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  <p:sldId id="286" r:id="rId32"/>
    <p:sldId id="287" r:id="rId33"/>
    <p:sldId id="288" r:id="rId34"/>
    <p:sldId id="289" r:id="rId35"/>
    <p:sldId id="290" r:id="rId36"/>
    <p:sldId id="291" r:id="rId37"/>
    <p:sldId id="292" r:id="rId38"/>
    <p:sldId id="293" r:id="rId39"/>
    <p:sldId id="294" r:id="rId40"/>
    <p:sldId id="295" r:id="rId41"/>
    <p:sldId id="296" r:id="rId42"/>
    <p:sldId id="297" r:id="rId43"/>
    <p:sldId id="298" r:id="rId44"/>
    <p:sldId id="299" r:id="rId45"/>
    <p:sldId id="300" r:id="rId46"/>
    <p:sldId id="301" r:id="rId47"/>
    <p:sldId id="302" r:id="rId48"/>
    <p:sldId id="303" r:id="rId49"/>
    <p:sldId id="340" r:id="rId50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112" d="100"/>
          <a:sy n="112" d="100"/>
        </p:scale>
        <p:origin x="-1590" y="-9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8" Type="http://schemas.openxmlformats.org/officeDocument/2006/relationships/slide" Target="slides/slide7.xml"/><Relationship Id="rId51" Type="http://schemas.openxmlformats.org/officeDocument/2006/relationships/presProps" Target="presProps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Title">
    <p:spTree>
      <p:nvGrpSpPr>
        <p:cNvPr id="1" name="GroupShape 4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" name="Shape 48"/>
          <p:cNvSpPr txBox="1">
            <a:spLocks noGrp="1"/>
          </p:cNvSpPr>
          <p:nvPr>
            <p:ph type="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>
            <a:defPPr/>
            <a:lvl1pPr lvl="0"/>
          </a:lstStyle>
          <a:p>
            <a:r>
              <a:t>Образец заголовка</a:t>
            </a:r>
          </a:p>
        </p:txBody>
      </p:sp>
      <p:sp>
        <p:nvSpPr>
          <p:cNvPr id="49" name="Shape 49"/>
          <p:cNvSpPr txBox="1"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defPPr/>
            <a:lvl1pPr marL="0" lv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lvl="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lvl="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lvl="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lvl="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lvl="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lvl="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lvl="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lvl="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t>Образец подзаголовка</a:t>
            </a:r>
          </a:p>
        </p:txBody>
      </p:sp>
      <p:sp>
        <p:nvSpPr>
          <p:cNvPr id="50" name="Shape 50"/>
          <p:cNvSpPr txBox="1">
            <a:spLocks noGrp="1"/>
          </p:cNvSpPr>
          <p:nvPr>
            <p:ph type="dt" idx="10"/>
          </p:nvPr>
        </p:nvSpPr>
        <p:spPr>
          <a:prstGeom prst="rect">
            <a:avLst/>
          </a:prstGeom>
        </p:spPr>
        <p:txBody>
          <a:bodyPr/>
          <a:lstStyle>
            <a:defPPr/>
            <a:lvl1pPr lvl="0"/>
          </a:lstStyle>
          <a:p>
            <a:r>
              <a:t>28.05.2025</a:t>
            </a:r>
          </a:p>
        </p:txBody>
      </p:sp>
      <p:sp>
        <p:nvSpPr>
          <p:cNvPr id="51" name="Shape 51"/>
          <p:cNvSpPr txBox="1">
            <a:spLocks noGrp="1"/>
          </p:cNvSpPr>
          <p:nvPr>
            <p:ph type="ftr" idx="11"/>
          </p:nvPr>
        </p:nvSpPr>
        <p:spPr>
          <a:prstGeom prst="rect">
            <a:avLst/>
          </a:prstGeom>
        </p:spPr>
        <p:txBody>
          <a:bodyPr/>
          <a:lstStyle>
            <a:defPPr/>
            <a:lvl1pPr lvl="0"/>
          </a:lstStyle>
          <a:p>
            <a:endParaRPr/>
          </a:p>
        </p:txBody>
      </p:sp>
      <p:sp>
        <p:nvSpPr>
          <p:cNvPr id="52" name="Shape 52"/>
          <p:cNvSpPr txBox="1">
            <a:spLocks noGrp="1"/>
          </p:cNvSpPr>
          <p:nvPr>
            <p:ph type="sldNum" idx="12"/>
          </p:nvPr>
        </p:nvSpPr>
        <p:spPr>
          <a:prstGeom prst="rect">
            <a:avLst/>
          </a:prstGeom>
        </p:spPr>
        <p:txBody>
          <a:bodyPr/>
          <a:lstStyle>
            <a:defPPr/>
            <a:lvl1pPr lvl="0"/>
          </a:lstStyle>
          <a:p>
            <a:r>
              <a:t>‹#›</a:t>
            </a:r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GroupShape 6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" name="Shape 64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>
            <a:defPPr/>
            <a:lvl1pPr lvl="0"/>
          </a:lstStyle>
          <a:p>
            <a:r>
              <a:t>Образец заголовка</a:t>
            </a:r>
          </a:p>
        </p:txBody>
      </p:sp>
      <p:sp>
        <p:nvSpPr>
          <p:cNvPr id="65" name="Shape 65"/>
          <p:cNvSpPr txBox="1">
            <a:spLocks noGrp="1"/>
          </p:cNvSpPr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>
            <a:defPPr/>
            <a:lvl1pPr lvl="0"/>
          </a:lstStyle>
          <a:p>
            <a:pPr lvl="0"/>
            <a:r>
              <a:t>Образец текста</a:t>
            </a:r>
          </a:p>
          <a:p>
            <a:pPr lvl="1"/>
            <a:r>
              <a:t>Второй уровень</a:t>
            </a:r>
          </a:p>
          <a:p>
            <a:pPr lvl="2"/>
            <a:r>
              <a:t>Третий уровень</a:t>
            </a:r>
          </a:p>
          <a:p>
            <a:pPr lvl="3"/>
            <a:r>
              <a:t>Четвертый уровень</a:t>
            </a:r>
          </a:p>
          <a:p>
            <a:pPr lvl="4"/>
            <a:r>
              <a:t>Пятый уровень</a:t>
            </a:r>
          </a:p>
        </p:txBody>
      </p:sp>
      <p:sp>
        <p:nvSpPr>
          <p:cNvPr id="66" name="Shape 66"/>
          <p:cNvSpPr txBox="1">
            <a:spLocks noGrp="1"/>
          </p:cNvSpPr>
          <p:nvPr>
            <p:ph type="dt" idx="10"/>
          </p:nvPr>
        </p:nvSpPr>
        <p:spPr>
          <a:prstGeom prst="rect">
            <a:avLst/>
          </a:prstGeom>
        </p:spPr>
        <p:txBody>
          <a:bodyPr/>
          <a:lstStyle>
            <a:defPPr/>
            <a:lvl1pPr lvl="0"/>
          </a:lstStyle>
          <a:p>
            <a:r>
              <a:t>28.05.2025</a:t>
            </a:r>
          </a:p>
        </p:txBody>
      </p:sp>
      <p:sp>
        <p:nvSpPr>
          <p:cNvPr id="67" name="Shape 67"/>
          <p:cNvSpPr txBox="1">
            <a:spLocks noGrp="1"/>
          </p:cNvSpPr>
          <p:nvPr>
            <p:ph type="ftr" idx="11"/>
          </p:nvPr>
        </p:nvSpPr>
        <p:spPr>
          <a:prstGeom prst="rect">
            <a:avLst/>
          </a:prstGeom>
        </p:spPr>
        <p:txBody>
          <a:bodyPr/>
          <a:lstStyle>
            <a:defPPr/>
            <a:lvl1pPr lvl="0"/>
          </a:lstStyle>
          <a:p>
            <a:endParaRPr/>
          </a:p>
        </p:txBody>
      </p:sp>
      <p:sp>
        <p:nvSpPr>
          <p:cNvPr id="68" name="Shape 68"/>
          <p:cNvSpPr txBox="1">
            <a:spLocks noGrp="1"/>
          </p:cNvSpPr>
          <p:nvPr>
            <p:ph type="sldNum" idx="12"/>
          </p:nvPr>
        </p:nvSpPr>
        <p:spPr>
          <a:prstGeom prst="rect">
            <a:avLst/>
          </a:prstGeom>
        </p:spPr>
        <p:txBody>
          <a:bodyPr/>
          <a:lstStyle>
            <a:defPPr/>
            <a:lvl1pPr lvl="0"/>
          </a:lstStyle>
          <a:p>
            <a:r>
              <a:t>‹#›</a:t>
            </a:r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>
  <p:cSld name="Title and Subtitle">
    <p:spTree>
      <p:nvGrpSpPr>
        <p:cNvPr id="1" name="GroupShape 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Shape 22"/>
          <p:cNvSpPr txBox="1"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  <a:prstGeom prst="rect">
            <a:avLst/>
          </a:prstGeom>
        </p:spPr>
        <p:txBody>
          <a:bodyPr anchor="t"/>
          <a:lstStyle>
            <a:defPPr/>
            <a:lvl1pPr lvl="0" algn="l">
              <a:defRPr sz="4000" b="1" cap="all"/>
            </a:lvl1pPr>
          </a:lstStyle>
          <a:p>
            <a:r>
              <a:t>Образец заголовка</a:t>
            </a:r>
          </a:p>
        </p:txBody>
      </p:sp>
      <p:sp>
        <p:nvSpPr>
          <p:cNvPr id="23" name="Shape 23"/>
          <p:cNvSpPr txBox="1"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6"/>
          </a:xfrm>
          <a:prstGeom prst="rect">
            <a:avLst/>
          </a:prstGeom>
        </p:spPr>
        <p:txBody>
          <a:bodyPr anchor="b"/>
          <a:lstStyle>
            <a:defPPr/>
            <a:lvl1pPr marL="0" lv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lvl="1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lvl="2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lvl="3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lvl="4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lvl="5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lvl="6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lvl="7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lvl="8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t>Образец текста</a:t>
            </a:r>
          </a:p>
        </p:txBody>
      </p:sp>
      <p:sp>
        <p:nvSpPr>
          <p:cNvPr id="24" name="Shape 24"/>
          <p:cNvSpPr txBox="1">
            <a:spLocks noGrp="1"/>
          </p:cNvSpPr>
          <p:nvPr>
            <p:ph type="dt" idx="10"/>
          </p:nvPr>
        </p:nvSpPr>
        <p:spPr>
          <a:prstGeom prst="rect">
            <a:avLst/>
          </a:prstGeom>
        </p:spPr>
        <p:txBody>
          <a:bodyPr/>
          <a:lstStyle>
            <a:defPPr/>
            <a:lvl1pPr lvl="0"/>
          </a:lstStyle>
          <a:p>
            <a:r>
              <a:t>28.05.2025</a:t>
            </a:r>
          </a:p>
        </p:txBody>
      </p:sp>
      <p:sp>
        <p:nvSpPr>
          <p:cNvPr id="25" name="Shape 25"/>
          <p:cNvSpPr txBox="1">
            <a:spLocks noGrp="1"/>
          </p:cNvSpPr>
          <p:nvPr>
            <p:ph type="ftr" idx="11"/>
          </p:nvPr>
        </p:nvSpPr>
        <p:spPr>
          <a:prstGeom prst="rect">
            <a:avLst/>
          </a:prstGeom>
        </p:spPr>
        <p:txBody>
          <a:bodyPr/>
          <a:lstStyle>
            <a:defPPr/>
            <a:lvl1pPr lvl="0"/>
          </a:lstStyle>
          <a:p>
            <a:endParaRPr/>
          </a:p>
        </p:txBody>
      </p:sp>
      <p:sp>
        <p:nvSpPr>
          <p:cNvPr id="26" name="Shape 26"/>
          <p:cNvSpPr txBox="1">
            <a:spLocks noGrp="1"/>
          </p:cNvSpPr>
          <p:nvPr>
            <p:ph type="sldNum" idx="12"/>
          </p:nvPr>
        </p:nvSpPr>
        <p:spPr>
          <a:prstGeom prst="rect">
            <a:avLst/>
          </a:prstGeom>
        </p:spPr>
        <p:txBody>
          <a:bodyPr/>
          <a:lstStyle>
            <a:defPPr/>
            <a:lvl1pPr lvl="0"/>
          </a:lstStyle>
          <a:p>
            <a:r>
              <a:t>‹#›</a:t>
            </a:r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>
  <p:cSld name="Slide Title">
    <p:spTree>
      <p:nvGrpSpPr>
        <p:cNvPr id="1" name="GroupShape 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Shape 17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>
            <a:defPPr/>
            <a:lvl1pPr lvl="0"/>
          </a:lstStyle>
          <a:p>
            <a:r>
              <a:t>Образец заголовка</a:t>
            </a:r>
          </a:p>
        </p:txBody>
      </p:sp>
      <p:sp>
        <p:nvSpPr>
          <p:cNvPr id="18" name="Shape 18"/>
          <p:cNvSpPr txBox="1">
            <a:spLocks noGrp="1"/>
          </p:cNvSpPr>
          <p:nvPr>
            <p:ph type="dt" idx="10"/>
          </p:nvPr>
        </p:nvSpPr>
        <p:spPr>
          <a:prstGeom prst="rect">
            <a:avLst/>
          </a:prstGeom>
        </p:spPr>
        <p:txBody>
          <a:bodyPr/>
          <a:lstStyle>
            <a:defPPr/>
            <a:lvl1pPr lvl="0"/>
          </a:lstStyle>
          <a:p>
            <a:r>
              <a:t>28.05.2025</a:t>
            </a:r>
          </a:p>
        </p:txBody>
      </p:sp>
      <p:sp>
        <p:nvSpPr>
          <p:cNvPr id="19" name="Shape 19"/>
          <p:cNvSpPr txBox="1">
            <a:spLocks noGrp="1"/>
          </p:cNvSpPr>
          <p:nvPr>
            <p:ph type="ftr" idx="11"/>
          </p:nvPr>
        </p:nvSpPr>
        <p:spPr>
          <a:prstGeom prst="rect">
            <a:avLst/>
          </a:prstGeom>
        </p:spPr>
        <p:txBody>
          <a:bodyPr/>
          <a:lstStyle>
            <a:defPPr/>
            <a:lvl1pPr lvl="0"/>
          </a:lstStyle>
          <a:p>
            <a:endParaRPr/>
          </a:p>
        </p:txBody>
      </p:sp>
      <p:sp>
        <p:nvSpPr>
          <p:cNvPr id="20" name="Shape 20"/>
          <p:cNvSpPr txBox="1">
            <a:spLocks noGrp="1"/>
          </p:cNvSpPr>
          <p:nvPr>
            <p:ph type="sldNum" idx="12"/>
          </p:nvPr>
        </p:nvSpPr>
        <p:spPr>
          <a:prstGeom prst="rect">
            <a:avLst/>
          </a:prstGeom>
        </p:spPr>
        <p:txBody>
          <a:bodyPr/>
          <a:lstStyle>
            <a:defPPr/>
            <a:lvl1pPr lvl="0"/>
          </a:lstStyle>
          <a:p>
            <a:r>
              <a:t>‹#›</a:t>
            </a:r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>
  <p:cSld name="Title and Two Columns">
    <p:spTree>
      <p:nvGrpSpPr>
        <p:cNvPr id="1" name="GroupShape 6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" name="Shape 70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>
            <a:defPPr/>
            <a:lvl1pPr lvl="0"/>
          </a:lstStyle>
          <a:p>
            <a:r>
              <a:t>Образец заголовка</a:t>
            </a:r>
          </a:p>
        </p:txBody>
      </p:sp>
      <p:sp>
        <p:nvSpPr>
          <p:cNvPr id="71" name="Shape 71"/>
          <p:cNvSpPr txBox="1">
            <a:spLocks noGrp="1"/>
          </p:cNvSpPr>
          <p:nvPr>
            <p:ph type="body" idx="1"/>
          </p:nvPr>
        </p:nvSpPr>
        <p:spPr>
          <a:xfrm>
            <a:off x="457200" y="1600200"/>
            <a:ext cx="4038600" cy="4525963"/>
          </a:xfrm>
          <a:prstGeom prst="rect">
            <a:avLst/>
          </a:prstGeom>
        </p:spPr>
        <p:txBody>
          <a:bodyPr/>
          <a:lstStyle>
            <a:defPPr/>
            <a:lvl1pPr lvl="0">
              <a:defRPr sz="2800"/>
            </a:lvl1pPr>
            <a:lvl2pPr lvl="1">
              <a:defRPr sz="2400"/>
            </a:lvl2pPr>
            <a:lvl3pPr lvl="2">
              <a:defRPr sz="2000"/>
            </a:lvl3pPr>
            <a:lvl4pPr lvl="3">
              <a:defRPr sz="1800"/>
            </a:lvl4pPr>
            <a:lvl5pPr lvl="4">
              <a:defRPr sz="1800"/>
            </a:lvl5pPr>
            <a:lvl6pPr lvl="5">
              <a:defRPr sz="1800"/>
            </a:lvl6pPr>
            <a:lvl7pPr lvl="6">
              <a:defRPr sz="1800"/>
            </a:lvl7pPr>
            <a:lvl8pPr lvl="7">
              <a:defRPr sz="1800"/>
            </a:lvl8pPr>
            <a:lvl9pPr lvl="8">
              <a:defRPr sz="1800"/>
            </a:lvl9pPr>
          </a:lstStyle>
          <a:p>
            <a:pPr lvl="0"/>
            <a:r>
              <a:t>Образец текста</a:t>
            </a:r>
          </a:p>
          <a:p>
            <a:pPr lvl="1"/>
            <a:r>
              <a:t>Второй уровень</a:t>
            </a:r>
          </a:p>
          <a:p>
            <a:pPr lvl="2"/>
            <a:r>
              <a:t>Третий уровень</a:t>
            </a:r>
          </a:p>
          <a:p>
            <a:pPr lvl="3"/>
            <a:r>
              <a:t>Четвертый уровень</a:t>
            </a:r>
          </a:p>
          <a:p>
            <a:pPr lvl="4"/>
            <a:r>
              <a:t>Пятый уровень</a:t>
            </a:r>
          </a:p>
        </p:txBody>
      </p:sp>
      <p:sp>
        <p:nvSpPr>
          <p:cNvPr id="72" name="Shape 72"/>
          <p:cNvSpPr txBox="1">
            <a:spLocks noGrp="1"/>
          </p:cNvSpPr>
          <p:nvPr>
            <p:ph type="body" idx="2"/>
          </p:nvPr>
        </p:nvSpPr>
        <p:spPr>
          <a:xfrm>
            <a:off x="4648200" y="1600200"/>
            <a:ext cx="4038600" cy="4525963"/>
          </a:xfrm>
          <a:prstGeom prst="rect">
            <a:avLst/>
          </a:prstGeom>
        </p:spPr>
        <p:txBody>
          <a:bodyPr/>
          <a:lstStyle>
            <a:defPPr/>
            <a:lvl1pPr lvl="0">
              <a:defRPr sz="2800"/>
            </a:lvl1pPr>
            <a:lvl2pPr lvl="1">
              <a:defRPr sz="2400"/>
            </a:lvl2pPr>
            <a:lvl3pPr lvl="2">
              <a:defRPr sz="2000"/>
            </a:lvl3pPr>
            <a:lvl4pPr lvl="3">
              <a:defRPr sz="1800"/>
            </a:lvl4pPr>
            <a:lvl5pPr lvl="4">
              <a:defRPr sz="1800"/>
            </a:lvl5pPr>
            <a:lvl6pPr lvl="5">
              <a:defRPr sz="1800"/>
            </a:lvl6pPr>
            <a:lvl7pPr lvl="6">
              <a:defRPr sz="1800"/>
            </a:lvl7pPr>
            <a:lvl8pPr lvl="7">
              <a:defRPr sz="1800"/>
            </a:lvl8pPr>
            <a:lvl9pPr lvl="8">
              <a:defRPr sz="1800"/>
            </a:lvl9pPr>
          </a:lstStyle>
          <a:p>
            <a:pPr lvl="0"/>
            <a:r>
              <a:t>Образец текста</a:t>
            </a:r>
          </a:p>
          <a:p>
            <a:pPr lvl="1"/>
            <a:r>
              <a:t>Второй уровень</a:t>
            </a:r>
          </a:p>
          <a:p>
            <a:pPr lvl="2"/>
            <a:r>
              <a:t>Третий уровень</a:t>
            </a:r>
          </a:p>
          <a:p>
            <a:pPr lvl="3"/>
            <a:r>
              <a:t>Четвертый уровень</a:t>
            </a:r>
          </a:p>
          <a:p>
            <a:pPr lvl="4"/>
            <a:r>
              <a:t>Пятый уровень</a:t>
            </a:r>
          </a:p>
        </p:txBody>
      </p:sp>
      <p:sp>
        <p:nvSpPr>
          <p:cNvPr id="73" name="Shape 73"/>
          <p:cNvSpPr txBox="1">
            <a:spLocks noGrp="1"/>
          </p:cNvSpPr>
          <p:nvPr>
            <p:ph type="dt" idx="10"/>
          </p:nvPr>
        </p:nvSpPr>
        <p:spPr>
          <a:prstGeom prst="rect">
            <a:avLst/>
          </a:prstGeom>
        </p:spPr>
        <p:txBody>
          <a:bodyPr/>
          <a:lstStyle>
            <a:defPPr/>
            <a:lvl1pPr lvl="0"/>
          </a:lstStyle>
          <a:p>
            <a:r>
              <a:t>28.05.2025</a:t>
            </a:r>
          </a:p>
        </p:txBody>
      </p:sp>
      <p:sp>
        <p:nvSpPr>
          <p:cNvPr id="74" name="Shape 74"/>
          <p:cNvSpPr txBox="1">
            <a:spLocks noGrp="1"/>
          </p:cNvSpPr>
          <p:nvPr>
            <p:ph type="ftr" idx="11"/>
          </p:nvPr>
        </p:nvSpPr>
        <p:spPr>
          <a:prstGeom prst="rect">
            <a:avLst/>
          </a:prstGeom>
        </p:spPr>
        <p:txBody>
          <a:bodyPr/>
          <a:lstStyle>
            <a:defPPr/>
            <a:lvl1pPr lvl="0"/>
          </a:lstStyle>
          <a:p>
            <a:endParaRPr/>
          </a:p>
        </p:txBody>
      </p:sp>
      <p:sp>
        <p:nvSpPr>
          <p:cNvPr id="75" name="Shape 75"/>
          <p:cNvSpPr txBox="1">
            <a:spLocks noGrp="1"/>
          </p:cNvSpPr>
          <p:nvPr>
            <p:ph type="sldNum" idx="12"/>
          </p:nvPr>
        </p:nvSpPr>
        <p:spPr>
          <a:prstGeom prst="rect">
            <a:avLst/>
          </a:prstGeom>
        </p:spPr>
        <p:txBody>
          <a:bodyPr/>
          <a:lstStyle>
            <a:defPPr/>
            <a:lvl1pPr lvl="0"/>
          </a:lstStyle>
          <a:p>
            <a:r>
              <a:t>‹#›</a:t>
            </a: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Blank">
    <p:spTree>
      <p:nvGrpSpPr>
        <p:cNvPr id="1" name="GroupShape 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" name="Shape 54"/>
          <p:cNvSpPr txBox="1">
            <a:spLocks noGrp="1"/>
          </p:cNvSpPr>
          <p:nvPr>
            <p:ph type="dt" idx="10"/>
          </p:nvPr>
        </p:nvSpPr>
        <p:spPr>
          <a:prstGeom prst="rect">
            <a:avLst/>
          </a:prstGeom>
        </p:spPr>
        <p:txBody>
          <a:bodyPr/>
          <a:lstStyle>
            <a:defPPr/>
            <a:lvl1pPr lvl="0"/>
          </a:lstStyle>
          <a:p>
            <a:r>
              <a:t>28.05.2025</a:t>
            </a:r>
          </a:p>
        </p:txBody>
      </p:sp>
      <p:sp>
        <p:nvSpPr>
          <p:cNvPr id="55" name="Shape 55"/>
          <p:cNvSpPr txBox="1">
            <a:spLocks noGrp="1"/>
          </p:cNvSpPr>
          <p:nvPr>
            <p:ph type="ftr" idx="11"/>
          </p:nvPr>
        </p:nvSpPr>
        <p:spPr>
          <a:prstGeom prst="rect">
            <a:avLst/>
          </a:prstGeom>
        </p:spPr>
        <p:txBody>
          <a:bodyPr/>
          <a:lstStyle>
            <a:defPPr/>
            <a:lvl1pPr lvl="0"/>
          </a:lstStyle>
          <a:p>
            <a:endParaRPr/>
          </a:p>
        </p:txBody>
      </p:sp>
      <p:sp>
        <p:nvSpPr>
          <p:cNvPr id="56" name="Shape 56"/>
          <p:cNvSpPr txBox="1">
            <a:spLocks noGrp="1"/>
          </p:cNvSpPr>
          <p:nvPr>
            <p:ph type="sldNum" idx="12"/>
          </p:nvPr>
        </p:nvSpPr>
        <p:spPr>
          <a:prstGeom prst="rect">
            <a:avLst/>
          </a:prstGeom>
        </p:spPr>
        <p:txBody>
          <a:bodyPr/>
          <a:lstStyle>
            <a:defPPr/>
            <a:lvl1pPr lvl="0"/>
          </a:lstStyle>
          <a:p>
            <a:r>
              <a:t>‹#›</a:t>
            </a:r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>
  <p:cSld name="Comparison">
    <p:spTree>
      <p:nvGrpSpPr>
        <p:cNvPr id="1" name="GroupShape 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Shape 8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>
            <a:defPPr/>
            <a:lvl1pPr lvl="0"/>
          </a:lstStyle>
          <a:p>
            <a:r>
              <a:t>Образец заголовка</a:t>
            </a:r>
          </a:p>
        </p:txBody>
      </p:sp>
      <p:sp>
        <p:nvSpPr>
          <p:cNvPr id="9" name="Shape 9"/>
          <p:cNvSpPr txBox="1"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  <a:prstGeom prst="rect">
            <a:avLst/>
          </a:prstGeom>
        </p:spPr>
        <p:txBody>
          <a:bodyPr anchor="b"/>
          <a:lstStyle>
            <a:defPPr/>
            <a:lvl1pPr marL="0" lvl="0" indent="0">
              <a:buNone/>
              <a:defRPr sz="2400" b="1"/>
            </a:lvl1pPr>
            <a:lvl2pPr marL="457200" lvl="1" indent="0">
              <a:buNone/>
              <a:defRPr sz="2000" b="1"/>
            </a:lvl2pPr>
            <a:lvl3pPr marL="914400" lvl="2" indent="0">
              <a:buNone/>
              <a:defRPr sz="1800" b="1"/>
            </a:lvl3pPr>
            <a:lvl4pPr marL="1371600" lvl="3" indent="0">
              <a:buNone/>
              <a:defRPr sz="1600" b="1"/>
            </a:lvl4pPr>
            <a:lvl5pPr marL="1828800" lvl="4" indent="0">
              <a:buNone/>
              <a:defRPr sz="1600" b="1"/>
            </a:lvl5pPr>
            <a:lvl6pPr marL="2286000" lvl="5" indent="0">
              <a:buNone/>
              <a:defRPr sz="1600" b="1"/>
            </a:lvl6pPr>
            <a:lvl7pPr marL="2743200" lvl="6" indent="0">
              <a:buNone/>
              <a:defRPr sz="1600" b="1"/>
            </a:lvl7pPr>
            <a:lvl8pPr marL="3200400" lvl="7" indent="0">
              <a:buNone/>
              <a:defRPr sz="1600" b="1"/>
            </a:lvl8pPr>
            <a:lvl9pPr marL="3657600" lvl="8" indent="0">
              <a:buNone/>
              <a:defRPr sz="1600" b="1"/>
            </a:lvl9pPr>
          </a:lstStyle>
          <a:p>
            <a:pPr lvl="0"/>
            <a:r>
              <a:t>Образец текста</a:t>
            </a:r>
          </a:p>
        </p:txBody>
      </p:sp>
      <p:sp>
        <p:nvSpPr>
          <p:cNvPr id="10" name="Shape 10"/>
          <p:cNvSpPr txBox="1">
            <a:spLocks noGrp="1"/>
          </p:cNvSpPr>
          <p:nvPr>
            <p:ph type="body" idx="2"/>
          </p:nvPr>
        </p:nvSpPr>
        <p:spPr>
          <a:xfrm>
            <a:off x="457200" y="2174875"/>
            <a:ext cx="4040188" cy="3951288"/>
          </a:xfrm>
          <a:prstGeom prst="rect">
            <a:avLst/>
          </a:prstGeom>
        </p:spPr>
        <p:txBody>
          <a:bodyPr/>
          <a:lstStyle>
            <a:defPPr/>
            <a:lvl1pPr lvl="0">
              <a:defRPr sz="2400"/>
            </a:lvl1pPr>
            <a:lvl2pPr lvl="1">
              <a:defRPr sz="2000"/>
            </a:lvl2pPr>
            <a:lvl3pPr lvl="2">
              <a:defRPr sz="1800"/>
            </a:lvl3pPr>
            <a:lvl4pPr lvl="3">
              <a:defRPr sz="1600"/>
            </a:lvl4pPr>
            <a:lvl5pPr lvl="4">
              <a:defRPr sz="1600"/>
            </a:lvl5pPr>
            <a:lvl6pPr lvl="5">
              <a:defRPr sz="1600"/>
            </a:lvl6pPr>
            <a:lvl7pPr lvl="6">
              <a:defRPr sz="1600"/>
            </a:lvl7pPr>
            <a:lvl8pPr lvl="7">
              <a:defRPr sz="1600"/>
            </a:lvl8pPr>
            <a:lvl9pPr lvl="8">
              <a:defRPr sz="1600"/>
            </a:lvl9pPr>
          </a:lstStyle>
          <a:p>
            <a:pPr lvl="0"/>
            <a:r>
              <a:t>Образец текста</a:t>
            </a:r>
          </a:p>
          <a:p>
            <a:pPr lvl="1"/>
            <a:r>
              <a:t>Второй уровень</a:t>
            </a:r>
          </a:p>
          <a:p>
            <a:pPr lvl="2"/>
            <a:r>
              <a:t>Третий уровень</a:t>
            </a:r>
          </a:p>
          <a:p>
            <a:pPr lvl="3"/>
            <a:r>
              <a:t>Четвертый уровень</a:t>
            </a:r>
          </a:p>
          <a:p>
            <a:pPr lvl="4"/>
            <a:r>
              <a:t>Пятый уровень</a:t>
            </a:r>
          </a:p>
        </p:txBody>
      </p:sp>
      <p:sp>
        <p:nvSpPr>
          <p:cNvPr id="11" name="Shape 11"/>
          <p:cNvSpPr txBox="1">
            <a:spLocks noGrp="1"/>
          </p:cNvSpPr>
          <p:nvPr>
            <p:ph type="body" idx="3"/>
          </p:nvPr>
        </p:nvSpPr>
        <p:spPr>
          <a:xfrm>
            <a:off x="4645025" y="1535113"/>
            <a:ext cx="4041775" cy="639762"/>
          </a:xfrm>
          <a:prstGeom prst="rect">
            <a:avLst/>
          </a:prstGeom>
        </p:spPr>
        <p:txBody>
          <a:bodyPr anchor="b"/>
          <a:lstStyle>
            <a:defPPr/>
            <a:lvl1pPr marL="0" lvl="0" indent="0">
              <a:buNone/>
              <a:defRPr sz="2400" b="1"/>
            </a:lvl1pPr>
            <a:lvl2pPr marL="457200" lvl="1" indent="0">
              <a:buNone/>
              <a:defRPr sz="2000" b="1"/>
            </a:lvl2pPr>
            <a:lvl3pPr marL="914400" lvl="2" indent="0">
              <a:buNone/>
              <a:defRPr sz="1800" b="1"/>
            </a:lvl3pPr>
            <a:lvl4pPr marL="1371600" lvl="3" indent="0">
              <a:buNone/>
              <a:defRPr sz="1600" b="1"/>
            </a:lvl4pPr>
            <a:lvl5pPr marL="1828800" lvl="4" indent="0">
              <a:buNone/>
              <a:defRPr sz="1600" b="1"/>
            </a:lvl5pPr>
            <a:lvl6pPr marL="2286000" lvl="5" indent="0">
              <a:buNone/>
              <a:defRPr sz="1600" b="1"/>
            </a:lvl6pPr>
            <a:lvl7pPr marL="2743200" lvl="6" indent="0">
              <a:buNone/>
              <a:defRPr sz="1600" b="1"/>
            </a:lvl7pPr>
            <a:lvl8pPr marL="3200400" lvl="7" indent="0">
              <a:buNone/>
              <a:defRPr sz="1600" b="1"/>
            </a:lvl8pPr>
            <a:lvl9pPr marL="3657600" lvl="8" indent="0">
              <a:buNone/>
              <a:defRPr sz="1600" b="1"/>
            </a:lvl9pPr>
          </a:lstStyle>
          <a:p>
            <a:pPr lvl="0"/>
            <a:r>
              <a:t>Образец текста</a:t>
            </a:r>
          </a:p>
        </p:txBody>
      </p:sp>
      <p:sp>
        <p:nvSpPr>
          <p:cNvPr id="12" name="Shape 12"/>
          <p:cNvSpPr txBox="1">
            <a:spLocks noGrp="1"/>
          </p:cNvSpPr>
          <p:nvPr>
            <p:ph type="body" idx="4"/>
          </p:nvPr>
        </p:nvSpPr>
        <p:spPr>
          <a:xfrm>
            <a:off x="4645025" y="2174875"/>
            <a:ext cx="4041775" cy="3951288"/>
          </a:xfrm>
          <a:prstGeom prst="rect">
            <a:avLst/>
          </a:prstGeom>
        </p:spPr>
        <p:txBody>
          <a:bodyPr/>
          <a:lstStyle>
            <a:defPPr/>
            <a:lvl1pPr lvl="0">
              <a:defRPr sz="2400"/>
            </a:lvl1pPr>
            <a:lvl2pPr lvl="1">
              <a:defRPr sz="2000"/>
            </a:lvl2pPr>
            <a:lvl3pPr lvl="2">
              <a:defRPr sz="1800"/>
            </a:lvl3pPr>
            <a:lvl4pPr lvl="3">
              <a:defRPr sz="1600"/>
            </a:lvl4pPr>
            <a:lvl5pPr lvl="4">
              <a:defRPr sz="1600"/>
            </a:lvl5pPr>
            <a:lvl6pPr lvl="5">
              <a:defRPr sz="1600"/>
            </a:lvl6pPr>
            <a:lvl7pPr lvl="6">
              <a:defRPr sz="1600"/>
            </a:lvl7pPr>
            <a:lvl8pPr lvl="7">
              <a:defRPr sz="1600"/>
            </a:lvl8pPr>
            <a:lvl9pPr lvl="8">
              <a:defRPr sz="1600"/>
            </a:lvl9pPr>
          </a:lstStyle>
          <a:p>
            <a:pPr lvl="0"/>
            <a:r>
              <a:t>Образец текста</a:t>
            </a:r>
          </a:p>
          <a:p>
            <a:pPr lvl="1"/>
            <a:r>
              <a:t>Второй уровень</a:t>
            </a:r>
          </a:p>
          <a:p>
            <a:pPr lvl="2"/>
            <a:r>
              <a:t>Третий уровень</a:t>
            </a:r>
          </a:p>
          <a:p>
            <a:pPr lvl="3"/>
            <a:r>
              <a:t>Четвертый уровень</a:t>
            </a:r>
          </a:p>
          <a:p>
            <a:pPr lvl="4"/>
            <a:r>
              <a:t>Пятый уровень</a:t>
            </a:r>
          </a:p>
        </p:txBody>
      </p:sp>
      <p:sp>
        <p:nvSpPr>
          <p:cNvPr id="13" name="Shape 13"/>
          <p:cNvSpPr txBox="1">
            <a:spLocks noGrp="1"/>
          </p:cNvSpPr>
          <p:nvPr>
            <p:ph type="dt" idx="10"/>
          </p:nvPr>
        </p:nvSpPr>
        <p:spPr>
          <a:prstGeom prst="rect">
            <a:avLst/>
          </a:prstGeom>
        </p:spPr>
        <p:txBody>
          <a:bodyPr/>
          <a:lstStyle>
            <a:defPPr/>
            <a:lvl1pPr lvl="0"/>
          </a:lstStyle>
          <a:p>
            <a:r>
              <a:t>28.05.2025</a:t>
            </a:r>
          </a:p>
        </p:txBody>
      </p:sp>
      <p:sp>
        <p:nvSpPr>
          <p:cNvPr id="14" name="Shape 14"/>
          <p:cNvSpPr txBox="1">
            <a:spLocks noGrp="1"/>
          </p:cNvSpPr>
          <p:nvPr>
            <p:ph type="ftr" idx="11"/>
          </p:nvPr>
        </p:nvSpPr>
        <p:spPr>
          <a:prstGeom prst="rect">
            <a:avLst/>
          </a:prstGeom>
        </p:spPr>
        <p:txBody>
          <a:bodyPr/>
          <a:lstStyle>
            <a:defPPr/>
            <a:lvl1pPr lvl="0"/>
          </a:lstStyle>
          <a:p>
            <a:endParaRPr/>
          </a:p>
        </p:txBody>
      </p:sp>
      <p:sp>
        <p:nvSpPr>
          <p:cNvPr id="15" name="Shape 15"/>
          <p:cNvSpPr txBox="1">
            <a:spLocks noGrp="1"/>
          </p:cNvSpPr>
          <p:nvPr>
            <p:ph type="sldNum" idx="12"/>
          </p:nvPr>
        </p:nvSpPr>
        <p:spPr>
          <a:prstGeom prst="rect">
            <a:avLst/>
          </a:prstGeom>
        </p:spPr>
        <p:txBody>
          <a:bodyPr/>
          <a:lstStyle>
            <a:defPPr/>
            <a:lvl1pPr lvl="0"/>
          </a:lstStyle>
          <a:p>
            <a:r>
              <a:t>‹#›</a:t>
            </a:r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>
  <p:cSld name="Title, Text and Object">
    <p:spTree>
      <p:nvGrpSpPr>
        <p:cNvPr id="1" name="GroupShape 3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" name="Shape 35"/>
          <p:cNvSpPr txBox="1"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  <a:prstGeom prst="rect">
            <a:avLst/>
          </a:prstGeom>
        </p:spPr>
        <p:txBody>
          <a:bodyPr anchor="b"/>
          <a:lstStyle>
            <a:defPPr/>
            <a:lvl1pPr lvl="0" algn="l">
              <a:defRPr sz="2000" b="1"/>
            </a:lvl1pPr>
          </a:lstStyle>
          <a:p>
            <a:r>
              <a:t>Образец заголовка</a:t>
            </a:r>
          </a:p>
        </p:txBody>
      </p:sp>
      <p:sp>
        <p:nvSpPr>
          <p:cNvPr id="36" name="Shape 36"/>
          <p:cNvSpPr txBox="1">
            <a:spLocks noGrp="1"/>
          </p:cNvSpPr>
          <p:nvPr>
            <p:ph type="body" idx="1"/>
          </p:nvPr>
        </p:nvSpPr>
        <p:spPr>
          <a:xfrm>
            <a:off x="3575050" y="273050"/>
            <a:ext cx="5111750" cy="5853113"/>
          </a:xfrm>
          <a:prstGeom prst="rect">
            <a:avLst/>
          </a:prstGeom>
        </p:spPr>
        <p:txBody>
          <a:bodyPr/>
          <a:lstStyle>
            <a:defPPr/>
            <a:lvl1pPr lvl="0">
              <a:defRPr sz="3200"/>
            </a:lvl1pPr>
            <a:lvl2pPr lvl="1">
              <a:defRPr sz="2800"/>
            </a:lvl2pPr>
            <a:lvl3pPr lvl="2">
              <a:defRPr sz="2400"/>
            </a:lvl3pPr>
            <a:lvl4pPr lvl="3">
              <a:defRPr sz="2000"/>
            </a:lvl4pPr>
            <a:lvl5pPr lvl="4">
              <a:defRPr sz="2000"/>
            </a:lvl5pPr>
            <a:lvl6pPr lvl="5">
              <a:defRPr sz="2000"/>
            </a:lvl6pPr>
            <a:lvl7pPr lvl="6">
              <a:defRPr sz="2000"/>
            </a:lvl7pPr>
            <a:lvl8pPr lvl="7">
              <a:defRPr sz="2000"/>
            </a:lvl8pPr>
            <a:lvl9pPr lvl="8">
              <a:defRPr sz="2000"/>
            </a:lvl9pPr>
          </a:lstStyle>
          <a:p>
            <a:pPr lvl="0"/>
            <a:r>
              <a:t>Образец текста</a:t>
            </a:r>
          </a:p>
          <a:p>
            <a:pPr lvl="1"/>
            <a:r>
              <a:t>Второй уровень</a:t>
            </a:r>
          </a:p>
          <a:p>
            <a:pPr lvl="2"/>
            <a:r>
              <a:t>Третий уровень</a:t>
            </a:r>
          </a:p>
          <a:p>
            <a:pPr lvl="3"/>
            <a:r>
              <a:t>Четвертый уровень</a:t>
            </a:r>
          </a:p>
          <a:p>
            <a:pPr lvl="4"/>
            <a:r>
              <a:t>Пятый уровень</a:t>
            </a:r>
          </a:p>
        </p:txBody>
      </p:sp>
      <p:sp>
        <p:nvSpPr>
          <p:cNvPr id="37" name="Shape 37"/>
          <p:cNvSpPr txBox="1">
            <a:spLocks noGrp="1"/>
          </p:cNvSpPr>
          <p:nvPr>
            <p:ph type="body" idx="2"/>
          </p:nvPr>
        </p:nvSpPr>
        <p:spPr>
          <a:xfrm>
            <a:off x="457200" y="1435100"/>
            <a:ext cx="3008313" cy="4691063"/>
          </a:xfrm>
          <a:prstGeom prst="rect">
            <a:avLst/>
          </a:prstGeom>
        </p:spPr>
        <p:txBody>
          <a:bodyPr/>
          <a:lstStyle>
            <a:defPPr/>
            <a:lvl1pPr marL="0" lvl="0" indent="0">
              <a:buNone/>
              <a:defRPr sz="1400"/>
            </a:lvl1pPr>
            <a:lvl2pPr marL="457200" lvl="1" indent="0">
              <a:buNone/>
              <a:defRPr sz="1200"/>
            </a:lvl2pPr>
            <a:lvl3pPr marL="914400" lvl="2" indent="0">
              <a:buNone/>
              <a:defRPr sz="1000"/>
            </a:lvl3pPr>
            <a:lvl4pPr marL="1371600" lvl="3" indent="0">
              <a:buNone/>
              <a:defRPr sz="900"/>
            </a:lvl4pPr>
            <a:lvl5pPr marL="1828800" lvl="4" indent="0">
              <a:buNone/>
              <a:defRPr sz="900"/>
            </a:lvl5pPr>
            <a:lvl6pPr marL="2286000" lvl="5" indent="0">
              <a:buNone/>
              <a:defRPr sz="900"/>
            </a:lvl6pPr>
            <a:lvl7pPr marL="2743200" lvl="6" indent="0">
              <a:buNone/>
              <a:defRPr sz="900"/>
            </a:lvl7pPr>
            <a:lvl8pPr marL="3200400" lvl="7" indent="0">
              <a:buNone/>
              <a:defRPr sz="900"/>
            </a:lvl8pPr>
            <a:lvl9pPr marL="3657600" lvl="8" indent="0">
              <a:buNone/>
              <a:defRPr sz="900"/>
            </a:lvl9pPr>
          </a:lstStyle>
          <a:p>
            <a:pPr lvl="0"/>
            <a:r>
              <a:t>Образец текста</a:t>
            </a:r>
          </a:p>
        </p:txBody>
      </p:sp>
      <p:sp>
        <p:nvSpPr>
          <p:cNvPr id="38" name="Shape 38"/>
          <p:cNvSpPr txBox="1">
            <a:spLocks noGrp="1"/>
          </p:cNvSpPr>
          <p:nvPr>
            <p:ph type="dt" idx="10"/>
          </p:nvPr>
        </p:nvSpPr>
        <p:spPr>
          <a:prstGeom prst="rect">
            <a:avLst/>
          </a:prstGeom>
        </p:spPr>
        <p:txBody>
          <a:bodyPr/>
          <a:lstStyle>
            <a:defPPr/>
            <a:lvl1pPr lvl="0"/>
          </a:lstStyle>
          <a:p>
            <a:r>
              <a:t>28.05.2025</a:t>
            </a:r>
          </a:p>
        </p:txBody>
      </p:sp>
      <p:sp>
        <p:nvSpPr>
          <p:cNvPr id="39" name="Shape 39"/>
          <p:cNvSpPr txBox="1">
            <a:spLocks noGrp="1"/>
          </p:cNvSpPr>
          <p:nvPr>
            <p:ph type="ftr" idx="11"/>
          </p:nvPr>
        </p:nvSpPr>
        <p:spPr>
          <a:prstGeom prst="rect">
            <a:avLst/>
          </a:prstGeom>
        </p:spPr>
        <p:txBody>
          <a:bodyPr/>
          <a:lstStyle>
            <a:defPPr/>
            <a:lvl1pPr lvl="0"/>
          </a:lstStyle>
          <a:p>
            <a:endParaRPr/>
          </a:p>
        </p:txBody>
      </p:sp>
      <p:sp>
        <p:nvSpPr>
          <p:cNvPr id="40" name="Shape 40"/>
          <p:cNvSpPr txBox="1">
            <a:spLocks noGrp="1"/>
          </p:cNvSpPr>
          <p:nvPr>
            <p:ph type="sldNum" idx="12"/>
          </p:nvPr>
        </p:nvSpPr>
        <p:spPr>
          <a:prstGeom prst="rect">
            <a:avLst/>
          </a:prstGeom>
        </p:spPr>
        <p:txBody>
          <a:bodyPr/>
          <a:lstStyle>
            <a:defPPr/>
            <a:lvl1pPr lvl="0"/>
          </a:lstStyle>
          <a:p>
            <a:r>
              <a:t>‹#›</a:t>
            </a:r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>
  <p:cSld name="Title and Picture">
    <p:spTree>
      <p:nvGrpSpPr>
        <p:cNvPr id="1" name="GroupShape 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Shape 28"/>
          <p:cNvSpPr txBox="1">
            <a:spLocks noGrp="1"/>
          </p:cNvSpPr>
          <p:nvPr>
            <p:ph type="title"/>
          </p:nvPr>
        </p:nvSpPr>
        <p:spPr>
          <a:xfrm>
            <a:off x="1792288" y="4800600"/>
            <a:ext cx="5486400" cy="566737"/>
          </a:xfrm>
          <a:prstGeom prst="rect">
            <a:avLst/>
          </a:prstGeom>
        </p:spPr>
        <p:txBody>
          <a:bodyPr anchor="b"/>
          <a:lstStyle>
            <a:defPPr/>
            <a:lvl1pPr lvl="0" algn="l">
              <a:defRPr sz="2000" b="1"/>
            </a:lvl1pPr>
          </a:lstStyle>
          <a:p>
            <a:r>
              <a:t>Образец заголовка</a:t>
            </a:r>
          </a:p>
        </p:txBody>
      </p:sp>
      <p:sp>
        <p:nvSpPr>
          <p:cNvPr id="29" name="Shape 29"/>
          <p:cNvSpPr txBox="1">
            <a:spLocks noGrp="1"/>
          </p:cNvSpPr>
          <p:nvPr>
            <p:ph type="body" idx="1"/>
          </p:nvPr>
        </p:nvSpPr>
        <p:spPr>
          <a:xfrm>
            <a:off x="1792288" y="612775"/>
            <a:ext cx="5486400" cy="4114800"/>
          </a:xfrm>
          <a:prstGeom prst="rect">
            <a:avLst/>
          </a:prstGeom>
        </p:spPr>
        <p:txBody>
          <a:bodyPr/>
          <a:lstStyle>
            <a:defPPr/>
            <a:lvl1pPr marL="0" lvl="0" indent="0">
              <a:buNone/>
              <a:defRPr sz="3200"/>
            </a:lvl1pPr>
            <a:lvl2pPr marL="457200" lvl="1" indent="0">
              <a:buNone/>
              <a:defRPr sz="2800"/>
            </a:lvl2pPr>
            <a:lvl3pPr marL="914400" lvl="2" indent="0">
              <a:buNone/>
              <a:defRPr sz="2400"/>
            </a:lvl3pPr>
            <a:lvl4pPr marL="1371600" lvl="3" indent="0">
              <a:buNone/>
              <a:defRPr sz="2000"/>
            </a:lvl4pPr>
            <a:lvl5pPr marL="1828800" lvl="4" indent="0">
              <a:buNone/>
              <a:defRPr sz="2000"/>
            </a:lvl5pPr>
            <a:lvl6pPr marL="2286000" lvl="5" indent="0">
              <a:buNone/>
              <a:defRPr sz="2000"/>
            </a:lvl6pPr>
            <a:lvl7pPr marL="2743200" lvl="6" indent="0">
              <a:buNone/>
              <a:defRPr sz="2000"/>
            </a:lvl7pPr>
            <a:lvl8pPr marL="3200400" lvl="7" indent="0">
              <a:buNone/>
              <a:defRPr sz="2000"/>
            </a:lvl8pPr>
            <a:lvl9pPr marL="3657600" lvl="8" indent="0">
              <a:buNone/>
              <a:defRPr sz="2000"/>
            </a:lvl9pPr>
          </a:lstStyle>
          <a:p>
            <a:endParaRPr/>
          </a:p>
        </p:txBody>
      </p:sp>
      <p:sp>
        <p:nvSpPr>
          <p:cNvPr id="30" name="Shape 30"/>
          <p:cNvSpPr txBox="1">
            <a:spLocks noGrp="1"/>
          </p:cNvSpPr>
          <p:nvPr>
            <p:ph type="body" idx="2"/>
          </p:nvPr>
        </p:nvSpPr>
        <p:spPr>
          <a:xfrm>
            <a:off x="1792288" y="5367338"/>
            <a:ext cx="5486400" cy="804862"/>
          </a:xfrm>
          <a:prstGeom prst="rect">
            <a:avLst/>
          </a:prstGeom>
        </p:spPr>
        <p:txBody>
          <a:bodyPr/>
          <a:lstStyle>
            <a:defPPr/>
            <a:lvl1pPr marL="0" lvl="0" indent="0">
              <a:buNone/>
              <a:defRPr sz="1400"/>
            </a:lvl1pPr>
            <a:lvl2pPr marL="457200" lvl="1" indent="0">
              <a:buNone/>
              <a:defRPr sz="1200"/>
            </a:lvl2pPr>
            <a:lvl3pPr marL="914400" lvl="2" indent="0">
              <a:buNone/>
              <a:defRPr sz="1000"/>
            </a:lvl3pPr>
            <a:lvl4pPr marL="1371600" lvl="3" indent="0">
              <a:buNone/>
              <a:defRPr sz="900"/>
            </a:lvl4pPr>
            <a:lvl5pPr marL="1828800" lvl="4" indent="0">
              <a:buNone/>
              <a:defRPr sz="900"/>
            </a:lvl5pPr>
            <a:lvl6pPr marL="2286000" lvl="5" indent="0">
              <a:buNone/>
              <a:defRPr sz="900"/>
            </a:lvl6pPr>
            <a:lvl7pPr marL="2743200" lvl="6" indent="0">
              <a:buNone/>
              <a:defRPr sz="900"/>
            </a:lvl7pPr>
            <a:lvl8pPr marL="3200400" lvl="7" indent="0">
              <a:buNone/>
              <a:defRPr sz="900"/>
            </a:lvl8pPr>
            <a:lvl9pPr marL="3657600" lvl="8" indent="0">
              <a:buNone/>
              <a:defRPr sz="900"/>
            </a:lvl9pPr>
          </a:lstStyle>
          <a:p>
            <a:pPr lvl="0"/>
            <a:r>
              <a:t>Образец текста</a:t>
            </a:r>
          </a:p>
        </p:txBody>
      </p:sp>
      <p:sp>
        <p:nvSpPr>
          <p:cNvPr id="31" name="Shape 31"/>
          <p:cNvSpPr txBox="1">
            <a:spLocks noGrp="1"/>
          </p:cNvSpPr>
          <p:nvPr>
            <p:ph type="dt" idx="10"/>
          </p:nvPr>
        </p:nvSpPr>
        <p:spPr>
          <a:prstGeom prst="rect">
            <a:avLst/>
          </a:prstGeom>
        </p:spPr>
        <p:txBody>
          <a:bodyPr/>
          <a:lstStyle>
            <a:defPPr/>
            <a:lvl1pPr lvl="0"/>
          </a:lstStyle>
          <a:p>
            <a:r>
              <a:t>28.05.2025</a:t>
            </a:r>
          </a:p>
        </p:txBody>
      </p:sp>
      <p:sp>
        <p:nvSpPr>
          <p:cNvPr id="32" name="Shape 32"/>
          <p:cNvSpPr txBox="1">
            <a:spLocks noGrp="1"/>
          </p:cNvSpPr>
          <p:nvPr>
            <p:ph type="ftr" idx="11"/>
          </p:nvPr>
        </p:nvSpPr>
        <p:spPr>
          <a:prstGeom prst="rect">
            <a:avLst/>
          </a:prstGeom>
        </p:spPr>
        <p:txBody>
          <a:bodyPr/>
          <a:lstStyle>
            <a:defPPr/>
            <a:lvl1pPr lvl="0"/>
          </a:lstStyle>
          <a:p>
            <a:endParaRPr/>
          </a:p>
        </p:txBody>
      </p:sp>
      <p:sp>
        <p:nvSpPr>
          <p:cNvPr id="33" name="Shape 33"/>
          <p:cNvSpPr txBox="1">
            <a:spLocks noGrp="1"/>
          </p:cNvSpPr>
          <p:nvPr>
            <p:ph type="sldNum" idx="12"/>
          </p:nvPr>
        </p:nvSpPr>
        <p:spPr>
          <a:prstGeom prst="rect">
            <a:avLst/>
          </a:prstGeom>
        </p:spPr>
        <p:txBody>
          <a:bodyPr/>
          <a:lstStyle>
            <a:defPPr/>
            <a:lvl1pPr lvl="0"/>
          </a:lstStyle>
          <a:p>
            <a:r>
              <a:t>‹#›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>
  <p:cSld name="Title and Vertical Text">
    <p:spTree>
      <p:nvGrpSpPr>
        <p:cNvPr id="1" name="GroupShape 5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" name="Shape 58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>
            <a:defPPr/>
            <a:lvl1pPr lvl="0"/>
          </a:lstStyle>
          <a:p>
            <a:r>
              <a:t>Образец заголовка</a:t>
            </a:r>
          </a:p>
        </p:txBody>
      </p:sp>
      <p:sp>
        <p:nvSpPr>
          <p:cNvPr id="59" name="Shape 59"/>
          <p:cNvSpPr txBox="1">
            <a:spLocks noGrp="1"/>
          </p:cNvSpPr>
          <p:nvPr>
            <p:ph type="body" idx="1"/>
          </p:nvPr>
        </p:nvSpPr>
        <p:spPr>
          <a:prstGeom prst="rect">
            <a:avLst/>
          </a:prstGeom>
        </p:spPr>
        <p:txBody>
          <a:bodyPr vert="eaVert"/>
          <a:lstStyle>
            <a:defPPr/>
            <a:lvl1pPr lvl="0"/>
          </a:lstStyle>
          <a:p>
            <a:pPr lvl="0"/>
            <a:r>
              <a:t>Образец текста</a:t>
            </a:r>
          </a:p>
          <a:p>
            <a:pPr lvl="1"/>
            <a:r>
              <a:t>Второй уровень</a:t>
            </a:r>
          </a:p>
          <a:p>
            <a:pPr lvl="2"/>
            <a:r>
              <a:t>Третий уровень</a:t>
            </a:r>
          </a:p>
          <a:p>
            <a:pPr lvl="3"/>
            <a:r>
              <a:t>Четвертый уровень</a:t>
            </a:r>
          </a:p>
          <a:p>
            <a:pPr lvl="4"/>
            <a:r>
              <a:t>Пятый уровень</a:t>
            </a:r>
          </a:p>
        </p:txBody>
      </p:sp>
      <p:sp>
        <p:nvSpPr>
          <p:cNvPr id="60" name="Shape 60"/>
          <p:cNvSpPr txBox="1">
            <a:spLocks noGrp="1"/>
          </p:cNvSpPr>
          <p:nvPr>
            <p:ph type="dt" idx="10"/>
          </p:nvPr>
        </p:nvSpPr>
        <p:spPr>
          <a:prstGeom prst="rect">
            <a:avLst/>
          </a:prstGeom>
        </p:spPr>
        <p:txBody>
          <a:bodyPr/>
          <a:lstStyle>
            <a:defPPr/>
            <a:lvl1pPr lvl="0"/>
          </a:lstStyle>
          <a:p>
            <a:r>
              <a:t>28.05.2025</a:t>
            </a:r>
          </a:p>
        </p:txBody>
      </p:sp>
      <p:sp>
        <p:nvSpPr>
          <p:cNvPr id="61" name="Shape 61"/>
          <p:cNvSpPr txBox="1">
            <a:spLocks noGrp="1"/>
          </p:cNvSpPr>
          <p:nvPr>
            <p:ph type="ftr" idx="11"/>
          </p:nvPr>
        </p:nvSpPr>
        <p:spPr>
          <a:prstGeom prst="rect">
            <a:avLst/>
          </a:prstGeom>
        </p:spPr>
        <p:txBody>
          <a:bodyPr/>
          <a:lstStyle>
            <a:defPPr/>
            <a:lvl1pPr lvl="0"/>
          </a:lstStyle>
          <a:p>
            <a:endParaRPr/>
          </a:p>
        </p:txBody>
      </p:sp>
      <p:sp>
        <p:nvSpPr>
          <p:cNvPr id="62" name="Shape 62"/>
          <p:cNvSpPr txBox="1">
            <a:spLocks noGrp="1"/>
          </p:cNvSpPr>
          <p:nvPr>
            <p:ph type="sldNum" idx="12"/>
          </p:nvPr>
        </p:nvSpPr>
        <p:spPr>
          <a:prstGeom prst="rect">
            <a:avLst/>
          </a:prstGeom>
        </p:spPr>
        <p:txBody>
          <a:bodyPr/>
          <a:lstStyle>
            <a:defPPr/>
            <a:lvl1pPr lvl="0"/>
          </a:lstStyle>
          <a:p>
            <a:r>
              <a:t>‹#›</a:t>
            </a:r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>
  <p:cSld name="Vertical Title and Text">
    <p:spTree>
      <p:nvGrpSpPr>
        <p:cNvPr id="1" name="GroupShape 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" name="Shape 42"/>
          <p:cNvSpPr txBox="1">
            <a:spLocks noGrp="1"/>
          </p:cNvSpPr>
          <p:nvPr>
            <p:ph type="title"/>
          </p:nvPr>
        </p:nvSpPr>
        <p:spPr>
          <a:xfrm>
            <a:off x="6629400" y="274638"/>
            <a:ext cx="2057400" cy="5851525"/>
          </a:xfrm>
          <a:prstGeom prst="rect">
            <a:avLst/>
          </a:prstGeom>
        </p:spPr>
        <p:txBody>
          <a:bodyPr vert="eaVert"/>
          <a:lstStyle>
            <a:defPPr/>
            <a:lvl1pPr lvl="0"/>
          </a:lstStyle>
          <a:p>
            <a:r>
              <a:t>Образец заголовка</a:t>
            </a:r>
          </a:p>
        </p:txBody>
      </p:sp>
      <p:sp>
        <p:nvSpPr>
          <p:cNvPr id="43" name="Shape 43"/>
          <p:cNvSpPr txBox="1">
            <a:spLocks noGrp="1"/>
          </p:cNvSpPr>
          <p:nvPr>
            <p:ph type="body" idx="1"/>
          </p:nvPr>
        </p:nvSpPr>
        <p:spPr>
          <a:xfrm>
            <a:off x="457200" y="274638"/>
            <a:ext cx="6019800" cy="5851525"/>
          </a:xfrm>
          <a:prstGeom prst="rect">
            <a:avLst/>
          </a:prstGeom>
        </p:spPr>
        <p:txBody>
          <a:bodyPr vert="eaVert"/>
          <a:lstStyle>
            <a:defPPr/>
            <a:lvl1pPr lvl="0"/>
          </a:lstStyle>
          <a:p>
            <a:pPr lvl="0"/>
            <a:r>
              <a:t>Образец текста</a:t>
            </a:r>
          </a:p>
          <a:p>
            <a:pPr lvl="1"/>
            <a:r>
              <a:t>Второй уровень</a:t>
            </a:r>
          </a:p>
          <a:p>
            <a:pPr lvl="2"/>
            <a:r>
              <a:t>Третий уровень</a:t>
            </a:r>
          </a:p>
          <a:p>
            <a:pPr lvl="3"/>
            <a:r>
              <a:t>Четвертый уровень</a:t>
            </a:r>
          </a:p>
          <a:p>
            <a:pPr lvl="4"/>
            <a:r>
              <a:t>Пятый уровень</a:t>
            </a:r>
          </a:p>
        </p:txBody>
      </p:sp>
      <p:sp>
        <p:nvSpPr>
          <p:cNvPr id="44" name="Shape 44"/>
          <p:cNvSpPr txBox="1">
            <a:spLocks noGrp="1"/>
          </p:cNvSpPr>
          <p:nvPr>
            <p:ph type="dt" idx="10"/>
          </p:nvPr>
        </p:nvSpPr>
        <p:spPr>
          <a:prstGeom prst="rect">
            <a:avLst/>
          </a:prstGeom>
        </p:spPr>
        <p:txBody>
          <a:bodyPr/>
          <a:lstStyle>
            <a:defPPr/>
            <a:lvl1pPr lvl="0"/>
          </a:lstStyle>
          <a:p>
            <a:r>
              <a:t>28.05.2025</a:t>
            </a:r>
          </a:p>
        </p:txBody>
      </p:sp>
      <p:sp>
        <p:nvSpPr>
          <p:cNvPr id="45" name="Shape 45"/>
          <p:cNvSpPr txBox="1">
            <a:spLocks noGrp="1"/>
          </p:cNvSpPr>
          <p:nvPr>
            <p:ph type="ftr" idx="11"/>
          </p:nvPr>
        </p:nvSpPr>
        <p:spPr>
          <a:prstGeom prst="rect">
            <a:avLst/>
          </a:prstGeom>
        </p:spPr>
        <p:txBody>
          <a:bodyPr/>
          <a:lstStyle>
            <a:defPPr/>
            <a:lvl1pPr lvl="0"/>
          </a:lstStyle>
          <a:p>
            <a:endParaRPr/>
          </a:p>
        </p:txBody>
      </p:sp>
      <p:sp>
        <p:nvSpPr>
          <p:cNvPr id="46" name="Shape 46"/>
          <p:cNvSpPr txBox="1">
            <a:spLocks noGrp="1"/>
          </p:cNvSpPr>
          <p:nvPr>
            <p:ph type="sldNum" idx="12"/>
          </p:nvPr>
        </p:nvSpPr>
        <p:spPr>
          <a:prstGeom prst="rect">
            <a:avLst/>
          </a:prstGeom>
        </p:spPr>
        <p:txBody>
          <a:bodyPr/>
          <a:lstStyle>
            <a:defPPr/>
            <a:lvl1pPr lvl="0"/>
          </a:lstStyle>
          <a:p>
            <a:r>
              <a:t>‹#›</a:t>
            </a: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GroupShape 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2"/>
          <p:cNvSpPr txBox="1"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anchor="ctr">
            <a:normAutofit/>
          </a:bodyPr>
          <a:lstStyle/>
          <a:p>
            <a:r>
              <a:t>Образец заголовка</a:t>
            </a:r>
          </a:p>
        </p:txBody>
      </p:sp>
      <p:sp>
        <p:nvSpPr>
          <p:cNvPr id="3" name="Shape 3"/>
          <p:cNvSpPr txBox="1"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>
            <a:normAutofit/>
          </a:bodyPr>
          <a:lstStyle/>
          <a:p>
            <a:pPr lvl="0"/>
            <a:r>
              <a:t>Образец текста</a:t>
            </a:r>
          </a:p>
          <a:p>
            <a:pPr lvl="1"/>
            <a:r>
              <a:t>Второй уровень</a:t>
            </a:r>
          </a:p>
          <a:p>
            <a:pPr lvl="2"/>
            <a:r>
              <a:t>Третий уровень</a:t>
            </a:r>
          </a:p>
          <a:p>
            <a:pPr lvl="3"/>
            <a:r>
              <a:t>Четвертый уровень</a:t>
            </a:r>
          </a:p>
          <a:p>
            <a:pPr lvl="4"/>
            <a:r>
              <a:t>Пятый уровень</a:t>
            </a:r>
          </a:p>
        </p:txBody>
      </p:sp>
      <p:sp>
        <p:nvSpPr>
          <p:cNvPr id="4" name="Shape 4"/>
          <p:cNvSpPr txBox="1">
            <a:spLocks noGrp="1"/>
          </p:cNvSpPr>
          <p:nvPr>
            <p:ph type="dt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anchor="ctr"/>
          <a:lstStyle>
            <a:defPPr/>
            <a:lvl1pPr marL="0" lvl="0" indent="0" algn="l">
              <a:defRPr sz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lvl="1" indent="0" algn="l">
              <a:defRPr sz="18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lvl="2" indent="0" algn="l">
              <a:defRPr sz="18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lvl="3" indent="0" algn="l">
              <a:defRPr sz="18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lvl="4" indent="0" algn="l">
              <a:defRPr sz="18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lvl="5" indent="0" algn="l">
              <a:defRPr sz="18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lvl="6" indent="0" algn="l">
              <a:defRPr sz="18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lvl="7" indent="0" algn="l">
              <a:defRPr sz="18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lvl="8" indent="0" algn="l">
              <a:defRPr sz="18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t>28.05.2025</a:t>
            </a:r>
          </a:p>
        </p:txBody>
      </p:sp>
      <p:sp>
        <p:nvSpPr>
          <p:cNvPr id="5" name="Shape 5"/>
          <p:cNvSpPr txBox="1">
            <a:spLocks noGrp="1"/>
          </p:cNvSpPr>
          <p:nvPr>
            <p:ph type="ft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anchor="ctr"/>
          <a:lstStyle>
            <a:defPPr/>
            <a:lvl1pPr marL="0" lvl="0" indent="0" algn="ctr">
              <a:defRPr sz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lvl="1" indent="0" algn="l">
              <a:defRPr sz="18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lvl="2" indent="0" algn="l">
              <a:defRPr sz="18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lvl="3" indent="0" algn="l">
              <a:defRPr sz="18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lvl="4" indent="0" algn="l">
              <a:defRPr sz="18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lvl="5" indent="0" algn="l">
              <a:defRPr sz="18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lvl="6" indent="0" algn="l">
              <a:defRPr sz="18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lvl="7" indent="0" algn="l">
              <a:defRPr sz="18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lvl="8" indent="0" algn="l">
              <a:defRPr sz="18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/>
          </a:p>
        </p:txBody>
      </p:sp>
      <p:sp>
        <p:nvSpPr>
          <p:cNvPr id="6" name="Shape 6"/>
          <p:cNvSpPr txBox="1">
            <a:spLocks noGrp="1"/>
          </p:cNvSpPr>
          <p:nvPr>
            <p:ph type="sldNum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anchor="ctr"/>
          <a:lstStyle>
            <a:defPPr/>
            <a:lvl1pPr marL="0" lvl="0" indent="0" algn="r">
              <a:defRPr sz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lvl="1" indent="0" algn="l">
              <a:defRPr sz="18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lvl="2" indent="0" algn="l">
              <a:defRPr sz="18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lvl="3" indent="0" algn="l">
              <a:defRPr sz="18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lvl="4" indent="0" algn="l">
              <a:defRPr sz="18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lvl="5" indent="0" algn="l">
              <a:defRPr sz="18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lvl="6" indent="0" algn="l">
              <a:defRPr sz="18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lvl="7" indent="0" algn="l">
              <a:defRPr sz="18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lvl="8" indent="0" algn="l">
              <a:defRPr sz="18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t>‹#›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defPPr/>
      <a:lvl1pPr lvl="0" algn="ctr">
        <a:buNone/>
        <a:defRPr sz="44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defPPr/>
      <a:lvl1pPr marL="342900" lvl="0" indent="-342900" algn="l">
        <a:buFont typeface="Arial"/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lvl="1" indent="-285750" algn="l">
        <a:buFont typeface="Arial"/>
        <a:buChar char="–"/>
        <a:defRPr sz="2800">
          <a:solidFill>
            <a:schemeClr val="tx1"/>
          </a:solidFill>
          <a:latin typeface="+mn-lt"/>
          <a:ea typeface="+mn-ea"/>
          <a:cs typeface="+mn-cs"/>
        </a:defRPr>
      </a:lvl2pPr>
      <a:lvl3pPr marL="1143000" lvl="2" indent="-228600" algn="l">
        <a:buFont typeface="Arial"/>
        <a:buChar char="•"/>
        <a:defRPr sz="2400">
          <a:solidFill>
            <a:schemeClr val="tx1"/>
          </a:solidFill>
          <a:latin typeface="+mn-lt"/>
          <a:ea typeface="+mn-ea"/>
          <a:cs typeface="+mn-cs"/>
        </a:defRPr>
      </a:lvl3pPr>
      <a:lvl4pPr marL="1600200" lvl="3" indent="-228600" algn="l">
        <a:buFont typeface="Arial"/>
        <a:buChar char="–"/>
        <a:defRPr sz="2000">
          <a:solidFill>
            <a:schemeClr val="tx1"/>
          </a:solidFill>
          <a:latin typeface="+mn-lt"/>
          <a:ea typeface="+mn-ea"/>
          <a:cs typeface="+mn-cs"/>
        </a:defRPr>
      </a:lvl4pPr>
      <a:lvl5pPr marL="2057400" lvl="4" indent="-228600" algn="l">
        <a:buFont typeface="Arial"/>
        <a:buChar char="»"/>
        <a:defRPr sz="2000">
          <a:solidFill>
            <a:schemeClr val="tx1"/>
          </a:solidFill>
          <a:latin typeface="+mn-lt"/>
          <a:ea typeface="+mn-ea"/>
          <a:cs typeface="+mn-cs"/>
        </a:defRPr>
      </a:lvl5pPr>
      <a:lvl6pPr marL="2514600" lvl="5" indent="-228600" algn="l">
        <a:buFont typeface="Arial"/>
        <a:buChar char="•"/>
        <a:defRPr sz="2000">
          <a:solidFill>
            <a:schemeClr val="tx1"/>
          </a:solidFill>
          <a:latin typeface="+mn-lt"/>
          <a:ea typeface="+mn-ea"/>
          <a:cs typeface="+mn-cs"/>
        </a:defRPr>
      </a:lvl6pPr>
      <a:lvl7pPr marL="2971800" lvl="6" indent="-228600" algn="l">
        <a:buFont typeface="Arial"/>
        <a:buChar char="•"/>
        <a:defRPr sz="2000">
          <a:solidFill>
            <a:schemeClr val="tx1"/>
          </a:solidFill>
          <a:latin typeface="+mn-lt"/>
          <a:ea typeface="+mn-ea"/>
          <a:cs typeface="+mn-cs"/>
        </a:defRPr>
      </a:lvl7pPr>
      <a:lvl8pPr marL="3429000" lvl="7" indent="-228600" algn="l">
        <a:buFont typeface="Arial"/>
        <a:buChar char="•"/>
        <a:defRPr sz="2000">
          <a:solidFill>
            <a:schemeClr val="tx1"/>
          </a:solidFill>
          <a:latin typeface="+mn-lt"/>
          <a:ea typeface="+mn-ea"/>
          <a:cs typeface="+mn-cs"/>
        </a:defRPr>
      </a:lvl8pPr>
      <a:lvl9pPr marL="3886200" lvl="8" indent="-228600" algn="l">
        <a:buFont typeface="Arial"/>
        <a:buChar char="•"/>
        <a:defRPr sz="20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/>
      <a:lvl1pPr marL="0" lvl="0" indent="0" algn="l">
        <a:defRPr sz="1800">
          <a:solidFill>
            <a:schemeClr val="tx1"/>
          </a:solidFill>
          <a:latin typeface="+mn-lt"/>
          <a:ea typeface="+mn-ea"/>
          <a:cs typeface="+mn-cs"/>
        </a:defRPr>
      </a:lvl1pPr>
      <a:lvl2pPr marL="457200" lvl="1" indent="0" algn="l">
        <a:defRPr sz="1800">
          <a:solidFill>
            <a:schemeClr val="tx1"/>
          </a:solidFill>
          <a:latin typeface="+mn-lt"/>
          <a:ea typeface="+mn-ea"/>
          <a:cs typeface="+mn-cs"/>
        </a:defRPr>
      </a:lvl2pPr>
      <a:lvl3pPr marL="914400" lvl="2" indent="0" algn="l">
        <a:defRPr sz="1800">
          <a:solidFill>
            <a:schemeClr val="tx1"/>
          </a:solidFill>
          <a:latin typeface="+mn-lt"/>
          <a:ea typeface="+mn-ea"/>
          <a:cs typeface="+mn-cs"/>
        </a:defRPr>
      </a:lvl3pPr>
      <a:lvl4pPr marL="1371600" lvl="3" indent="0" algn="l">
        <a:defRPr sz="1800">
          <a:solidFill>
            <a:schemeClr val="tx1"/>
          </a:solidFill>
          <a:latin typeface="+mn-lt"/>
          <a:ea typeface="+mn-ea"/>
          <a:cs typeface="+mn-cs"/>
        </a:defRPr>
      </a:lvl4pPr>
      <a:lvl5pPr marL="1828800" lvl="4" indent="0" algn="l">
        <a:defRPr sz="1800">
          <a:solidFill>
            <a:schemeClr val="tx1"/>
          </a:solidFill>
          <a:latin typeface="+mn-lt"/>
          <a:ea typeface="+mn-ea"/>
          <a:cs typeface="+mn-cs"/>
        </a:defRPr>
      </a:lvl5pPr>
      <a:lvl6pPr marL="2286000" lvl="5" indent="0" algn="l">
        <a:defRPr sz="1800">
          <a:solidFill>
            <a:schemeClr val="tx1"/>
          </a:solidFill>
          <a:latin typeface="+mn-lt"/>
          <a:ea typeface="+mn-ea"/>
          <a:cs typeface="+mn-cs"/>
        </a:defRPr>
      </a:lvl6pPr>
      <a:lvl7pPr marL="2743200" lvl="6" indent="0" algn="l">
        <a:defRPr sz="1800">
          <a:solidFill>
            <a:schemeClr val="tx1"/>
          </a:solidFill>
          <a:latin typeface="+mn-lt"/>
          <a:ea typeface="+mn-ea"/>
          <a:cs typeface="+mn-cs"/>
        </a:defRPr>
      </a:lvl7pPr>
      <a:lvl8pPr marL="3200400" lvl="7" indent="0" algn="l">
        <a:defRPr sz="1800">
          <a:solidFill>
            <a:schemeClr val="tx1"/>
          </a:solidFill>
          <a:latin typeface="+mn-lt"/>
          <a:ea typeface="+mn-ea"/>
          <a:cs typeface="+mn-cs"/>
        </a:defRPr>
      </a:lvl8pPr>
      <a:lvl9pPr marL="3657600" lvl="8" indent="0" algn="l">
        <a:defRPr sz="18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2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5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7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4.jpe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7.jpe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2.jpeg"/><Relationship Id="rId4" Type="http://schemas.openxmlformats.org/officeDocument/2006/relationships/image" Target="../media/image31.jpe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5.jpeg"/><Relationship Id="rId4" Type="http://schemas.openxmlformats.org/officeDocument/2006/relationships/image" Target="../media/image34.jpe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0.jpe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2.jpeg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9.jpeg"/><Relationship Id="rId4" Type="http://schemas.openxmlformats.org/officeDocument/2006/relationships/image" Target="../media/image48.jpeg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4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5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6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7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8.jpeg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9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60.jpeg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1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62.jpeg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3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64.jpeg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5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66.png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5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67.jpeg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GroupShape 7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7" name="Shape 77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>
            <a:defPPr/>
            <a:lvl1pPr lvl="0"/>
          </a:lstStyle>
          <a:p>
            <a:endParaRPr dirty="0"/>
          </a:p>
        </p:txBody>
      </p:sp>
      <p:sp>
        <p:nvSpPr>
          <p:cNvPr id="78" name="Shape 78"/>
          <p:cNvSpPr txBox="1">
            <a:spLocks noGrp="1"/>
          </p:cNvSpPr>
          <p:nvPr>
            <p:ph type="subTitle" idx="1"/>
          </p:nvPr>
        </p:nvSpPr>
        <p:spPr>
          <a:prstGeom prst="rect">
            <a:avLst/>
          </a:prstGeom>
        </p:spPr>
        <p:txBody>
          <a:bodyPr/>
          <a:lstStyle>
            <a:defPPr/>
            <a:lvl1pPr lvl="0"/>
          </a:lstStyle>
          <a:p>
            <a:endParaRPr dirty="0"/>
          </a:p>
        </p:txBody>
      </p:sp>
      <p:pic>
        <p:nvPicPr>
          <p:cNvPr id="80" name="Picture 80"/>
          <p:cNvPicPr/>
          <p:nvPr/>
        </p:nvPicPr>
        <p:blipFill>
          <a:blip r:embed="rId2"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81" name="Shape 81"/>
          <p:cNvSpPr/>
          <p:nvPr/>
        </p:nvSpPr>
        <p:spPr>
          <a:xfrm>
            <a:off x="503548" y="188640"/>
            <a:ext cx="8136904" cy="4401205"/>
          </a:xfrm>
          <a:prstGeom prst="rect">
            <a:avLst/>
          </a:prstGeom>
        </p:spPr>
        <p:txBody>
          <a:bodyPr wrap="square" lIns="91440" tIns="45720" rIns="91440" bIns="45720">
            <a:spAutoFit/>
          </a:bodyPr>
          <a:lstStyle/>
          <a:p>
            <a:pPr marL="0" indent="0" algn="ctr"/>
            <a:r>
              <a:rPr sz="1800" b="1" dirty="0">
                <a:solidFill>
                  <a:srgbClr val="002060"/>
                </a:solidFill>
                <a:latin typeface="+mn-lt"/>
                <a:ea typeface="+mn-ea"/>
                <a:cs typeface="+mn-cs"/>
              </a:rPr>
              <a:t>МУНИЦИПАЛЬНОЕ КАЗЕННОЕ ДОШКОЛЬНОЕ ОБРАЗОВАТЕЛЬНОЕ УЧРЕЖДЕНИЕ</a:t>
            </a:r>
            <a:endParaRPr sz="1800" dirty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  <a:p>
            <a:pPr marL="0" indent="0" algn="ctr"/>
            <a:r>
              <a:rPr sz="1800" b="1" dirty="0">
                <a:solidFill>
                  <a:srgbClr val="002060"/>
                </a:solidFill>
                <a:latin typeface="+mn-lt"/>
                <a:ea typeface="+mn-ea"/>
                <a:cs typeface="+mn-cs"/>
              </a:rPr>
              <a:t>«ДЕТСКИЙ САД № 21 ОБЩЕРАЗВИВАЮЩЕГО ВИДА»</a:t>
            </a:r>
            <a:endParaRPr sz="1800" dirty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  <a:p>
            <a:pPr marL="0" indent="0" algn="ctr"/>
            <a:endParaRPr sz="1800" b="1" dirty="0">
              <a:solidFill>
                <a:srgbClr val="002060"/>
              </a:solidFill>
              <a:latin typeface="+mn-lt"/>
              <a:ea typeface="+mn-ea"/>
              <a:cs typeface="+mn-cs"/>
            </a:endParaRPr>
          </a:p>
          <a:p>
            <a:pPr marL="0" indent="0" algn="ctr"/>
            <a:endParaRPr sz="1800" b="1" dirty="0">
              <a:solidFill>
                <a:srgbClr val="FF0000"/>
              </a:solidFill>
              <a:latin typeface="+mn-lt"/>
              <a:ea typeface="+mn-ea"/>
              <a:cs typeface="+mn-cs"/>
            </a:endParaRPr>
          </a:p>
          <a:p>
            <a:pPr marL="0" indent="0" algn="ctr"/>
            <a:endParaRPr sz="1800" b="1" dirty="0">
              <a:solidFill>
                <a:srgbClr val="FF0000"/>
              </a:solidFill>
              <a:latin typeface="+mn-lt"/>
              <a:ea typeface="+mn-ea"/>
              <a:cs typeface="+mn-cs"/>
            </a:endParaRPr>
          </a:p>
          <a:p>
            <a:pPr marL="0" indent="0" algn="ctr"/>
            <a:endParaRPr sz="1800" b="1" dirty="0">
              <a:solidFill>
                <a:srgbClr val="FF0000"/>
              </a:solidFill>
              <a:latin typeface="+mn-lt"/>
              <a:ea typeface="+mn-ea"/>
              <a:cs typeface="+mn-cs"/>
            </a:endParaRPr>
          </a:p>
          <a:p>
            <a:pPr marL="0" indent="0" algn="ctr"/>
            <a:endParaRPr sz="1800" b="1" dirty="0">
              <a:solidFill>
                <a:srgbClr val="FF0000"/>
              </a:solidFill>
              <a:latin typeface="+mn-lt"/>
              <a:ea typeface="+mn-ea"/>
              <a:cs typeface="+mn-cs"/>
            </a:endParaRPr>
          </a:p>
          <a:p>
            <a:pPr marL="0" indent="0" algn="ctr"/>
            <a:endParaRPr sz="1800" b="1" dirty="0">
              <a:solidFill>
                <a:srgbClr val="FF0000"/>
              </a:solidFill>
              <a:latin typeface="+mn-lt"/>
              <a:ea typeface="+mn-ea"/>
              <a:cs typeface="+mn-cs"/>
            </a:endParaRPr>
          </a:p>
          <a:p>
            <a:pPr marL="0" indent="0" algn="ctr"/>
            <a:endParaRPr sz="1800" dirty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  <a:p>
            <a:pPr marL="0" indent="0" algn="ctr"/>
            <a:r>
              <a:rPr lang="ru-RU" sz="2800" b="1" dirty="0" smtClean="0">
                <a:solidFill>
                  <a:srgbClr val="FF0000"/>
                </a:solidFill>
              </a:rPr>
              <a:t>«У</a:t>
            </a:r>
            <a:r>
              <a:rPr sz="2800" b="1" dirty="0" smtClean="0">
                <a:solidFill>
                  <a:srgbClr val="FF0000"/>
                </a:solidFill>
                <a:latin typeface="+mn-lt"/>
                <a:ea typeface="+mn-ea"/>
                <a:cs typeface="+mn-cs"/>
              </a:rPr>
              <a:t>голок </a:t>
            </a:r>
            <a:r>
              <a:rPr sz="2800" b="1" dirty="0">
                <a:solidFill>
                  <a:srgbClr val="FF0000"/>
                </a:solidFill>
                <a:latin typeface="+mn-lt"/>
                <a:ea typeface="+mn-ea"/>
                <a:cs typeface="+mn-cs"/>
              </a:rPr>
              <a:t>для родителей»</a:t>
            </a:r>
            <a:endParaRPr sz="1800" dirty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  <a:p>
            <a:pPr marL="0" indent="0" algn="ctr"/>
            <a:r>
              <a:rPr sz="2800" b="1" dirty="0">
                <a:solidFill>
                  <a:srgbClr val="002060"/>
                </a:solidFill>
                <a:latin typeface="+mn-lt"/>
                <a:ea typeface="+mn-ea"/>
                <a:cs typeface="+mn-cs"/>
              </a:rPr>
              <a:t>Вторая младшая группа</a:t>
            </a:r>
            <a:endParaRPr sz="1800" dirty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  <a:p>
            <a:pPr marL="0" indent="0" algn="ctr"/>
            <a:endParaRPr sz="2800" b="1" dirty="0">
              <a:solidFill>
                <a:srgbClr val="002060"/>
              </a:solidFill>
              <a:latin typeface="+mn-lt"/>
              <a:ea typeface="+mn-ea"/>
              <a:cs typeface="+mn-cs"/>
            </a:endParaRPr>
          </a:p>
          <a:p>
            <a:pPr marL="0" indent="0" algn="ctr"/>
            <a:r>
              <a:rPr sz="2400" b="1" dirty="0">
                <a:solidFill>
                  <a:srgbClr val="002060"/>
                </a:solidFill>
                <a:latin typeface="+mn-lt"/>
                <a:ea typeface="+mn-ea"/>
                <a:cs typeface="+mn-cs"/>
              </a:rPr>
              <a:t>Воспитатель: Водопьянова Наталья Викторовна</a:t>
            </a:r>
            <a:endParaRPr sz="1800" dirty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GroupShape 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" name="Shape 83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>
            <a:defPPr/>
            <a:lvl1pPr lvl="0"/>
          </a:lstStyle>
          <a:p>
            <a:endParaRPr dirty="0"/>
          </a:p>
        </p:txBody>
      </p:sp>
      <p:sp>
        <p:nvSpPr>
          <p:cNvPr id="84" name="Shape 84"/>
          <p:cNvSpPr txBox="1">
            <a:spLocks noGrp="1"/>
          </p:cNvSpPr>
          <p:nvPr>
            <p:ph type="subTitle" idx="1"/>
          </p:nvPr>
        </p:nvSpPr>
        <p:spPr>
          <a:prstGeom prst="rect">
            <a:avLst/>
          </a:prstGeom>
        </p:spPr>
        <p:txBody>
          <a:bodyPr/>
          <a:lstStyle>
            <a:defPPr/>
            <a:lvl1pPr lvl="0"/>
          </a:lstStyle>
          <a:p>
            <a:endParaRPr dirty="0"/>
          </a:p>
        </p:txBody>
      </p:sp>
      <p:pic>
        <p:nvPicPr>
          <p:cNvPr id="86" name="Picture 86"/>
          <p:cNvPicPr/>
          <p:nvPr/>
        </p:nvPicPr>
        <p:blipFill>
          <a:blip r:embed="rId2"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87" name="Shape 87"/>
          <p:cNvSpPr/>
          <p:nvPr/>
        </p:nvSpPr>
        <p:spPr>
          <a:xfrm>
            <a:off x="503548" y="188640"/>
            <a:ext cx="8136904" cy="1077218"/>
          </a:xfrm>
          <a:prstGeom prst="rect">
            <a:avLst/>
          </a:prstGeom>
        </p:spPr>
        <p:txBody>
          <a:bodyPr wrap="square" lIns="91440" tIns="45720" rIns="91440" bIns="45720">
            <a:spAutoFit/>
          </a:bodyPr>
          <a:lstStyle/>
          <a:p>
            <a:pPr marL="0" indent="0" algn="ctr"/>
            <a:r>
              <a:rPr sz="3600" b="1" dirty="0">
                <a:solidFill>
                  <a:srgbClr val="FF0000"/>
                </a:solidFill>
                <a:latin typeface="+mn-lt"/>
                <a:ea typeface="+mn-ea"/>
                <a:cs typeface="+mn-cs"/>
              </a:rPr>
              <a:t>СЕНТЯБРЬ</a:t>
            </a:r>
            <a:endParaRPr sz="1800" dirty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  <a:p>
            <a:pPr marL="0" indent="0" algn="ctr"/>
            <a:r>
              <a:rPr sz="2800" b="1" dirty="0">
                <a:solidFill>
                  <a:srgbClr val="002060"/>
                </a:solidFill>
                <a:latin typeface="+mn-lt"/>
                <a:ea typeface="+mn-ea"/>
                <a:cs typeface="+mn-cs"/>
              </a:rPr>
              <a:t>Уголок «Как я провел лето»</a:t>
            </a:r>
            <a:endParaRPr sz="1800" dirty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pic>
        <p:nvPicPr>
          <p:cNvPr id="89" name="Picture 89"/>
          <p:cNvPicPr/>
          <p:nvPr/>
        </p:nvPicPr>
        <p:blipFill>
          <a:blip r:embed="rId3"/>
          <a:stretch/>
        </p:blipFill>
        <p:spPr>
          <a:xfrm>
            <a:off x="323528" y="1327411"/>
            <a:ext cx="5328592" cy="4765885"/>
          </a:xfrm>
          <a:prstGeom prst="rect">
            <a:avLst/>
          </a:prstGeom>
        </p:spPr>
      </p:pic>
      <p:sp>
        <p:nvSpPr>
          <p:cNvPr id="90" name="Shape 90"/>
          <p:cNvSpPr/>
          <p:nvPr/>
        </p:nvSpPr>
        <p:spPr>
          <a:xfrm>
            <a:off x="5962826" y="2828835"/>
            <a:ext cx="2677626" cy="1200329"/>
          </a:xfrm>
          <a:prstGeom prst="rect">
            <a:avLst/>
          </a:prstGeom>
        </p:spPr>
        <p:txBody>
          <a:bodyPr wrap="square" lIns="91440" tIns="45720" rIns="91440" bIns="45720">
            <a:spAutoFit/>
          </a:bodyPr>
          <a:lstStyle/>
          <a:p>
            <a:pPr marL="0" indent="0" algn="ctr"/>
            <a:r>
              <a:rPr sz="1800" b="1" dirty="0">
                <a:solidFill>
                  <a:srgbClr val="002060"/>
                </a:solidFill>
                <a:latin typeface="+mn-lt"/>
                <a:ea typeface="+mn-ea"/>
                <a:cs typeface="+mn-cs"/>
              </a:rPr>
              <a:t>Яркие впечатления о летнем отдыхе сохранились в семейным фотографиях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GroupShape 9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" name="Shape 92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>
            <a:defPPr/>
            <a:lvl1pPr lvl="0"/>
          </a:lstStyle>
          <a:p>
            <a:endParaRPr dirty="0"/>
          </a:p>
        </p:txBody>
      </p:sp>
      <p:sp>
        <p:nvSpPr>
          <p:cNvPr id="93" name="Shape 93"/>
          <p:cNvSpPr txBox="1">
            <a:spLocks noGrp="1"/>
          </p:cNvSpPr>
          <p:nvPr>
            <p:ph type="subTitle" idx="1"/>
          </p:nvPr>
        </p:nvSpPr>
        <p:spPr>
          <a:prstGeom prst="rect">
            <a:avLst/>
          </a:prstGeom>
        </p:spPr>
        <p:txBody>
          <a:bodyPr/>
          <a:lstStyle>
            <a:defPPr/>
            <a:lvl1pPr lvl="0"/>
          </a:lstStyle>
          <a:p>
            <a:endParaRPr dirty="0"/>
          </a:p>
        </p:txBody>
      </p:sp>
      <p:pic>
        <p:nvPicPr>
          <p:cNvPr id="95" name="Picture 95"/>
          <p:cNvPicPr/>
          <p:nvPr/>
        </p:nvPicPr>
        <p:blipFill>
          <a:blip r:embed="rId2"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96" name="Shape 96"/>
          <p:cNvSpPr/>
          <p:nvPr/>
        </p:nvSpPr>
        <p:spPr>
          <a:xfrm>
            <a:off x="986615" y="260648"/>
            <a:ext cx="7122911" cy="1015663"/>
          </a:xfrm>
          <a:prstGeom prst="rect">
            <a:avLst/>
          </a:prstGeom>
        </p:spPr>
        <p:txBody>
          <a:bodyPr wrap="none" lIns="91440" tIns="45720" rIns="91440" bIns="45720">
            <a:spAutoFit/>
          </a:bodyPr>
          <a:lstStyle/>
          <a:p>
            <a:pPr marL="0" indent="0" algn="ctr"/>
            <a:r>
              <a:rPr sz="3600" b="1" dirty="0">
                <a:solidFill>
                  <a:srgbClr val="FF0000"/>
                </a:solidFill>
                <a:latin typeface="+mn-lt"/>
                <a:ea typeface="+mn-ea"/>
                <a:cs typeface="+mn-cs"/>
              </a:rPr>
              <a:t>СЕНТЯБРЬ</a:t>
            </a:r>
            <a:endParaRPr sz="1800" dirty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  <a:p>
            <a:pPr marL="0" indent="0" algn="ctr"/>
            <a:r>
              <a:rPr sz="2400" b="1" dirty="0">
                <a:solidFill>
                  <a:srgbClr val="002060"/>
                </a:solidFill>
                <a:latin typeface="+mn-lt"/>
                <a:ea typeface="+mn-ea"/>
                <a:cs typeface="+mn-cs"/>
              </a:rPr>
              <a:t>Уголок «Визитка группы» и полезные консультации</a:t>
            </a:r>
          </a:p>
        </p:txBody>
      </p:sp>
      <p:sp>
        <p:nvSpPr>
          <p:cNvPr id="97" name="Shape 97"/>
          <p:cNvSpPr/>
          <p:nvPr/>
        </p:nvSpPr>
        <p:spPr>
          <a:xfrm>
            <a:off x="421296" y="5661248"/>
            <a:ext cx="6166928" cy="646331"/>
          </a:xfrm>
          <a:prstGeom prst="rect">
            <a:avLst/>
          </a:prstGeom>
        </p:spPr>
        <p:txBody>
          <a:bodyPr wrap="square" lIns="91440" tIns="45720" rIns="91440" bIns="45720">
            <a:spAutoFit/>
          </a:bodyPr>
          <a:lstStyle/>
          <a:p>
            <a:pPr marL="0" indent="0" algn="l"/>
            <a:r>
              <a:rPr sz="1800" b="1" dirty="0">
                <a:solidFill>
                  <a:srgbClr val="002060"/>
                </a:solidFill>
                <a:latin typeface="+mn-lt"/>
                <a:ea typeface="+mn-ea"/>
                <a:cs typeface="+mn-cs"/>
              </a:rPr>
              <a:t>Передвижки  «Возрастные особенности детей 3 – 4 лет»         и «Что должен знать ребёнок 3 – 4 лет»</a:t>
            </a:r>
            <a:endParaRPr sz="1800" dirty="0">
              <a:solidFill>
                <a:srgbClr val="002060"/>
              </a:solidFill>
              <a:latin typeface="+mn-lt"/>
              <a:ea typeface="+mn-ea"/>
              <a:cs typeface="+mn-cs"/>
            </a:endParaRPr>
          </a:p>
        </p:txBody>
      </p:sp>
      <p:pic>
        <p:nvPicPr>
          <p:cNvPr id="99" name="Picture 99"/>
          <p:cNvPicPr/>
          <p:nvPr/>
        </p:nvPicPr>
        <p:blipFill>
          <a:blip r:embed="rId3"/>
          <a:stretch/>
        </p:blipFill>
        <p:spPr>
          <a:xfrm>
            <a:off x="395536" y="1485798"/>
            <a:ext cx="6264696" cy="3960440"/>
          </a:xfrm>
          <a:prstGeom prst="rect">
            <a:avLst/>
          </a:prstGeom>
        </p:spPr>
      </p:pic>
      <p:sp>
        <p:nvSpPr>
          <p:cNvPr id="100" name="Shape 100"/>
          <p:cNvSpPr/>
          <p:nvPr/>
        </p:nvSpPr>
        <p:spPr>
          <a:xfrm>
            <a:off x="6732240" y="1665525"/>
            <a:ext cx="2232248" cy="2585323"/>
          </a:xfrm>
          <a:prstGeom prst="rect">
            <a:avLst/>
          </a:prstGeom>
        </p:spPr>
        <p:txBody>
          <a:bodyPr wrap="square" lIns="91440" tIns="45720" rIns="91440" bIns="45720">
            <a:spAutoFit/>
          </a:bodyPr>
          <a:lstStyle/>
          <a:p>
            <a:pPr marL="0" indent="0" algn="just"/>
            <a:r>
              <a:rPr sz="1800" b="1" dirty="0">
                <a:solidFill>
                  <a:srgbClr val="002060"/>
                </a:solidFill>
                <a:latin typeface="+mn-lt"/>
                <a:ea typeface="+mn-ea"/>
                <a:cs typeface="+mn-cs"/>
              </a:rPr>
              <a:t>В визитной</a:t>
            </a:r>
            <a:endParaRPr sz="1800" dirty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  <a:p>
            <a:pPr marL="0" indent="0" algn="just"/>
            <a:r>
              <a:rPr sz="1800" b="1" dirty="0">
                <a:solidFill>
                  <a:srgbClr val="002060"/>
                </a:solidFill>
                <a:latin typeface="+mn-lt"/>
                <a:ea typeface="+mn-ea"/>
                <a:cs typeface="+mn-cs"/>
              </a:rPr>
              <a:t>карточке группы</a:t>
            </a:r>
            <a:endParaRPr sz="1800" dirty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  <a:p>
            <a:pPr marL="0" indent="0" algn="just"/>
            <a:r>
              <a:rPr sz="1800" b="1" dirty="0">
                <a:solidFill>
                  <a:srgbClr val="002060"/>
                </a:solidFill>
                <a:latin typeface="+mn-lt"/>
                <a:ea typeface="+mn-ea"/>
                <a:cs typeface="+mn-cs"/>
              </a:rPr>
              <a:t>отражены название, девиз,</a:t>
            </a:r>
            <a:endParaRPr sz="1800" dirty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  <a:p>
            <a:pPr marL="0" indent="0" algn="just"/>
            <a:r>
              <a:rPr sz="1800" b="1" dirty="0">
                <a:solidFill>
                  <a:srgbClr val="002060"/>
                </a:solidFill>
                <a:latin typeface="+mn-lt"/>
                <a:ea typeface="+mn-ea"/>
                <a:cs typeface="+mn-cs"/>
              </a:rPr>
              <a:t>эмблема группа,</a:t>
            </a:r>
            <a:endParaRPr sz="1800" dirty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  <a:p>
            <a:pPr marL="0" indent="0" algn="just"/>
            <a:r>
              <a:rPr sz="1800" b="1" dirty="0">
                <a:solidFill>
                  <a:srgbClr val="002060"/>
                </a:solidFill>
                <a:latin typeface="+mn-lt"/>
                <a:ea typeface="+mn-ea"/>
                <a:cs typeface="+mn-cs"/>
              </a:rPr>
              <a:t>сведения о</a:t>
            </a:r>
            <a:endParaRPr sz="1800" dirty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  <a:p>
            <a:pPr marL="0" indent="0" algn="just"/>
            <a:r>
              <a:rPr sz="1800" b="1" dirty="0">
                <a:solidFill>
                  <a:srgbClr val="002060"/>
                </a:solidFill>
                <a:latin typeface="+mn-lt"/>
                <a:ea typeface="+mn-ea"/>
                <a:cs typeface="+mn-cs"/>
              </a:rPr>
              <a:t>педагогах, режим</a:t>
            </a:r>
            <a:endParaRPr sz="1800" dirty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  <a:p>
            <a:pPr marL="0" indent="0" algn="just"/>
            <a:r>
              <a:rPr sz="1800" b="1" dirty="0">
                <a:solidFill>
                  <a:srgbClr val="002060"/>
                </a:solidFill>
                <a:latin typeface="+mn-lt"/>
                <a:ea typeface="+mn-ea"/>
                <a:cs typeface="+mn-cs"/>
              </a:rPr>
              <a:t>дня, расписание</a:t>
            </a:r>
            <a:endParaRPr sz="1800" dirty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  <a:p>
            <a:pPr marL="0" indent="0" algn="just"/>
            <a:r>
              <a:rPr sz="1800" b="1" dirty="0">
                <a:solidFill>
                  <a:srgbClr val="002060"/>
                </a:solidFill>
                <a:latin typeface="+mn-lt"/>
                <a:ea typeface="+mn-ea"/>
                <a:cs typeface="+mn-cs"/>
              </a:rPr>
              <a:t>занятий</a:t>
            </a:r>
            <a:endParaRPr sz="1800" dirty="0">
              <a:solidFill>
                <a:srgbClr val="002060"/>
              </a:solidFill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GroupShape 10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" name="Shape 102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>
            <a:defPPr/>
            <a:lvl1pPr lvl="0"/>
          </a:lstStyle>
          <a:p>
            <a:endParaRPr dirty="0"/>
          </a:p>
        </p:txBody>
      </p:sp>
      <p:sp>
        <p:nvSpPr>
          <p:cNvPr id="103" name="Shape 103"/>
          <p:cNvSpPr txBox="1">
            <a:spLocks noGrp="1"/>
          </p:cNvSpPr>
          <p:nvPr>
            <p:ph type="subTitle" idx="1"/>
          </p:nvPr>
        </p:nvSpPr>
        <p:spPr>
          <a:prstGeom prst="rect">
            <a:avLst/>
          </a:prstGeom>
        </p:spPr>
        <p:txBody>
          <a:bodyPr/>
          <a:lstStyle>
            <a:defPPr/>
            <a:lvl1pPr lvl="0"/>
          </a:lstStyle>
          <a:p>
            <a:endParaRPr dirty="0"/>
          </a:p>
        </p:txBody>
      </p:sp>
      <p:pic>
        <p:nvPicPr>
          <p:cNvPr id="105" name="Picture 105"/>
          <p:cNvPicPr/>
          <p:nvPr/>
        </p:nvPicPr>
        <p:blipFill>
          <a:blip r:embed="rId2"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106" name="Shape 106"/>
          <p:cNvSpPr/>
          <p:nvPr/>
        </p:nvSpPr>
        <p:spPr>
          <a:xfrm>
            <a:off x="3243729" y="260648"/>
            <a:ext cx="2189447" cy="1077218"/>
          </a:xfrm>
          <a:prstGeom prst="rect">
            <a:avLst/>
          </a:prstGeom>
        </p:spPr>
        <p:txBody>
          <a:bodyPr wrap="none" lIns="91440" tIns="45720" rIns="91440" bIns="45720">
            <a:spAutoFit/>
          </a:bodyPr>
          <a:lstStyle/>
          <a:p>
            <a:pPr marL="0" indent="0" algn="ctr"/>
            <a:r>
              <a:rPr sz="3600" b="1" dirty="0">
                <a:solidFill>
                  <a:srgbClr val="FF0000"/>
                </a:solidFill>
                <a:latin typeface="+mn-lt"/>
                <a:ea typeface="+mn-ea"/>
                <a:cs typeface="+mn-cs"/>
              </a:rPr>
              <a:t>СЕНТЯБРЬ</a:t>
            </a:r>
            <a:endParaRPr sz="1800" dirty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  <a:p>
            <a:pPr marL="0" indent="0" algn="ctr"/>
            <a:r>
              <a:rPr sz="2800" b="1" dirty="0">
                <a:solidFill>
                  <a:srgbClr val="002060"/>
                </a:solidFill>
                <a:latin typeface="+mn-lt"/>
                <a:ea typeface="+mn-ea"/>
                <a:cs typeface="+mn-cs"/>
              </a:rPr>
              <a:t>«Хвалилки»</a:t>
            </a:r>
            <a:endParaRPr sz="2800" dirty="0">
              <a:solidFill>
                <a:srgbClr val="002060"/>
              </a:solidFill>
              <a:latin typeface="+mn-lt"/>
              <a:ea typeface="+mn-ea"/>
              <a:cs typeface="+mn-cs"/>
            </a:endParaRPr>
          </a:p>
        </p:txBody>
      </p:sp>
      <p:pic>
        <p:nvPicPr>
          <p:cNvPr id="108" name="Picture 108"/>
          <p:cNvPicPr/>
          <p:nvPr/>
        </p:nvPicPr>
        <p:blipFill>
          <a:blip r:embed="rId3"/>
          <a:stretch/>
        </p:blipFill>
        <p:spPr>
          <a:xfrm>
            <a:off x="473933" y="1399421"/>
            <a:ext cx="3528392" cy="3312368"/>
          </a:xfrm>
          <a:prstGeom prst="rect">
            <a:avLst/>
          </a:prstGeom>
        </p:spPr>
      </p:pic>
      <p:sp>
        <p:nvSpPr>
          <p:cNvPr id="109" name="Shape 109"/>
          <p:cNvSpPr/>
          <p:nvPr/>
        </p:nvSpPr>
        <p:spPr>
          <a:xfrm>
            <a:off x="1979711" y="5517232"/>
            <a:ext cx="5256584" cy="923330"/>
          </a:xfrm>
          <a:prstGeom prst="rect">
            <a:avLst/>
          </a:prstGeom>
        </p:spPr>
        <p:txBody>
          <a:bodyPr wrap="square" lIns="91440" tIns="45720" rIns="91440" bIns="45720">
            <a:spAutoFit/>
          </a:bodyPr>
          <a:lstStyle/>
          <a:p>
            <a:pPr marL="0" indent="0" algn="just"/>
            <a:r>
              <a:rPr sz="1800" b="1" dirty="0">
                <a:solidFill>
                  <a:srgbClr val="002060"/>
                </a:solidFill>
                <a:latin typeface="+mn-lt"/>
                <a:ea typeface="+mn-ea"/>
                <a:cs typeface="+mn-cs"/>
              </a:rPr>
              <a:t>Всем родителям приятно когда хвалят детей и очень </a:t>
            </a:r>
            <a:r>
              <a:rPr sz="1800" b="1" dirty="0" err="1">
                <a:solidFill>
                  <a:srgbClr val="002060"/>
                </a:solidFill>
                <a:latin typeface="+mn-lt"/>
                <a:ea typeface="+mn-ea"/>
                <a:cs typeface="+mn-cs"/>
              </a:rPr>
              <a:t>хотят</a:t>
            </a:r>
            <a:r>
              <a:rPr sz="1800" b="1" dirty="0">
                <a:solidFill>
                  <a:srgbClr val="002060"/>
                </a:solidFill>
                <a:latin typeface="+mn-lt"/>
                <a:ea typeface="+mn-ea"/>
                <a:cs typeface="+mn-cs"/>
              </a:rPr>
              <a:t> </a:t>
            </a:r>
            <a:r>
              <a:rPr sz="1800" b="1" dirty="0" err="1">
                <a:solidFill>
                  <a:srgbClr val="002060"/>
                </a:solidFill>
                <a:latin typeface="+mn-lt"/>
                <a:ea typeface="+mn-ea"/>
                <a:cs typeface="+mn-cs"/>
              </a:rPr>
              <a:t>узнать</a:t>
            </a:r>
            <a:r>
              <a:rPr sz="1800" b="1" dirty="0">
                <a:solidFill>
                  <a:srgbClr val="002060"/>
                </a:solidFill>
                <a:latin typeface="+mn-lt"/>
                <a:ea typeface="+mn-ea"/>
                <a:cs typeface="+mn-cs"/>
              </a:rPr>
              <a:t> </a:t>
            </a:r>
            <a:r>
              <a:rPr sz="1800" b="1" dirty="0" err="1">
                <a:solidFill>
                  <a:srgbClr val="002060"/>
                </a:solidFill>
                <a:latin typeface="+mn-lt"/>
                <a:ea typeface="+mn-ea"/>
                <a:cs typeface="+mn-cs"/>
              </a:rPr>
              <a:t>за</a:t>
            </a:r>
            <a:r>
              <a:rPr sz="1800" b="1" dirty="0">
                <a:solidFill>
                  <a:srgbClr val="002060"/>
                </a:solidFill>
                <a:latin typeface="+mn-lt"/>
                <a:ea typeface="+mn-ea"/>
                <a:cs typeface="+mn-cs"/>
              </a:rPr>
              <a:t> </a:t>
            </a:r>
            <a:r>
              <a:rPr sz="1800" b="1" dirty="0" err="1">
                <a:solidFill>
                  <a:srgbClr val="002060"/>
                </a:solidFill>
                <a:latin typeface="+mn-lt"/>
                <a:ea typeface="+mn-ea"/>
                <a:cs typeface="+mn-cs"/>
              </a:rPr>
              <a:t>что</a:t>
            </a:r>
            <a:r>
              <a:rPr sz="1800" b="1" dirty="0">
                <a:solidFill>
                  <a:srgbClr val="002060"/>
                </a:solidFill>
                <a:latin typeface="+mn-lt"/>
                <a:ea typeface="+mn-ea"/>
                <a:cs typeface="+mn-cs"/>
              </a:rPr>
              <a:t> </a:t>
            </a:r>
            <a:r>
              <a:rPr sz="1800" b="1" dirty="0" err="1">
                <a:solidFill>
                  <a:srgbClr val="002060"/>
                </a:solidFill>
                <a:latin typeface="+mn-lt"/>
                <a:ea typeface="+mn-ea"/>
                <a:cs typeface="+mn-cs"/>
              </a:rPr>
              <a:t>похвалили</a:t>
            </a:r>
            <a:r>
              <a:rPr sz="1800" b="1" dirty="0">
                <a:solidFill>
                  <a:srgbClr val="002060"/>
                </a:solidFill>
                <a:latin typeface="+mn-lt"/>
                <a:ea typeface="+mn-ea"/>
                <a:cs typeface="+mn-cs"/>
              </a:rPr>
              <a:t>. </a:t>
            </a:r>
            <a:r>
              <a:rPr sz="1800" b="1" dirty="0" err="1">
                <a:solidFill>
                  <a:srgbClr val="002060"/>
                </a:solidFill>
                <a:latin typeface="+mn-lt"/>
                <a:ea typeface="+mn-ea"/>
                <a:cs typeface="+mn-cs"/>
              </a:rPr>
              <a:t>Поэтому</a:t>
            </a:r>
            <a:r>
              <a:rPr sz="1800" b="1" dirty="0">
                <a:solidFill>
                  <a:srgbClr val="002060"/>
                </a:solidFill>
                <a:latin typeface="+mn-lt"/>
                <a:ea typeface="+mn-ea"/>
                <a:cs typeface="+mn-cs"/>
              </a:rPr>
              <a:t> </a:t>
            </a:r>
            <a:r>
              <a:rPr sz="1800" b="1" dirty="0" err="1">
                <a:solidFill>
                  <a:srgbClr val="002060"/>
                </a:solidFill>
                <a:latin typeface="+mn-lt"/>
                <a:ea typeface="+mn-ea"/>
                <a:cs typeface="+mn-cs"/>
              </a:rPr>
              <a:t>на</a:t>
            </a:r>
            <a:r>
              <a:rPr sz="1800" b="1" dirty="0">
                <a:solidFill>
                  <a:srgbClr val="002060"/>
                </a:solidFill>
                <a:latin typeface="+mn-lt"/>
                <a:ea typeface="+mn-ea"/>
                <a:cs typeface="+mn-cs"/>
              </a:rPr>
              <a:t> </a:t>
            </a:r>
            <a:r>
              <a:rPr sz="1800" b="1" dirty="0" err="1">
                <a:solidFill>
                  <a:srgbClr val="002060"/>
                </a:solidFill>
                <a:latin typeface="+mn-lt"/>
                <a:ea typeface="+mn-ea"/>
                <a:cs typeface="+mn-cs"/>
              </a:rPr>
              <a:t>двери</a:t>
            </a:r>
            <a:r>
              <a:rPr sz="1800" b="1" dirty="0">
                <a:solidFill>
                  <a:srgbClr val="002060"/>
                </a:solidFill>
                <a:latin typeface="+mn-lt"/>
                <a:ea typeface="+mn-ea"/>
                <a:cs typeface="+mn-cs"/>
              </a:rPr>
              <a:t> </a:t>
            </a:r>
            <a:r>
              <a:rPr sz="1800" b="1" dirty="0" err="1">
                <a:solidFill>
                  <a:srgbClr val="002060"/>
                </a:solidFill>
                <a:latin typeface="+mn-lt"/>
                <a:ea typeface="+mn-ea"/>
                <a:cs typeface="+mn-cs"/>
              </a:rPr>
              <a:t>шкафчиков</a:t>
            </a:r>
            <a:r>
              <a:rPr sz="1800" b="1" dirty="0">
                <a:solidFill>
                  <a:srgbClr val="002060"/>
                </a:solidFill>
                <a:latin typeface="+mn-lt"/>
                <a:ea typeface="+mn-ea"/>
                <a:cs typeface="+mn-cs"/>
              </a:rPr>
              <a:t> </a:t>
            </a:r>
            <a:r>
              <a:rPr sz="1800" b="1" dirty="0" err="1">
                <a:solidFill>
                  <a:srgbClr val="002060"/>
                </a:solidFill>
                <a:latin typeface="+mn-lt"/>
                <a:ea typeface="+mn-ea"/>
                <a:cs typeface="+mn-cs"/>
              </a:rPr>
              <a:t>вешаем</a:t>
            </a:r>
            <a:r>
              <a:rPr sz="1800" b="1" dirty="0">
                <a:solidFill>
                  <a:srgbClr val="002060"/>
                </a:solidFill>
                <a:latin typeface="+mn-lt"/>
                <a:ea typeface="+mn-ea"/>
                <a:cs typeface="+mn-cs"/>
              </a:rPr>
              <a:t> «хвалилки»</a:t>
            </a:r>
            <a:endParaRPr sz="1800" dirty="0">
              <a:solidFill>
                <a:srgbClr val="002060"/>
              </a:solidFill>
              <a:latin typeface="+mn-lt"/>
              <a:ea typeface="+mn-ea"/>
              <a:cs typeface="+mn-cs"/>
            </a:endParaRPr>
          </a:p>
        </p:txBody>
      </p:sp>
      <p:pic>
        <p:nvPicPr>
          <p:cNvPr id="111" name="Picture 111"/>
          <p:cNvPicPr/>
          <p:nvPr/>
        </p:nvPicPr>
        <p:blipFill>
          <a:blip r:embed="rId4"/>
          <a:stretch/>
        </p:blipFill>
        <p:spPr>
          <a:xfrm>
            <a:off x="4788024" y="1399421"/>
            <a:ext cx="3536269" cy="3810496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GroupShape 11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3" name="Shape 113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>
            <a:defPPr/>
            <a:lvl1pPr lvl="0"/>
          </a:lstStyle>
          <a:p>
            <a:endParaRPr/>
          </a:p>
        </p:txBody>
      </p:sp>
      <p:sp>
        <p:nvSpPr>
          <p:cNvPr id="114" name="Shape 114"/>
          <p:cNvSpPr txBox="1">
            <a:spLocks noGrp="1"/>
          </p:cNvSpPr>
          <p:nvPr>
            <p:ph type="subTitle" idx="1"/>
          </p:nvPr>
        </p:nvSpPr>
        <p:spPr>
          <a:prstGeom prst="rect">
            <a:avLst/>
          </a:prstGeom>
        </p:spPr>
        <p:txBody>
          <a:bodyPr/>
          <a:lstStyle>
            <a:defPPr/>
            <a:lvl1pPr lvl="0"/>
          </a:lstStyle>
          <a:p>
            <a:endParaRPr/>
          </a:p>
        </p:txBody>
      </p:sp>
      <p:pic>
        <p:nvPicPr>
          <p:cNvPr id="116" name="Picture 116"/>
          <p:cNvPicPr/>
          <p:nvPr/>
        </p:nvPicPr>
        <p:blipFill>
          <a:blip r:embed="rId2"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117" name="Shape 117"/>
          <p:cNvSpPr/>
          <p:nvPr/>
        </p:nvSpPr>
        <p:spPr>
          <a:xfrm>
            <a:off x="2724583" y="260648"/>
            <a:ext cx="3227742" cy="1077218"/>
          </a:xfrm>
          <a:prstGeom prst="rect">
            <a:avLst/>
          </a:prstGeom>
        </p:spPr>
        <p:txBody>
          <a:bodyPr wrap="none" lIns="91440" tIns="45720" rIns="91440" bIns="45720">
            <a:spAutoFit/>
          </a:bodyPr>
          <a:lstStyle/>
          <a:p>
            <a:pPr marL="0" indent="0" algn="ctr"/>
            <a:r>
              <a:rPr sz="3600" b="1">
                <a:solidFill>
                  <a:srgbClr val="FF0000"/>
                </a:solidFill>
                <a:latin typeface="+mn-lt"/>
                <a:ea typeface="+mn-ea"/>
                <a:cs typeface="+mn-cs"/>
              </a:rPr>
              <a:t>СЕНТЯБРЬ</a:t>
            </a:r>
            <a:endParaRPr sz="1800">
              <a:solidFill>
                <a:schemeClr val="tx1"/>
              </a:solidFill>
              <a:latin typeface="+mn-lt"/>
              <a:ea typeface="+mn-ea"/>
              <a:cs typeface="+mn-cs"/>
            </a:endParaRPr>
          </a:p>
          <a:p>
            <a:pPr marL="0" indent="0" algn="ctr"/>
            <a:r>
              <a:rPr sz="2800" b="1">
                <a:solidFill>
                  <a:srgbClr val="002060"/>
                </a:solidFill>
                <a:latin typeface="+mn-lt"/>
                <a:ea typeface="+mn-ea"/>
                <a:cs typeface="+mn-cs"/>
              </a:rPr>
              <a:t>Уголок «Наш день»</a:t>
            </a:r>
            <a:endParaRPr sz="2800">
              <a:solidFill>
                <a:srgbClr val="002060"/>
              </a:solidFill>
              <a:latin typeface="+mn-lt"/>
              <a:ea typeface="+mn-ea"/>
              <a:cs typeface="+mn-cs"/>
            </a:endParaRPr>
          </a:p>
        </p:txBody>
      </p:sp>
      <p:pic>
        <p:nvPicPr>
          <p:cNvPr id="119" name="Picture 119"/>
          <p:cNvPicPr/>
          <p:nvPr/>
        </p:nvPicPr>
        <p:blipFill>
          <a:blip r:embed="rId3"/>
          <a:stretch/>
        </p:blipFill>
        <p:spPr>
          <a:xfrm>
            <a:off x="899592" y="1700807"/>
            <a:ext cx="4176464" cy="4428937"/>
          </a:xfrm>
          <a:prstGeom prst="rect">
            <a:avLst/>
          </a:prstGeom>
        </p:spPr>
      </p:pic>
      <p:sp>
        <p:nvSpPr>
          <p:cNvPr id="120" name="Shape 120"/>
          <p:cNvSpPr/>
          <p:nvPr/>
        </p:nvSpPr>
        <p:spPr>
          <a:xfrm>
            <a:off x="5364088" y="2708920"/>
            <a:ext cx="3672408" cy="1477328"/>
          </a:xfrm>
          <a:prstGeom prst="rect">
            <a:avLst/>
          </a:prstGeom>
        </p:spPr>
        <p:txBody>
          <a:bodyPr wrap="square" lIns="91440" tIns="45720" rIns="91440" bIns="45720">
            <a:spAutoFit/>
          </a:bodyPr>
          <a:lstStyle/>
          <a:p>
            <a:pPr marL="0" indent="0" algn="just"/>
            <a:r>
              <a:rPr sz="1800" b="1">
                <a:solidFill>
                  <a:srgbClr val="002060"/>
                </a:solidFill>
                <a:latin typeface="+mn-lt"/>
                <a:ea typeface="+mn-ea"/>
                <a:cs typeface="+mn-cs"/>
              </a:rPr>
              <a:t>Все родители хотят увидеть чем</a:t>
            </a:r>
            <a:endParaRPr sz="1800">
              <a:solidFill>
                <a:schemeClr val="tx1"/>
              </a:solidFill>
              <a:latin typeface="+mn-lt"/>
              <a:ea typeface="+mn-ea"/>
              <a:cs typeface="+mn-cs"/>
            </a:endParaRPr>
          </a:p>
          <a:p>
            <a:pPr marL="0" indent="0" algn="just"/>
            <a:r>
              <a:rPr sz="1800" b="1">
                <a:solidFill>
                  <a:srgbClr val="002060"/>
                </a:solidFill>
                <a:latin typeface="+mn-lt"/>
                <a:ea typeface="+mn-ea"/>
                <a:cs typeface="+mn-cs"/>
              </a:rPr>
              <a:t> дети занимаются   в детском саду.</a:t>
            </a:r>
            <a:endParaRPr sz="1800">
              <a:solidFill>
                <a:schemeClr val="tx1"/>
              </a:solidFill>
              <a:latin typeface="+mn-lt"/>
              <a:ea typeface="+mn-ea"/>
              <a:cs typeface="+mn-cs"/>
            </a:endParaRPr>
          </a:p>
          <a:p>
            <a:pPr marL="0" indent="0" algn="just"/>
            <a:r>
              <a:rPr sz="1800" b="1">
                <a:solidFill>
                  <a:srgbClr val="002060"/>
                </a:solidFill>
                <a:latin typeface="+mn-lt"/>
                <a:ea typeface="+mn-ea"/>
                <a:cs typeface="+mn-cs"/>
              </a:rPr>
              <a:t>И мы с удовольствием делимся с ними яркими моментами нашей</a:t>
            </a:r>
            <a:endParaRPr sz="1800">
              <a:solidFill>
                <a:schemeClr val="tx1"/>
              </a:solidFill>
              <a:latin typeface="+mn-lt"/>
              <a:ea typeface="+mn-ea"/>
              <a:cs typeface="+mn-cs"/>
            </a:endParaRPr>
          </a:p>
          <a:p>
            <a:pPr marL="0" indent="0" algn="just"/>
            <a:r>
              <a:rPr sz="1800" b="1">
                <a:solidFill>
                  <a:srgbClr val="002060"/>
                </a:solidFill>
                <a:latin typeface="+mn-lt"/>
                <a:ea typeface="+mn-ea"/>
                <a:cs typeface="+mn-cs"/>
              </a:rPr>
              <a:t> жизни </a:t>
            </a:r>
            <a:endParaRPr sz="1800">
              <a:solidFill>
                <a:srgbClr val="002060"/>
              </a:solidFill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GroupShape 1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" name="Shape 122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>
            <a:defPPr/>
            <a:lvl1pPr lvl="0"/>
          </a:lstStyle>
          <a:p>
            <a:endParaRPr/>
          </a:p>
        </p:txBody>
      </p:sp>
      <p:sp>
        <p:nvSpPr>
          <p:cNvPr id="123" name="Shape 123"/>
          <p:cNvSpPr txBox="1">
            <a:spLocks noGrp="1"/>
          </p:cNvSpPr>
          <p:nvPr>
            <p:ph type="subTitle" idx="1"/>
          </p:nvPr>
        </p:nvSpPr>
        <p:spPr>
          <a:prstGeom prst="rect">
            <a:avLst/>
          </a:prstGeom>
        </p:spPr>
        <p:txBody>
          <a:bodyPr/>
          <a:lstStyle>
            <a:defPPr/>
            <a:lvl1pPr lvl="0"/>
          </a:lstStyle>
          <a:p>
            <a:endParaRPr/>
          </a:p>
        </p:txBody>
      </p:sp>
      <p:pic>
        <p:nvPicPr>
          <p:cNvPr id="125" name="Picture 125"/>
          <p:cNvPicPr/>
          <p:nvPr/>
        </p:nvPicPr>
        <p:blipFill>
          <a:blip r:embed="rId2"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126" name="Shape 126"/>
          <p:cNvSpPr/>
          <p:nvPr/>
        </p:nvSpPr>
        <p:spPr>
          <a:xfrm>
            <a:off x="2196523" y="260648"/>
            <a:ext cx="4283866" cy="1077218"/>
          </a:xfrm>
          <a:prstGeom prst="rect">
            <a:avLst/>
          </a:prstGeom>
        </p:spPr>
        <p:txBody>
          <a:bodyPr wrap="none" lIns="91440" tIns="45720" rIns="91440" bIns="45720">
            <a:spAutoFit/>
          </a:bodyPr>
          <a:lstStyle/>
          <a:p>
            <a:pPr marL="0" indent="0" algn="ctr"/>
            <a:r>
              <a:rPr sz="3600" b="1">
                <a:solidFill>
                  <a:srgbClr val="FF0000"/>
                </a:solidFill>
                <a:latin typeface="+mn-lt"/>
                <a:ea typeface="+mn-ea"/>
                <a:cs typeface="+mn-cs"/>
              </a:rPr>
              <a:t>СЕНТЯБРЬ</a:t>
            </a:r>
            <a:endParaRPr sz="1800">
              <a:solidFill>
                <a:schemeClr val="tx1"/>
              </a:solidFill>
              <a:latin typeface="+mn-lt"/>
              <a:ea typeface="+mn-ea"/>
              <a:cs typeface="+mn-cs"/>
            </a:endParaRPr>
          </a:p>
          <a:p>
            <a:pPr marL="0" indent="0" algn="ctr"/>
            <a:r>
              <a:rPr sz="2800" b="1">
                <a:solidFill>
                  <a:srgbClr val="002060"/>
                </a:solidFill>
                <a:latin typeface="+mn-lt"/>
                <a:ea typeface="+mn-ea"/>
                <a:cs typeface="+mn-cs"/>
              </a:rPr>
              <a:t>Уголок «Моё настроение»</a:t>
            </a:r>
            <a:endParaRPr sz="2800">
              <a:solidFill>
                <a:srgbClr val="002060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27" name="Shape 127"/>
          <p:cNvSpPr/>
          <p:nvPr/>
        </p:nvSpPr>
        <p:spPr>
          <a:xfrm>
            <a:off x="5868144" y="2564904"/>
            <a:ext cx="2818769" cy="1938991"/>
          </a:xfrm>
          <a:prstGeom prst="rect">
            <a:avLst/>
          </a:prstGeom>
        </p:spPr>
        <p:txBody>
          <a:bodyPr wrap="square" lIns="91440" tIns="45720" rIns="91440" bIns="45720">
            <a:spAutoFit/>
          </a:bodyPr>
          <a:lstStyle/>
          <a:p>
            <a:pPr marL="0" indent="0" algn="ctr"/>
            <a:r>
              <a:rPr sz="2400" b="1">
                <a:solidFill>
                  <a:srgbClr val="002060"/>
                </a:solidFill>
                <a:latin typeface="+mn-lt"/>
                <a:ea typeface="+mn-ea"/>
                <a:cs typeface="+mn-cs"/>
              </a:rPr>
              <a:t>Помогает нам узнать с каким настроением пришел ребёнок в детский сад</a:t>
            </a:r>
            <a:endParaRPr sz="2400">
              <a:solidFill>
                <a:srgbClr val="002060"/>
              </a:solidFill>
              <a:latin typeface="+mn-lt"/>
              <a:ea typeface="+mn-ea"/>
              <a:cs typeface="+mn-cs"/>
            </a:endParaRPr>
          </a:p>
        </p:txBody>
      </p:sp>
      <p:pic>
        <p:nvPicPr>
          <p:cNvPr id="129" name="Picture 129"/>
          <p:cNvPicPr/>
          <p:nvPr/>
        </p:nvPicPr>
        <p:blipFill>
          <a:blip r:embed="rId3"/>
          <a:stretch/>
        </p:blipFill>
        <p:spPr>
          <a:xfrm>
            <a:off x="683568" y="1337866"/>
            <a:ext cx="5043237" cy="5157192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GroupShape 13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1" name="Shape 131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>
            <a:defPPr/>
            <a:lvl1pPr lvl="0"/>
          </a:lstStyle>
          <a:p>
            <a:endParaRPr/>
          </a:p>
        </p:txBody>
      </p:sp>
      <p:sp>
        <p:nvSpPr>
          <p:cNvPr id="132" name="Shape 132"/>
          <p:cNvSpPr txBox="1">
            <a:spLocks noGrp="1"/>
          </p:cNvSpPr>
          <p:nvPr>
            <p:ph type="subTitle" idx="1"/>
          </p:nvPr>
        </p:nvSpPr>
        <p:spPr>
          <a:prstGeom prst="rect">
            <a:avLst/>
          </a:prstGeom>
        </p:spPr>
        <p:txBody>
          <a:bodyPr/>
          <a:lstStyle>
            <a:defPPr/>
            <a:lvl1pPr lvl="0"/>
          </a:lstStyle>
          <a:p>
            <a:endParaRPr/>
          </a:p>
        </p:txBody>
      </p:sp>
      <p:pic>
        <p:nvPicPr>
          <p:cNvPr id="134" name="Picture 134"/>
          <p:cNvPicPr/>
          <p:nvPr/>
        </p:nvPicPr>
        <p:blipFill>
          <a:blip r:embed="rId2"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135" name="Shape 135"/>
          <p:cNvSpPr/>
          <p:nvPr/>
        </p:nvSpPr>
        <p:spPr>
          <a:xfrm>
            <a:off x="1934752" y="260648"/>
            <a:ext cx="4807406" cy="1077218"/>
          </a:xfrm>
          <a:prstGeom prst="rect">
            <a:avLst/>
          </a:prstGeom>
        </p:spPr>
        <p:txBody>
          <a:bodyPr wrap="none" lIns="91440" tIns="45720" rIns="91440" bIns="45720">
            <a:spAutoFit/>
          </a:bodyPr>
          <a:lstStyle/>
          <a:p>
            <a:pPr marL="0" indent="0" algn="ctr"/>
            <a:r>
              <a:rPr sz="3600" b="1">
                <a:solidFill>
                  <a:srgbClr val="FF0000"/>
                </a:solidFill>
                <a:latin typeface="+mn-lt"/>
                <a:ea typeface="+mn-ea"/>
                <a:cs typeface="+mn-cs"/>
              </a:rPr>
              <a:t>СЕНТЯБРЬ</a:t>
            </a:r>
            <a:endParaRPr sz="1800">
              <a:solidFill>
                <a:schemeClr val="tx1"/>
              </a:solidFill>
              <a:latin typeface="+mn-lt"/>
              <a:ea typeface="+mn-ea"/>
              <a:cs typeface="+mn-cs"/>
            </a:endParaRPr>
          </a:p>
          <a:p>
            <a:pPr marL="0" indent="0" algn="ctr"/>
            <a:r>
              <a:rPr sz="2800" b="1">
                <a:solidFill>
                  <a:srgbClr val="002060"/>
                </a:solidFill>
                <a:latin typeface="+mn-lt"/>
                <a:ea typeface="+mn-ea"/>
                <a:cs typeface="+mn-cs"/>
              </a:rPr>
              <a:t>Уголок «Родительская почта»</a:t>
            </a:r>
            <a:endParaRPr sz="2800">
              <a:solidFill>
                <a:srgbClr val="002060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36" name="Shape 136"/>
          <p:cNvSpPr/>
          <p:nvPr/>
        </p:nvSpPr>
        <p:spPr>
          <a:xfrm>
            <a:off x="5868144" y="2564904"/>
            <a:ext cx="2818769" cy="1908214"/>
          </a:xfrm>
          <a:prstGeom prst="rect">
            <a:avLst/>
          </a:prstGeom>
        </p:spPr>
        <p:txBody>
          <a:bodyPr wrap="square" lIns="91440" tIns="45720" rIns="91440" bIns="45720">
            <a:spAutoFit/>
          </a:bodyPr>
          <a:lstStyle/>
          <a:p>
            <a:pPr marL="0" indent="0" algn="ctr"/>
            <a:r>
              <a:rPr sz="2000" b="1">
                <a:solidFill>
                  <a:srgbClr val="002060"/>
                </a:solidFill>
                <a:latin typeface="+mn-lt"/>
                <a:ea typeface="+mn-ea"/>
                <a:cs typeface="+mn-cs"/>
              </a:rPr>
              <a:t>На двери раздевалки размещаем буклеты для родителей, которые можно забрать домой</a:t>
            </a:r>
            <a:endParaRPr sz="1800">
              <a:solidFill>
                <a:schemeClr val="tx1"/>
              </a:solidFill>
              <a:latin typeface="+mn-lt"/>
              <a:ea typeface="+mn-ea"/>
              <a:cs typeface="+mn-cs"/>
            </a:endParaRPr>
          </a:p>
          <a:p>
            <a:pPr marL="0" indent="0" algn="ctr"/>
            <a:endParaRPr sz="180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pic>
        <p:nvPicPr>
          <p:cNvPr id="138" name="Picture 138"/>
          <p:cNvPicPr/>
          <p:nvPr/>
        </p:nvPicPr>
        <p:blipFill>
          <a:blip r:embed="rId3"/>
          <a:stretch/>
        </p:blipFill>
        <p:spPr>
          <a:xfrm>
            <a:off x="395536" y="1844824"/>
            <a:ext cx="5184576" cy="4539406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GroupShape 13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0" name="Shape 140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>
            <a:defPPr/>
            <a:lvl1pPr lvl="0"/>
          </a:lstStyle>
          <a:p>
            <a:endParaRPr/>
          </a:p>
        </p:txBody>
      </p:sp>
      <p:sp>
        <p:nvSpPr>
          <p:cNvPr id="141" name="Shape 141"/>
          <p:cNvSpPr txBox="1">
            <a:spLocks noGrp="1"/>
          </p:cNvSpPr>
          <p:nvPr>
            <p:ph type="subTitle" idx="1"/>
          </p:nvPr>
        </p:nvSpPr>
        <p:spPr>
          <a:prstGeom prst="rect">
            <a:avLst/>
          </a:prstGeom>
        </p:spPr>
        <p:txBody>
          <a:bodyPr/>
          <a:lstStyle>
            <a:defPPr/>
            <a:lvl1pPr lvl="0"/>
          </a:lstStyle>
          <a:p>
            <a:endParaRPr/>
          </a:p>
        </p:txBody>
      </p:sp>
      <p:pic>
        <p:nvPicPr>
          <p:cNvPr id="143" name="Picture 143"/>
          <p:cNvPicPr/>
          <p:nvPr/>
        </p:nvPicPr>
        <p:blipFill>
          <a:blip r:embed="rId2"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144" name="Shape 144"/>
          <p:cNvSpPr/>
          <p:nvPr/>
        </p:nvSpPr>
        <p:spPr>
          <a:xfrm>
            <a:off x="2286707" y="260648"/>
            <a:ext cx="4103496" cy="1077218"/>
          </a:xfrm>
          <a:prstGeom prst="rect">
            <a:avLst/>
          </a:prstGeom>
        </p:spPr>
        <p:txBody>
          <a:bodyPr wrap="none" lIns="91440" tIns="45720" rIns="91440" bIns="45720">
            <a:spAutoFit/>
          </a:bodyPr>
          <a:lstStyle/>
          <a:p>
            <a:pPr marL="0" indent="0" algn="ctr"/>
            <a:r>
              <a:rPr sz="3600" b="1">
                <a:solidFill>
                  <a:srgbClr val="FF0000"/>
                </a:solidFill>
                <a:latin typeface="+mn-lt"/>
                <a:ea typeface="+mn-ea"/>
                <a:cs typeface="+mn-cs"/>
              </a:rPr>
              <a:t>СЕНТЯБРЬ</a:t>
            </a:r>
            <a:endParaRPr sz="1800">
              <a:solidFill>
                <a:schemeClr val="tx1"/>
              </a:solidFill>
              <a:latin typeface="+mn-lt"/>
              <a:ea typeface="+mn-ea"/>
              <a:cs typeface="+mn-cs"/>
            </a:endParaRPr>
          </a:p>
          <a:p>
            <a:pPr marL="0" indent="0" algn="ctr"/>
            <a:r>
              <a:rPr sz="2800" b="1">
                <a:solidFill>
                  <a:srgbClr val="002060"/>
                </a:solidFill>
                <a:latin typeface="+mn-lt"/>
                <a:ea typeface="+mn-ea"/>
                <a:cs typeface="+mn-cs"/>
              </a:rPr>
              <a:t>Уголок «У нас сегодня…»</a:t>
            </a:r>
            <a:endParaRPr sz="2800">
              <a:solidFill>
                <a:srgbClr val="002060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45" name="Shape 145"/>
          <p:cNvSpPr/>
          <p:nvPr/>
        </p:nvSpPr>
        <p:spPr>
          <a:xfrm>
            <a:off x="5868144" y="2564904"/>
            <a:ext cx="2818769" cy="1477328"/>
          </a:xfrm>
          <a:prstGeom prst="rect">
            <a:avLst/>
          </a:prstGeom>
        </p:spPr>
        <p:txBody>
          <a:bodyPr wrap="square" lIns="91440" tIns="45720" rIns="91440" bIns="45720">
            <a:spAutoFit/>
          </a:bodyPr>
          <a:lstStyle/>
          <a:p>
            <a:pPr marL="0" indent="0" algn="ctr"/>
            <a:r>
              <a:rPr sz="1800" b="1">
                <a:solidFill>
                  <a:srgbClr val="002060"/>
                </a:solidFill>
                <a:latin typeface="+mn-lt"/>
                <a:ea typeface="+mn-ea"/>
                <a:cs typeface="+mn-cs"/>
              </a:rPr>
              <a:t> Вешаем на прищепки облачка с разными видами деятельности, которой мы занимались сегодня</a:t>
            </a:r>
            <a:endParaRPr sz="1800">
              <a:solidFill>
                <a:srgbClr val="002060"/>
              </a:solidFill>
              <a:latin typeface="+mn-lt"/>
              <a:ea typeface="+mn-ea"/>
              <a:cs typeface="+mn-cs"/>
            </a:endParaRPr>
          </a:p>
        </p:txBody>
      </p:sp>
      <p:pic>
        <p:nvPicPr>
          <p:cNvPr id="147" name="Picture 147"/>
          <p:cNvPicPr/>
          <p:nvPr/>
        </p:nvPicPr>
        <p:blipFill>
          <a:blip r:embed="rId3"/>
          <a:stretch/>
        </p:blipFill>
        <p:spPr>
          <a:xfrm>
            <a:off x="755576" y="1412776"/>
            <a:ext cx="4752528" cy="5085184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GroupShape 1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9" name="Shape 149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>
            <a:defPPr/>
            <a:lvl1pPr lvl="0"/>
          </a:lstStyle>
          <a:p>
            <a:endParaRPr/>
          </a:p>
        </p:txBody>
      </p:sp>
      <p:sp>
        <p:nvSpPr>
          <p:cNvPr id="150" name="Shape 150"/>
          <p:cNvSpPr txBox="1">
            <a:spLocks noGrp="1"/>
          </p:cNvSpPr>
          <p:nvPr>
            <p:ph type="subTitle" idx="1"/>
          </p:nvPr>
        </p:nvSpPr>
        <p:spPr>
          <a:prstGeom prst="rect">
            <a:avLst/>
          </a:prstGeom>
        </p:spPr>
        <p:txBody>
          <a:bodyPr/>
          <a:lstStyle>
            <a:defPPr/>
            <a:lvl1pPr lvl="0"/>
          </a:lstStyle>
          <a:p>
            <a:endParaRPr/>
          </a:p>
        </p:txBody>
      </p:sp>
      <p:pic>
        <p:nvPicPr>
          <p:cNvPr id="152" name="Picture 152"/>
          <p:cNvPicPr/>
          <p:nvPr/>
        </p:nvPicPr>
        <p:blipFill>
          <a:blip r:embed="rId2"/>
          <a:stretch/>
        </p:blipFill>
        <p:spPr>
          <a:xfrm>
            <a:off x="-27991" y="0"/>
            <a:ext cx="9144000" cy="6858000"/>
          </a:xfrm>
          <a:prstGeom prst="rect">
            <a:avLst/>
          </a:prstGeom>
        </p:spPr>
      </p:pic>
      <p:sp>
        <p:nvSpPr>
          <p:cNvPr id="153" name="Shape 153"/>
          <p:cNvSpPr/>
          <p:nvPr/>
        </p:nvSpPr>
        <p:spPr>
          <a:xfrm>
            <a:off x="2073026" y="260648"/>
            <a:ext cx="5358197" cy="1077218"/>
          </a:xfrm>
          <a:prstGeom prst="rect">
            <a:avLst/>
          </a:prstGeom>
        </p:spPr>
        <p:txBody>
          <a:bodyPr wrap="none" lIns="91440" tIns="45720" rIns="91440" bIns="45720">
            <a:spAutoFit/>
          </a:bodyPr>
          <a:lstStyle/>
          <a:p>
            <a:pPr marL="0" indent="0" algn="ctr"/>
            <a:r>
              <a:rPr sz="3600" b="1">
                <a:solidFill>
                  <a:srgbClr val="FF0000"/>
                </a:solidFill>
                <a:latin typeface="+mn-lt"/>
                <a:ea typeface="+mn-ea"/>
                <a:cs typeface="+mn-cs"/>
              </a:rPr>
              <a:t>СЕНТЯБРЬ</a:t>
            </a:r>
            <a:endParaRPr sz="1800">
              <a:solidFill>
                <a:schemeClr val="tx1"/>
              </a:solidFill>
              <a:latin typeface="+mn-lt"/>
              <a:ea typeface="+mn-ea"/>
              <a:cs typeface="+mn-cs"/>
            </a:endParaRPr>
          </a:p>
          <a:p>
            <a:pPr marL="0" indent="0" algn="ctr"/>
            <a:r>
              <a:rPr sz="2800" b="1">
                <a:solidFill>
                  <a:srgbClr val="002060"/>
                </a:solidFill>
                <a:latin typeface="+mn-lt"/>
                <a:ea typeface="+mn-ea"/>
                <a:cs typeface="+mn-cs"/>
              </a:rPr>
              <a:t>Уголок «Что мы делали сегодня»</a:t>
            </a:r>
            <a:endParaRPr sz="2800">
              <a:solidFill>
                <a:srgbClr val="002060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54" name="Shape 154"/>
          <p:cNvSpPr/>
          <p:nvPr/>
        </p:nvSpPr>
        <p:spPr>
          <a:xfrm>
            <a:off x="6156176" y="1772816"/>
            <a:ext cx="2880320" cy="3046988"/>
          </a:xfrm>
          <a:prstGeom prst="rect">
            <a:avLst/>
          </a:prstGeom>
        </p:spPr>
        <p:txBody>
          <a:bodyPr wrap="square" lIns="91440" tIns="45720" rIns="91440" bIns="45720">
            <a:spAutoFit/>
          </a:bodyPr>
          <a:lstStyle/>
          <a:p>
            <a:pPr marL="0" indent="0" algn="l"/>
            <a:r>
              <a:rPr sz="1600" b="1">
                <a:solidFill>
                  <a:srgbClr val="002060"/>
                </a:solidFill>
                <a:latin typeface="+mn-lt"/>
                <a:ea typeface="+mn-ea"/>
                <a:cs typeface="+mn-cs"/>
              </a:rPr>
              <a:t>Ежедневно в доступной форме  рассказываем родителям что мы изучали на занятии, в какие игры играли в свободное время, какую прочитали сказку или рассказ, о наших наблюдениях  на прогулке. И также даем полезные рекомендации по развитию детей, на что следует обратить особое внимание.</a:t>
            </a:r>
            <a:endParaRPr sz="1600">
              <a:solidFill>
                <a:srgbClr val="002060"/>
              </a:solidFill>
              <a:latin typeface="+mn-lt"/>
              <a:ea typeface="+mn-ea"/>
              <a:cs typeface="+mn-cs"/>
            </a:endParaRPr>
          </a:p>
        </p:txBody>
      </p:sp>
      <p:pic>
        <p:nvPicPr>
          <p:cNvPr id="156" name="Picture 156"/>
          <p:cNvPicPr/>
          <p:nvPr/>
        </p:nvPicPr>
        <p:blipFill>
          <a:blip r:embed="rId3"/>
          <a:stretch/>
        </p:blipFill>
        <p:spPr>
          <a:xfrm>
            <a:off x="0" y="1556792"/>
            <a:ext cx="5796136" cy="4425682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GroupShape 15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8" name="Shape 158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>
            <a:defPPr/>
            <a:lvl1pPr lvl="0"/>
          </a:lstStyle>
          <a:p>
            <a:endParaRPr/>
          </a:p>
        </p:txBody>
      </p:sp>
      <p:sp>
        <p:nvSpPr>
          <p:cNvPr id="159" name="Shape 159"/>
          <p:cNvSpPr txBox="1">
            <a:spLocks noGrp="1"/>
          </p:cNvSpPr>
          <p:nvPr>
            <p:ph type="subTitle" idx="1"/>
          </p:nvPr>
        </p:nvSpPr>
        <p:spPr>
          <a:prstGeom prst="rect">
            <a:avLst/>
          </a:prstGeom>
        </p:spPr>
        <p:txBody>
          <a:bodyPr/>
          <a:lstStyle>
            <a:defPPr/>
            <a:lvl1pPr lvl="0"/>
          </a:lstStyle>
          <a:p>
            <a:endParaRPr/>
          </a:p>
        </p:txBody>
      </p:sp>
      <p:pic>
        <p:nvPicPr>
          <p:cNvPr id="161" name="Picture 161"/>
          <p:cNvPicPr/>
          <p:nvPr/>
        </p:nvPicPr>
        <p:blipFill>
          <a:blip r:embed="rId2"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162" name="Shape 162"/>
          <p:cNvSpPr/>
          <p:nvPr/>
        </p:nvSpPr>
        <p:spPr>
          <a:xfrm>
            <a:off x="3243729" y="260648"/>
            <a:ext cx="2189446" cy="1261884"/>
          </a:xfrm>
          <a:prstGeom prst="rect">
            <a:avLst/>
          </a:prstGeom>
        </p:spPr>
        <p:txBody>
          <a:bodyPr wrap="none" lIns="91440" tIns="45720" rIns="91440" bIns="45720">
            <a:spAutoFit/>
          </a:bodyPr>
          <a:lstStyle/>
          <a:p>
            <a:pPr marL="0" indent="0" algn="ctr"/>
            <a:r>
              <a:rPr sz="3600" b="1">
                <a:solidFill>
                  <a:srgbClr val="FF0000"/>
                </a:solidFill>
                <a:latin typeface="+mn-lt"/>
                <a:ea typeface="+mn-ea"/>
                <a:cs typeface="+mn-cs"/>
              </a:rPr>
              <a:t>СЕНТЯБРЬ</a:t>
            </a:r>
            <a:endParaRPr sz="1800">
              <a:solidFill>
                <a:schemeClr val="tx1"/>
              </a:solidFill>
              <a:latin typeface="+mn-lt"/>
              <a:ea typeface="+mn-ea"/>
              <a:cs typeface="+mn-cs"/>
            </a:endParaRPr>
          </a:p>
          <a:p>
            <a:pPr marL="0" indent="0" algn="ctr"/>
            <a:endParaRPr sz="400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pic>
        <p:nvPicPr>
          <p:cNvPr id="164" name="Picture 164"/>
          <p:cNvPicPr/>
          <p:nvPr/>
        </p:nvPicPr>
        <p:blipFill>
          <a:blip r:embed="rId3"/>
          <a:stretch/>
        </p:blipFill>
        <p:spPr>
          <a:xfrm>
            <a:off x="95942" y="1628800"/>
            <a:ext cx="4464496" cy="4392488"/>
          </a:xfrm>
          <a:prstGeom prst="rect">
            <a:avLst/>
          </a:prstGeom>
        </p:spPr>
      </p:pic>
      <p:pic>
        <p:nvPicPr>
          <p:cNvPr id="166" name="Picture 166"/>
          <p:cNvPicPr/>
          <p:nvPr/>
        </p:nvPicPr>
        <p:blipFill>
          <a:blip r:embed="rId4"/>
          <a:stretch/>
        </p:blipFill>
        <p:spPr>
          <a:xfrm>
            <a:off x="4752020" y="1628800"/>
            <a:ext cx="3888432" cy="3949676"/>
          </a:xfrm>
          <a:prstGeom prst="rect">
            <a:avLst/>
          </a:prstGeom>
        </p:spPr>
      </p:pic>
      <p:sp>
        <p:nvSpPr>
          <p:cNvPr id="167" name="Shape 167"/>
          <p:cNvSpPr/>
          <p:nvPr/>
        </p:nvSpPr>
        <p:spPr>
          <a:xfrm>
            <a:off x="4560438" y="5661248"/>
            <a:ext cx="4572000" cy="923330"/>
          </a:xfrm>
          <a:prstGeom prst="rect">
            <a:avLst/>
          </a:prstGeom>
        </p:spPr>
        <p:txBody>
          <a:bodyPr lIns="91440" tIns="45720" rIns="91440" bIns="45720">
            <a:spAutoFit/>
          </a:bodyPr>
          <a:lstStyle/>
          <a:p>
            <a:pPr marL="0" indent="0" algn="ctr"/>
            <a:r>
              <a:rPr sz="1800" b="1">
                <a:solidFill>
                  <a:srgbClr val="002060"/>
                </a:solidFill>
                <a:latin typeface="+mn-lt"/>
                <a:ea typeface="+mn-ea"/>
                <a:cs typeface="+mn-cs"/>
              </a:rPr>
              <a:t>Прежде чем выйти на улицу, надо починить светофор и узнать что обозначают его сигналы</a:t>
            </a:r>
            <a:endParaRPr sz="1800">
              <a:solidFill>
                <a:srgbClr val="002060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68" name="Shape 168"/>
          <p:cNvSpPr/>
          <p:nvPr/>
        </p:nvSpPr>
        <p:spPr>
          <a:xfrm>
            <a:off x="467544" y="890117"/>
            <a:ext cx="8568952" cy="461665"/>
          </a:xfrm>
          <a:prstGeom prst="rect">
            <a:avLst/>
          </a:prstGeom>
        </p:spPr>
        <p:txBody>
          <a:bodyPr wrap="square" lIns="91440" tIns="45720" rIns="91440" bIns="45720">
            <a:spAutoFit/>
          </a:bodyPr>
          <a:lstStyle/>
          <a:p>
            <a:pPr marL="0" indent="0" algn="ctr"/>
            <a:r>
              <a:rPr sz="2400" b="1">
                <a:solidFill>
                  <a:srgbClr val="002060"/>
                </a:solidFill>
                <a:latin typeface="+mn-lt"/>
                <a:ea typeface="+mn-ea"/>
                <a:cs typeface="+mn-cs"/>
              </a:rPr>
              <a:t>Знакомимся с важными правилами дорожного движения</a:t>
            </a:r>
            <a:endParaRPr sz="2400">
              <a:solidFill>
                <a:srgbClr val="002060"/>
              </a:solidFill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GroupShape 16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0" name="Shape 170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>
            <a:defPPr/>
            <a:lvl1pPr lvl="0"/>
          </a:lstStyle>
          <a:p>
            <a:endParaRPr/>
          </a:p>
        </p:txBody>
      </p:sp>
      <p:sp>
        <p:nvSpPr>
          <p:cNvPr id="171" name="Shape 171"/>
          <p:cNvSpPr txBox="1">
            <a:spLocks noGrp="1"/>
          </p:cNvSpPr>
          <p:nvPr>
            <p:ph type="subTitle" idx="1"/>
          </p:nvPr>
        </p:nvSpPr>
        <p:spPr>
          <a:prstGeom prst="rect">
            <a:avLst/>
          </a:prstGeom>
        </p:spPr>
        <p:txBody>
          <a:bodyPr/>
          <a:lstStyle>
            <a:defPPr/>
            <a:lvl1pPr lvl="0"/>
          </a:lstStyle>
          <a:p>
            <a:endParaRPr/>
          </a:p>
        </p:txBody>
      </p:sp>
      <p:pic>
        <p:nvPicPr>
          <p:cNvPr id="173" name="Picture 173"/>
          <p:cNvPicPr/>
          <p:nvPr/>
        </p:nvPicPr>
        <p:blipFill>
          <a:blip r:embed="rId2"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174" name="Shape 174"/>
          <p:cNvSpPr/>
          <p:nvPr/>
        </p:nvSpPr>
        <p:spPr>
          <a:xfrm>
            <a:off x="3243729" y="260648"/>
            <a:ext cx="2189446" cy="1261884"/>
          </a:xfrm>
          <a:prstGeom prst="rect">
            <a:avLst/>
          </a:prstGeom>
        </p:spPr>
        <p:txBody>
          <a:bodyPr wrap="none" lIns="91440" tIns="45720" rIns="91440" bIns="45720">
            <a:spAutoFit/>
          </a:bodyPr>
          <a:lstStyle/>
          <a:p>
            <a:pPr marL="0" indent="0" algn="ctr"/>
            <a:r>
              <a:rPr sz="3600" b="1">
                <a:solidFill>
                  <a:srgbClr val="FF0000"/>
                </a:solidFill>
                <a:latin typeface="+mn-lt"/>
                <a:ea typeface="+mn-ea"/>
                <a:cs typeface="+mn-cs"/>
              </a:rPr>
              <a:t>СЕНТЯБРЬ</a:t>
            </a:r>
            <a:endParaRPr sz="1800">
              <a:solidFill>
                <a:schemeClr val="tx1"/>
              </a:solidFill>
              <a:latin typeface="+mn-lt"/>
              <a:ea typeface="+mn-ea"/>
              <a:cs typeface="+mn-cs"/>
            </a:endParaRPr>
          </a:p>
          <a:p>
            <a:pPr marL="0" indent="0" algn="ctr"/>
            <a:endParaRPr sz="400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75" name="Shape 175"/>
          <p:cNvSpPr/>
          <p:nvPr/>
        </p:nvSpPr>
        <p:spPr>
          <a:xfrm>
            <a:off x="467544" y="890117"/>
            <a:ext cx="8568952" cy="461665"/>
          </a:xfrm>
          <a:prstGeom prst="rect">
            <a:avLst/>
          </a:prstGeom>
        </p:spPr>
        <p:txBody>
          <a:bodyPr wrap="square" lIns="91440" tIns="45720" rIns="91440" bIns="45720">
            <a:spAutoFit/>
          </a:bodyPr>
          <a:lstStyle/>
          <a:p>
            <a:pPr marL="0" indent="0" algn="ctr"/>
            <a:r>
              <a:rPr sz="2400" b="1">
                <a:solidFill>
                  <a:srgbClr val="002060"/>
                </a:solidFill>
                <a:latin typeface="+mn-lt"/>
                <a:ea typeface="+mn-ea"/>
                <a:cs typeface="+mn-cs"/>
              </a:rPr>
              <a:t>Уголок «Давай поиграем»</a:t>
            </a:r>
            <a:endParaRPr sz="2400">
              <a:solidFill>
                <a:srgbClr val="002060"/>
              </a:solidFill>
              <a:latin typeface="+mn-lt"/>
              <a:ea typeface="+mn-ea"/>
              <a:cs typeface="+mn-cs"/>
            </a:endParaRPr>
          </a:p>
        </p:txBody>
      </p:sp>
      <p:pic>
        <p:nvPicPr>
          <p:cNvPr id="177" name="Picture 177"/>
          <p:cNvPicPr/>
          <p:nvPr/>
        </p:nvPicPr>
        <p:blipFill>
          <a:blip r:embed="rId3"/>
          <a:stretch/>
        </p:blipFill>
        <p:spPr>
          <a:xfrm>
            <a:off x="323529" y="1499394"/>
            <a:ext cx="4680520" cy="5085184"/>
          </a:xfrm>
          <a:prstGeom prst="rect">
            <a:avLst/>
          </a:prstGeom>
        </p:spPr>
      </p:pic>
      <p:sp>
        <p:nvSpPr>
          <p:cNvPr id="178" name="Shape 178"/>
          <p:cNvSpPr/>
          <p:nvPr/>
        </p:nvSpPr>
        <p:spPr>
          <a:xfrm>
            <a:off x="5160286" y="2708920"/>
            <a:ext cx="3899334" cy="1631215"/>
          </a:xfrm>
          <a:prstGeom prst="rect">
            <a:avLst/>
          </a:prstGeom>
        </p:spPr>
        <p:txBody>
          <a:bodyPr wrap="square" lIns="91440" tIns="45720" rIns="91440" bIns="45720">
            <a:spAutoFit/>
          </a:bodyPr>
          <a:lstStyle/>
          <a:p>
            <a:pPr marL="0" indent="0" algn="l"/>
            <a:r>
              <a:rPr sz="2000" b="1">
                <a:solidFill>
                  <a:srgbClr val="002060"/>
                </a:solidFill>
                <a:latin typeface="+mn-lt"/>
                <a:ea typeface="+mn-ea"/>
                <a:cs typeface="+mn-cs"/>
              </a:rPr>
              <a:t>В нашей раздевалке можно не только одеваться, но и играть!</a:t>
            </a:r>
            <a:endParaRPr sz="1800">
              <a:solidFill>
                <a:schemeClr val="tx1"/>
              </a:solidFill>
              <a:latin typeface="+mn-lt"/>
              <a:ea typeface="+mn-ea"/>
              <a:cs typeface="+mn-cs"/>
            </a:endParaRPr>
          </a:p>
          <a:p>
            <a:pPr marL="0" indent="0" algn="l"/>
            <a:r>
              <a:rPr sz="2000" b="1">
                <a:solidFill>
                  <a:srgbClr val="002060"/>
                </a:solidFill>
                <a:latin typeface="+mn-lt"/>
                <a:ea typeface="+mn-ea"/>
                <a:cs typeface="+mn-cs"/>
              </a:rPr>
              <a:t>Например вместе с мамами, когда они приходят за своими малышами</a:t>
            </a:r>
            <a:endParaRPr sz="2000">
              <a:solidFill>
                <a:srgbClr val="002060"/>
              </a:solidFill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GroupShape 1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0" name="Shape 180"/>
          <p:cNvSpPr txBox="1">
            <a:spLocks noGrp="1"/>
          </p:cNvSpPr>
          <p:nvPr>
            <p:ph type="title"/>
          </p:nvPr>
        </p:nvSpPr>
        <p:spPr>
          <a:xfrm>
            <a:off x="611560" y="2132856"/>
            <a:ext cx="7772400" cy="1584177"/>
          </a:xfrm>
          <a:prstGeom prst="rect">
            <a:avLst/>
          </a:prstGeom>
        </p:spPr>
        <p:txBody>
          <a:bodyPr>
            <a:normAutofit/>
          </a:bodyPr>
          <a:lstStyle>
            <a:defPPr/>
            <a:lvl1pPr lvl="0"/>
          </a:lstStyle>
          <a:p>
            <a:endParaRPr sz="2800" b="1">
              <a:solidFill>
                <a:srgbClr val="FF0000"/>
              </a:solidFill>
            </a:endParaRPr>
          </a:p>
        </p:txBody>
      </p:sp>
      <p:sp>
        <p:nvSpPr>
          <p:cNvPr id="181" name="Shape 181"/>
          <p:cNvSpPr txBox="1">
            <a:spLocks noGrp="1"/>
          </p:cNvSpPr>
          <p:nvPr>
            <p:ph type="subTitle" idx="1"/>
          </p:nvPr>
        </p:nvSpPr>
        <p:spPr>
          <a:xfrm>
            <a:off x="1547664" y="548680"/>
            <a:ext cx="7016823" cy="1296144"/>
          </a:xfrm>
          <a:prstGeom prst="rect">
            <a:avLst/>
          </a:prstGeom>
        </p:spPr>
        <p:txBody>
          <a:bodyPr/>
          <a:lstStyle>
            <a:defPPr/>
            <a:lvl1pPr lvl="0"/>
          </a:lstStyle>
          <a:p>
            <a:endParaRPr/>
          </a:p>
        </p:txBody>
      </p:sp>
      <p:pic>
        <p:nvPicPr>
          <p:cNvPr id="183" name="Picture 183"/>
          <p:cNvPicPr/>
          <p:nvPr/>
        </p:nvPicPr>
        <p:blipFill>
          <a:blip r:embed="rId2"/>
          <a:stretch/>
        </p:blipFill>
        <p:spPr>
          <a:xfrm>
            <a:off x="-33672" y="0"/>
            <a:ext cx="9144000" cy="6858000"/>
          </a:xfrm>
          <a:prstGeom prst="rect">
            <a:avLst/>
          </a:prstGeom>
        </p:spPr>
      </p:pic>
      <p:sp>
        <p:nvSpPr>
          <p:cNvPr id="184" name="Shape 184"/>
          <p:cNvSpPr/>
          <p:nvPr/>
        </p:nvSpPr>
        <p:spPr>
          <a:xfrm>
            <a:off x="971599" y="116632"/>
            <a:ext cx="6984775" cy="1077218"/>
          </a:xfrm>
          <a:prstGeom prst="rect">
            <a:avLst/>
          </a:prstGeom>
        </p:spPr>
        <p:txBody>
          <a:bodyPr wrap="square" lIns="91440" tIns="45720" rIns="91440" bIns="45720">
            <a:spAutoFit/>
          </a:bodyPr>
          <a:lstStyle/>
          <a:p>
            <a:pPr marL="0" indent="0" algn="ctr"/>
            <a:r>
              <a:rPr sz="3600" b="1">
                <a:solidFill>
                  <a:srgbClr val="FF0000"/>
                </a:solidFill>
                <a:latin typeface="+mn-lt"/>
                <a:ea typeface="+mn-ea"/>
                <a:cs typeface="+mn-cs"/>
              </a:rPr>
              <a:t>ОКТЯБРЬ</a:t>
            </a:r>
            <a:r>
              <a:rPr sz="2400" b="1">
                <a:solidFill>
                  <a:srgbClr val="FF0000"/>
                </a:solidFill>
                <a:latin typeface="+mn-lt"/>
                <a:ea typeface="+mn-ea"/>
                <a:cs typeface="+mn-cs"/>
              </a:rPr>
              <a:t/>
            </a:r>
            <a:br>
              <a:rPr sz="2400" b="1">
                <a:solidFill>
                  <a:srgbClr val="FF0000"/>
                </a:solidFill>
                <a:latin typeface="+mn-lt"/>
                <a:ea typeface="+mn-ea"/>
                <a:cs typeface="+mn-cs"/>
              </a:rPr>
            </a:br>
            <a:r>
              <a:rPr sz="2800" b="1">
                <a:solidFill>
                  <a:srgbClr val="002060"/>
                </a:solidFill>
                <a:latin typeface="+mn-lt"/>
                <a:ea typeface="+mn-ea"/>
                <a:cs typeface="+mn-cs"/>
              </a:rPr>
              <a:t>Наша приемная в стиле золотой осени</a:t>
            </a:r>
            <a:endParaRPr sz="2800">
              <a:solidFill>
                <a:srgbClr val="002060"/>
              </a:solidFill>
              <a:latin typeface="+mn-lt"/>
              <a:ea typeface="+mn-ea"/>
              <a:cs typeface="+mn-cs"/>
            </a:endParaRPr>
          </a:p>
        </p:txBody>
      </p:sp>
      <p:pic>
        <p:nvPicPr>
          <p:cNvPr id="186" name="Picture 186"/>
          <p:cNvPicPr/>
          <p:nvPr/>
        </p:nvPicPr>
        <p:blipFill>
          <a:blip r:embed="rId3"/>
          <a:stretch/>
        </p:blipFill>
        <p:spPr>
          <a:xfrm>
            <a:off x="152332" y="1756600"/>
            <a:ext cx="3699588" cy="4602034"/>
          </a:xfrm>
          <a:prstGeom prst="rect">
            <a:avLst/>
          </a:prstGeom>
        </p:spPr>
      </p:pic>
      <p:pic>
        <p:nvPicPr>
          <p:cNvPr id="188" name="Picture 188"/>
          <p:cNvPicPr/>
          <p:nvPr/>
        </p:nvPicPr>
        <p:blipFill>
          <a:blip r:embed="rId4"/>
          <a:stretch/>
        </p:blipFill>
        <p:spPr>
          <a:xfrm>
            <a:off x="3995936" y="1193850"/>
            <a:ext cx="4824536" cy="558924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GroupShape 18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0" name="Shape 190"/>
          <p:cNvSpPr txBox="1">
            <a:spLocks noGrp="1"/>
          </p:cNvSpPr>
          <p:nvPr>
            <p:ph type="title"/>
          </p:nvPr>
        </p:nvSpPr>
        <p:spPr>
          <a:xfrm>
            <a:off x="611560" y="2132856"/>
            <a:ext cx="7772400" cy="1584177"/>
          </a:xfrm>
          <a:prstGeom prst="rect">
            <a:avLst/>
          </a:prstGeom>
        </p:spPr>
        <p:txBody>
          <a:bodyPr>
            <a:normAutofit/>
          </a:bodyPr>
          <a:lstStyle>
            <a:defPPr/>
            <a:lvl1pPr lvl="0"/>
          </a:lstStyle>
          <a:p>
            <a:endParaRPr sz="2800" b="1">
              <a:solidFill>
                <a:srgbClr val="FF0000"/>
              </a:solidFill>
            </a:endParaRPr>
          </a:p>
        </p:txBody>
      </p:sp>
      <p:sp>
        <p:nvSpPr>
          <p:cNvPr id="191" name="Shape 191"/>
          <p:cNvSpPr txBox="1">
            <a:spLocks noGrp="1"/>
          </p:cNvSpPr>
          <p:nvPr>
            <p:ph type="subTitle" idx="1"/>
          </p:nvPr>
        </p:nvSpPr>
        <p:spPr>
          <a:xfrm>
            <a:off x="1547664" y="548680"/>
            <a:ext cx="7016823" cy="1296144"/>
          </a:xfrm>
          <a:prstGeom prst="rect">
            <a:avLst/>
          </a:prstGeom>
        </p:spPr>
        <p:txBody>
          <a:bodyPr/>
          <a:lstStyle>
            <a:defPPr/>
            <a:lvl1pPr lvl="0"/>
          </a:lstStyle>
          <a:p>
            <a:endParaRPr/>
          </a:p>
        </p:txBody>
      </p:sp>
      <p:pic>
        <p:nvPicPr>
          <p:cNvPr id="193" name="Picture 193"/>
          <p:cNvPicPr/>
          <p:nvPr/>
        </p:nvPicPr>
        <p:blipFill>
          <a:blip r:embed="rId2"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194" name="Shape 194"/>
          <p:cNvSpPr/>
          <p:nvPr/>
        </p:nvSpPr>
        <p:spPr>
          <a:xfrm>
            <a:off x="1474244" y="188640"/>
            <a:ext cx="6195542" cy="1384995"/>
          </a:xfrm>
          <a:prstGeom prst="rect">
            <a:avLst/>
          </a:prstGeom>
        </p:spPr>
        <p:txBody>
          <a:bodyPr wrap="none" lIns="91440" tIns="45720" rIns="91440" bIns="45720">
            <a:spAutoFit/>
          </a:bodyPr>
          <a:lstStyle/>
          <a:p>
            <a:pPr marL="0" indent="0" algn="ctr"/>
            <a:r>
              <a:rPr sz="3600" b="1">
                <a:solidFill>
                  <a:srgbClr val="FF0000"/>
                </a:solidFill>
                <a:latin typeface="+mn-lt"/>
                <a:ea typeface="+mn-ea"/>
                <a:cs typeface="+mn-cs"/>
              </a:rPr>
              <a:t>ОКТЯБРЬ</a:t>
            </a:r>
            <a:endParaRPr sz="1800">
              <a:solidFill>
                <a:schemeClr val="tx1"/>
              </a:solidFill>
              <a:latin typeface="+mn-lt"/>
              <a:ea typeface="+mn-ea"/>
              <a:cs typeface="+mn-cs"/>
            </a:endParaRPr>
          </a:p>
          <a:p>
            <a:pPr marL="0" indent="0" algn="ctr"/>
            <a:r>
              <a:rPr sz="2400" b="1">
                <a:solidFill>
                  <a:srgbClr val="002060"/>
                </a:solidFill>
                <a:latin typeface="+mn-lt"/>
                <a:ea typeface="+mn-ea"/>
                <a:cs typeface="+mn-cs"/>
              </a:rPr>
              <a:t>Выставка поделок из природного материала</a:t>
            </a:r>
            <a:endParaRPr sz="1800">
              <a:solidFill>
                <a:schemeClr val="tx1"/>
              </a:solidFill>
              <a:latin typeface="+mn-lt"/>
              <a:ea typeface="+mn-ea"/>
              <a:cs typeface="+mn-cs"/>
            </a:endParaRPr>
          </a:p>
          <a:p>
            <a:pPr marL="0" indent="0" algn="ctr"/>
            <a:r>
              <a:rPr sz="2400" b="1">
                <a:solidFill>
                  <a:srgbClr val="002060"/>
                </a:solidFill>
                <a:latin typeface="+mn-lt"/>
                <a:ea typeface="+mn-ea"/>
                <a:cs typeface="+mn-cs"/>
              </a:rPr>
              <a:t> «Дарит осень чудеса»</a:t>
            </a:r>
            <a:endParaRPr sz="2400">
              <a:solidFill>
                <a:srgbClr val="002060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95" name="Shape 195"/>
          <p:cNvSpPr/>
          <p:nvPr/>
        </p:nvSpPr>
        <p:spPr>
          <a:xfrm>
            <a:off x="149086" y="5557882"/>
            <a:ext cx="8640960" cy="461664"/>
          </a:xfrm>
          <a:prstGeom prst="rect">
            <a:avLst/>
          </a:prstGeom>
        </p:spPr>
        <p:txBody>
          <a:bodyPr wrap="square" lIns="91440" tIns="45720" rIns="91440" bIns="45720">
            <a:spAutoFit/>
          </a:bodyPr>
          <a:lstStyle/>
          <a:p>
            <a:pPr marL="0" indent="0" algn="ctr"/>
            <a:r>
              <a:rPr sz="2400" b="1">
                <a:solidFill>
                  <a:srgbClr val="002060"/>
                </a:solidFill>
                <a:latin typeface="+mn-lt"/>
                <a:ea typeface="+mn-ea"/>
                <a:cs typeface="+mn-cs"/>
              </a:rPr>
              <a:t>Работы выполнены родителями вместе с детьми</a:t>
            </a:r>
            <a:endParaRPr sz="2400">
              <a:solidFill>
                <a:srgbClr val="002060"/>
              </a:solidFill>
              <a:latin typeface="+mn-lt"/>
              <a:ea typeface="+mn-ea"/>
              <a:cs typeface="+mn-cs"/>
            </a:endParaRPr>
          </a:p>
        </p:txBody>
      </p:sp>
      <p:pic>
        <p:nvPicPr>
          <p:cNvPr id="197" name="Picture 197"/>
          <p:cNvPicPr/>
          <p:nvPr/>
        </p:nvPicPr>
        <p:blipFill>
          <a:blip r:embed="rId3"/>
          <a:stretch/>
        </p:blipFill>
        <p:spPr>
          <a:xfrm>
            <a:off x="4424942" y="2020198"/>
            <a:ext cx="4392488" cy="3425025"/>
          </a:xfrm>
          <a:prstGeom prst="rect">
            <a:avLst/>
          </a:prstGeom>
        </p:spPr>
      </p:pic>
      <p:pic>
        <p:nvPicPr>
          <p:cNvPr id="199" name="Picture 199"/>
          <p:cNvPicPr/>
          <p:nvPr/>
        </p:nvPicPr>
        <p:blipFill>
          <a:blip r:embed="rId4"/>
          <a:stretch/>
        </p:blipFill>
        <p:spPr>
          <a:xfrm>
            <a:off x="323528" y="1878841"/>
            <a:ext cx="3793299" cy="3566383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GroupShape 20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1" name="Shape 201"/>
          <p:cNvSpPr txBox="1">
            <a:spLocks noGrp="1"/>
          </p:cNvSpPr>
          <p:nvPr>
            <p:ph type="title"/>
          </p:nvPr>
        </p:nvSpPr>
        <p:spPr>
          <a:xfrm>
            <a:off x="611560" y="2132856"/>
            <a:ext cx="7772400" cy="1584177"/>
          </a:xfrm>
          <a:prstGeom prst="rect">
            <a:avLst/>
          </a:prstGeom>
        </p:spPr>
        <p:txBody>
          <a:bodyPr>
            <a:normAutofit/>
          </a:bodyPr>
          <a:lstStyle>
            <a:defPPr/>
            <a:lvl1pPr lvl="0"/>
          </a:lstStyle>
          <a:p>
            <a:endParaRPr sz="2800" b="1">
              <a:solidFill>
                <a:srgbClr val="FF0000"/>
              </a:solidFill>
            </a:endParaRPr>
          </a:p>
        </p:txBody>
      </p:sp>
      <p:sp>
        <p:nvSpPr>
          <p:cNvPr id="202" name="Shape 202"/>
          <p:cNvSpPr txBox="1">
            <a:spLocks noGrp="1"/>
          </p:cNvSpPr>
          <p:nvPr>
            <p:ph type="subTitle" idx="1"/>
          </p:nvPr>
        </p:nvSpPr>
        <p:spPr>
          <a:xfrm>
            <a:off x="1547664" y="548680"/>
            <a:ext cx="7016823" cy="1296144"/>
          </a:xfrm>
          <a:prstGeom prst="rect">
            <a:avLst/>
          </a:prstGeom>
        </p:spPr>
        <p:txBody>
          <a:bodyPr/>
          <a:lstStyle>
            <a:defPPr/>
            <a:lvl1pPr lvl="0"/>
          </a:lstStyle>
          <a:p>
            <a:endParaRPr/>
          </a:p>
        </p:txBody>
      </p:sp>
      <p:pic>
        <p:nvPicPr>
          <p:cNvPr id="204" name="Picture 204"/>
          <p:cNvPicPr/>
          <p:nvPr/>
        </p:nvPicPr>
        <p:blipFill>
          <a:blip r:embed="rId2"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05" name="Shape 205"/>
          <p:cNvSpPr/>
          <p:nvPr/>
        </p:nvSpPr>
        <p:spPr>
          <a:xfrm>
            <a:off x="1465739" y="188640"/>
            <a:ext cx="6212534" cy="1077218"/>
          </a:xfrm>
          <a:prstGeom prst="rect">
            <a:avLst/>
          </a:prstGeom>
        </p:spPr>
        <p:txBody>
          <a:bodyPr wrap="none" lIns="91440" tIns="45720" rIns="91440" bIns="45720">
            <a:spAutoFit/>
          </a:bodyPr>
          <a:lstStyle/>
          <a:p>
            <a:pPr marL="0" indent="0" algn="ctr"/>
            <a:r>
              <a:rPr sz="3600" b="1">
                <a:solidFill>
                  <a:srgbClr val="FF0000"/>
                </a:solidFill>
                <a:latin typeface="+mn-lt"/>
                <a:ea typeface="+mn-ea"/>
                <a:cs typeface="+mn-cs"/>
              </a:rPr>
              <a:t>ОКТЯБРЬ</a:t>
            </a:r>
            <a:endParaRPr sz="1800">
              <a:solidFill>
                <a:schemeClr val="tx1"/>
              </a:solidFill>
              <a:latin typeface="+mn-lt"/>
              <a:ea typeface="+mn-ea"/>
              <a:cs typeface="+mn-cs"/>
            </a:endParaRPr>
          </a:p>
          <a:p>
            <a:pPr marL="0" indent="0" algn="ctr"/>
            <a:r>
              <a:rPr sz="2800" b="1">
                <a:solidFill>
                  <a:srgbClr val="002060"/>
                </a:solidFill>
                <a:latin typeface="+mn-lt"/>
                <a:ea typeface="+mn-ea"/>
                <a:cs typeface="+mn-cs"/>
              </a:rPr>
              <a:t>28 октября – День бабушек и дедушек</a:t>
            </a:r>
            <a:endParaRPr sz="2800">
              <a:solidFill>
                <a:srgbClr val="002060"/>
              </a:solidFill>
              <a:latin typeface="+mn-lt"/>
              <a:ea typeface="+mn-ea"/>
              <a:cs typeface="+mn-cs"/>
            </a:endParaRPr>
          </a:p>
        </p:txBody>
      </p:sp>
      <p:pic>
        <p:nvPicPr>
          <p:cNvPr id="207" name="Picture 207"/>
          <p:cNvPicPr/>
          <p:nvPr/>
        </p:nvPicPr>
        <p:blipFill>
          <a:blip r:embed="rId3"/>
          <a:stretch/>
        </p:blipFill>
        <p:spPr>
          <a:xfrm>
            <a:off x="467544" y="1412776"/>
            <a:ext cx="5328592" cy="4464496"/>
          </a:xfrm>
          <a:prstGeom prst="rect">
            <a:avLst/>
          </a:prstGeom>
        </p:spPr>
      </p:pic>
      <p:sp>
        <p:nvSpPr>
          <p:cNvPr id="208" name="Shape 208"/>
          <p:cNvSpPr/>
          <p:nvPr/>
        </p:nvSpPr>
        <p:spPr>
          <a:xfrm>
            <a:off x="6588224" y="2564904"/>
            <a:ext cx="2141984" cy="1323439"/>
          </a:xfrm>
          <a:prstGeom prst="rect">
            <a:avLst/>
          </a:prstGeom>
        </p:spPr>
        <p:txBody>
          <a:bodyPr wrap="square" lIns="91440" tIns="45720" rIns="91440" bIns="45720">
            <a:spAutoFit/>
          </a:bodyPr>
          <a:lstStyle/>
          <a:p>
            <a:pPr marL="0" indent="0" algn="ctr"/>
            <a:r>
              <a:rPr sz="2000" b="1">
                <a:solidFill>
                  <a:srgbClr val="002060"/>
                </a:solidFill>
                <a:latin typeface="+mn-lt"/>
                <a:ea typeface="+mn-ea"/>
                <a:cs typeface="+mn-cs"/>
              </a:rPr>
              <a:t>И по такому случаю сделали праздничную стенгазету</a:t>
            </a:r>
            <a:endParaRPr sz="2000">
              <a:solidFill>
                <a:srgbClr val="002060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209" name="Shape 209"/>
          <p:cNvSpPr/>
          <p:nvPr/>
        </p:nvSpPr>
        <p:spPr>
          <a:xfrm>
            <a:off x="302464" y="6000962"/>
            <a:ext cx="7509896" cy="707885"/>
          </a:xfrm>
          <a:prstGeom prst="rect">
            <a:avLst/>
          </a:prstGeom>
        </p:spPr>
        <p:txBody>
          <a:bodyPr wrap="square" lIns="91440" tIns="45720" rIns="91440" bIns="45720">
            <a:spAutoFit/>
          </a:bodyPr>
          <a:lstStyle/>
          <a:p>
            <a:pPr marL="0" indent="0" algn="l"/>
            <a:r>
              <a:rPr sz="2000" b="1">
                <a:solidFill>
                  <a:srgbClr val="002060"/>
                </a:solidFill>
                <a:latin typeface="+mn-lt"/>
                <a:ea typeface="+mn-ea"/>
                <a:cs typeface="+mn-cs"/>
              </a:rPr>
              <a:t>А на шкафчиках яркие кленовые листочки с именами. </a:t>
            </a:r>
            <a:endParaRPr sz="1800">
              <a:solidFill>
                <a:schemeClr val="tx1"/>
              </a:solidFill>
              <a:latin typeface="+mn-lt"/>
              <a:ea typeface="+mn-ea"/>
              <a:cs typeface="+mn-cs"/>
            </a:endParaRPr>
          </a:p>
          <a:p>
            <a:pPr marL="0" indent="0" algn="l"/>
            <a:r>
              <a:rPr sz="2000" b="1">
                <a:solidFill>
                  <a:srgbClr val="002060"/>
                </a:solidFill>
                <a:latin typeface="+mn-lt"/>
                <a:ea typeface="+mn-ea"/>
                <a:cs typeface="+mn-cs"/>
              </a:rPr>
              <a:t>Потому что осень на дворе!</a:t>
            </a:r>
            <a:endParaRPr sz="2000">
              <a:solidFill>
                <a:srgbClr val="002060"/>
              </a:solidFill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GroupShape 21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1" name="Shape 211"/>
          <p:cNvSpPr txBox="1">
            <a:spLocks noGrp="1"/>
          </p:cNvSpPr>
          <p:nvPr>
            <p:ph type="title"/>
          </p:nvPr>
        </p:nvSpPr>
        <p:spPr>
          <a:xfrm>
            <a:off x="611560" y="2132856"/>
            <a:ext cx="7772400" cy="1584177"/>
          </a:xfrm>
          <a:prstGeom prst="rect">
            <a:avLst/>
          </a:prstGeom>
        </p:spPr>
        <p:txBody>
          <a:bodyPr>
            <a:normAutofit/>
          </a:bodyPr>
          <a:lstStyle>
            <a:defPPr/>
            <a:lvl1pPr lvl="0"/>
          </a:lstStyle>
          <a:p>
            <a:endParaRPr sz="2800" b="1">
              <a:solidFill>
                <a:srgbClr val="FF0000"/>
              </a:solidFill>
            </a:endParaRPr>
          </a:p>
        </p:txBody>
      </p:sp>
      <p:sp>
        <p:nvSpPr>
          <p:cNvPr id="212" name="Shape 212"/>
          <p:cNvSpPr txBox="1">
            <a:spLocks noGrp="1"/>
          </p:cNvSpPr>
          <p:nvPr>
            <p:ph type="subTitle" idx="1"/>
          </p:nvPr>
        </p:nvSpPr>
        <p:spPr>
          <a:xfrm>
            <a:off x="1547664" y="548680"/>
            <a:ext cx="7016823" cy="1296144"/>
          </a:xfrm>
          <a:prstGeom prst="rect">
            <a:avLst/>
          </a:prstGeom>
        </p:spPr>
        <p:txBody>
          <a:bodyPr/>
          <a:lstStyle>
            <a:defPPr/>
            <a:lvl1pPr lvl="0"/>
          </a:lstStyle>
          <a:p>
            <a:endParaRPr/>
          </a:p>
        </p:txBody>
      </p:sp>
      <p:pic>
        <p:nvPicPr>
          <p:cNvPr id="214" name="Picture 214"/>
          <p:cNvPicPr/>
          <p:nvPr/>
        </p:nvPicPr>
        <p:blipFill>
          <a:blip r:embed="rId2"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15" name="Shape 215"/>
          <p:cNvSpPr/>
          <p:nvPr/>
        </p:nvSpPr>
        <p:spPr>
          <a:xfrm>
            <a:off x="2388392" y="188640"/>
            <a:ext cx="4367221" cy="1077218"/>
          </a:xfrm>
          <a:prstGeom prst="rect">
            <a:avLst/>
          </a:prstGeom>
        </p:spPr>
        <p:txBody>
          <a:bodyPr wrap="none" lIns="91440" tIns="45720" rIns="91440" bIns="45720">
            <a:spAutoFit/>
          </a:bodyPr>
          <a:lstStyle/>
          <a:p>
            <a:pPr marL="0" indent="0" algn="ctr"/>
            <a:r>
              <a:rPr sz="3600" b="1" dirty="0">
                <a:solidFill>
                  <a:srgbClr val="FF0000"/>
                </a:solidFill>
                <a:latin typeface="+mn-lt"/>
                <a:ea typeface="+mn-ea"/>
                <a:cs typeface="+mn-cs"/>
              </a:rPr>
              <a:t>ОКТЯБРЬ</a:t>
            </a:r>
            <a:endParaRPr sz="1800" dirty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  <a:p>
            <a:pPr marL="0" indent="0" algn="ctr"/>
            <a:r>
              <a:rPr sz="2800" b="1" dirty="0">
                <a:solidFill>
                  <a:srgbClr val="002060"/>
                </a:solidFill>
                <a:latin typeface="+mn-lt"/>
                <a:ea typeface="+mn-ea"/>
                <a:cs typeface="+mn-cs"/>
              </a:rPr>
              <a:t>Уголок «</a:t>
            </a:r>
            <a:r>
              <a:rPr sz="2800" b="1" dirty="0" err="1">
                <a:solidFill>
                  <a:srgbClr val="002060"/>
                </a:solidFill>
                <a:latin typeface="+mn-lt"/>
                <a:ea typeface="+mn-ea"/>
                <a:cs typeface="+mn-cs"/>
              </a:rPr>
              <a:t>Наше</a:t>
            </a:r>
            <a:r>
              <a:rPr sz="2800" b="1" dirty="0">
                <a:solidFill>
                  <a:srgbClr val="002060"/>
                </a:solidFill>
                <a:latin typeface="+mn-lt"/>
                <a:ea typeface="+mn-ea"/>
                <a:cs typeface="+mn-cs"/>
              </a:rPr>
              <a:t> </a:t>
            </a:r>
            <a:r>
              <a:rPr sz="2800" b="1" dirty="0" err="1">
                <a:solidFill>
                  <a:srgbClr val="002060"/>
                </a:solidFill>
                <a:latin typeface="+mn-lt"/>
                <a:ea typeface="+mn-ea"/>
                <a:cs typeface="+mn-cs"/>
              </a:rPr>
              <a:t>творчество</a:t>
            </a:r>
            <a:r>
              <a:rPr sz="2800" b="1" dirty="0">
                <a:solidFill>
                  <a:srgbClr val="002060"/>
                </a:solidFill>
                <a:latin typeface="+mn-lt"/>
                <a:ea typeface="+mn-ea"/>
                <a:cs typeface="+mn-cs"/>
              </a:rPr>
              <a:t>»</a:t>
            </a:r>
            <a:endParaRPr sz="2800" dirty="0">
              <a:solidFill>
                <a:srgbClr val="002060"/>
              </a:solidFill>
              <a:latin typeface="+mn-lt"/>
              <a:ea typeface="+mn-ea"/>
              <a:cs typeface="+mn-cs"/>
            </a:endParaRPr>
          </a:p>
        </p:txBody>
      </p:sp>
      <p:pic>
        <p:nvPicPr>
          <p:cNvPr id="217" name="Picture 217"/>
          <p:cNvPicPr/>
          <p:nvPr/>
        </p:nvPicPr>
        <p:blipFill>
          <a:blip r:embed="rId3"/>
          <a:stretch/>
        </p:blipFill>
        <p:spPr>
          <a:xfrm>
            <a:off x="755576" y="1708283"/>
            <a:ext cx="5184576" cy="3960440"/>
          </a:xfrm>
          <a:prstGeom prst="rect">
            <a:avLst/>
          </a:prstGeom>
        </p:spPr>
      </p:pic>
      <p:sp>
        <p:nvSpPr>
          <p:cNvPr id="2" name="Прямоугольник 1"/>
          <p:cNvSpPr/>
          <p:nvPr/>
        </p:nvSpPr>
        <p:spPr>
          <a:xfrm>
            <a:off x="6084168" y="2924944"/>
            <a:ext cx="2853051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b="1" dirty="0" smtClean="0">
                <a:solidFill>
                  <a:srgbClr val="002060"/>
                </a:solidFill>
              </a:rPr>
              <a:t>Приятно посмотреть на работы  сделанные руками малышей с особым старанием. Ведь это все  для любимых мамочек и папочек!</a:t>
            </a:r>
            <a:endParaRPr lang="ru-RU" dirty="0">
              <a:solidFill>
                <a:srgbClr val="002060"/>
              </a:solidFill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GroupShape 21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9" name="Shape 219"/>
          <p:cNvSpPr txBox="1">
            <a:spLocks noGrp="1"/>
          </p:cNvSpPr>
          <p:nvPr>
            <p:ph type="title"/>
          </p:nvPr>
        </p:nvSpPr>
        <p:spPr>
          <a:xfrm>
            <a:off x="611560" y="2132856"/>
            <a:ext cx="7772400" cy="1584177"/>
          </a:xfrm>
          <a:prstGeom prst="rect">
            <a:avLst/>
          </a:prstGeom>
        </p:spPr>
        <p:txBody>
          <a:bodyPr>
            <a:normAutofit/>
          </a:bodyPr>
          <a:lstStyle>
            <a:defPPr/>
            <a:lvl1pPr lvl="0"/>
          </a:lstStyle>
          <a:p>
            <a:endParaRPr sz="2800" b="1">
              <a:solidFill>
                <a:srgbClr val="FF0000"/>
              </a:solidFill>
            </a:endParaRPr>
          </a:p>
        </p:txBody>
      </p:sp>
      <p:sp>
        <p:nvSpPr>
          <p:cNvPr id="220" name="Shape 220"/>
          <p:cNvSpPr txBox="1">
            <a:spLocks noGrp="1"/>
          </p:cNvSpPr>
          <p:nvPr>
            <p:ph type="subTitle" idx="1"/>
          </p:nvPr>
        </p:nvSpPr>
        <p:spPr>
          <a:xfrm>
            <a:off x="1547664" y="548680"/>
            <a:ext cx="7016823" cy="1296144"/>
          </a:xfrm>
          <a:prstGeom prst="rect">
            <a:avLst/>
          </a:prstGeom>
        </p:spPr>
        <p:txBody>
          <a:bodyPr/>
          <a:lstStyle>
            <a:defPPr/>
            <a:lvl1pPr lvl="0"/>
          </a:lstStyle>
          <a:p>
            <a:endParaRPr/>
          </a:p>
        </p:txBody>
      </p:sp>
      <p:pic>
        <p:nvPicPr>
          <p:cNvPr id="222" name="Picture 222"/>
          <p:cNvPicPr/>
          <p:nvPr/>
        </p:nvPicPr>
        <p:blipFill>
          <a:blip r:embed="rId2"/>
          <a:stretch/>
        </p:blipFill>
        <p:spPr>
          <a:xfrm>
            <a:off x="0" y="-58087"/>
            <a:ext cx="9170978" cy="6858000"/>
          </a:xfrm>
          <a:prstGeom prst="rect">
            <a:avLst/>
          </a:prstGeom>
        </p:spPr>
      </p:pic>
      <p:sp>
        <p:nvSpPr>
          <p:cNvPr id="223" name="Shape 223"/>
          <p:cNvSpPr/>
          <p:nvPr/>
        </p:nvSpPr>
        <p:spPr>
          <a:xfrm>
            <a:off x="323528" y="5589240"/>
            <a:ext cx="8496943" cy="830996"/>
          </a:xfrm>
          <a:prstGeom prst="rect">
            <a:avLst/>
          </a:prstGeom>
        </p:spPr>
        <p:txBody>
          <a:bodyPr wrap="square" lIns="91440" tIns="45720" rIns="91440" bIns="45720">
            <a:spAutoFit/>
          </a:bodyPr>
          <a:lstStyle/>
          <a:p>
            <a:pPr marL="0" indent="0" algn="ctr"/>
            <a:r>
              <a:rPr sz="2400" b="1">
                <a:solidFill>
                  <a:srgbClr val="FF0000"/>
                </a:solidFill>
                <a:latin typeface="+mn-lt"/>
                <a:ea typeface="+mn-ea"/>
                <a:cs typeface="+mn-cs"/>
              </a:rPr>
              <a:t/>
            </a:r>
            <a:br>
              <a:rPr sz="2400" b="1">
                <a:solidFill>
                  <a:srgbClr val="FF0000"/>
                </a:solidFill>
                <a:latin typeface="+mn-lt"/>
                <a:ea typeface="+mn-ea"/>
                <a:cs typeface="+mn-cs"/>
              </a:rPr>
            </a:br>
            <a:endParaRPr sz="240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pic>
        <p:nvPicPr>
          <p:cNvPr id="225" name="Picture 225"/>
          <p:cNvPicPr/>
          <p:nvPr/>
        </p:nvPicPr>
        <p:blipFill>
          <a:blip r:embed="rId3"/>
          <a:stretch/>
        </p:blipFill>
        <p:spPr>
          <a:xfrm>
            <a:off x="467544" y="1428303"/>
            <a:ext cx="5328592" cy="4160594"/>
          </a:xfrm>
          <a:prstGeom prst="rect">
            <a:avLst/>
          </a:prstGeom>
        </p:spPr>
      </p:pic>
      <p:sp>
        <p:nvSpPr>
          <p:cNvPr id="226" name="Shape 226"/>
          <p:cNvSpPr/>
          <p:nvPr/>
        </p:nvSpPr>
        <p:spPr>
          <a:xfrm>
            <a:off x="1606285" y="181337"/>
            <a:ext cx="5787414" cy="1077218"/>
          </a:xfrm>
          <a:prstGeom prst="rect">
            <a:avLst/>
          </a:prstGeom>
        </p:spPr>
        <p:txBody>
          <a:bodyPr wrap="square" lIns="91440" tIns="45720" rIns="91440" bIns="45720">
            <a:spAutoFit/>
          </a:bodyPr>
          <a:lstStyle/>
          <a:p>
            <a:pPr marL="0" indent="0" algn="ctr"/>
            <a:r>
              <a:rPr sz="3600" b="1">
                <a:solidFill>
                  <a:srgbClr val="FF0000"/>
                </a:solidFill>
                <a:latin typeface="+mn-lt"/>
                <a:ea typeface="+mn-ea"/>
                <a:cs typeface="+mn-cs"/>
              </a:rPr>
              <a:t>ОКТЯБРЬ</a:t>
            </a:r>
            <a:endParaRPr sz="1800">
              <a:solidFill>
                <a:schemeClr val="tx1"/>
              </a:solidFill>
              <a:latin typeface="+mn-lt"/>
              <a:ea typeface="+mn-ea"/>
              <a:cs typeface="+mn-cs"/>
            </a:endParaRPr>
          </a:p>
          <a:p>
            <a:pPr marL="0" indent="0" algn="ctr"/>
            <a:r>
              <a:rPr sz="2800" b="1">
                <a:solidFill>
                  <a:srgbClr val="002060"/>
                </a:solidFill>
                <a:latin typeface="+mn-lt"/>
                <a:ea typeface="+mn-ea"/>
                <a:cs typeface="+mn-cs"/>
              </a:rPr>
              <a:t>Праздничная стенгазета к Дню отца</a:t>
            </a:r>
            <a:endParaRPr sz="2800">
              <a:solidFill>
                <a:srgbClr val="002060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227" name="Shape 227"/>
          <p:cNvSpPr/>
          <p:nvPr/>
        </p:nvSpPr>
        <p:spPr>
          <a:xfrm>
            <a:off x="6300192" y="2455655"/>
            <a:ext cx="2358008" cy="1015663"/>
          </a:xfrm>
          <a:prstGeom prst="rect">
            <a:avLst/>
          </a:prstGeom>
        </p:spPr>
        <p:txBody>
          <a:bodyPr wrap="square" lIns="91440" tIns="45720" rIns="91440" bIns="45720">
            <a:spAutoFit/>
          </a:bodyPr>
          <a:lstStyle/>
          <a:p>
            <a:pPr marL="0" indent="0" algn="ctr"/>
            <a:r>
              <a:rPr sz="2000" b="1">
                <a:solidFill>
                  <a:srgbClr val="002060"/>
                </a:solidFill>
                <a:latin typeface="+mn-lt"/>
                <a:ea typeface="+mn-ea"/>
                <a:cs typeface="+mn-cs"/>
              </a:rPr>
              <a:t>Папам было очень приятно!                      А нам тем более!</a:t>
            </a:r>
            <a:endParaRPr sz="180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GroupShape 2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9" name="Shape 229"/>
          <p:cNvSpPr txBox="1">
            <a:spLocks noGrp="1"/>
          </p:cNvSpPr>
          <p:nvPr>
            <p:ph type="title"/>
          </p:nvPr>
        </p:nvSpPr>
        <p:spPr>
          <a:xfrm>
            <a:off x="611560" y="2132856"/>
            <a:ext cx="7772400" cy="1584177"/>
          </a:xfrm>
          <a:prstGeom prst="rect">
            <a:avLst/>
          </a:prstGeom>
        </p:spPr>
        <p:txBody>
          <a:bodyPr>
            <a:normAutofit/>
          </a:bodyPr>
          <a:lstStyle>
            <a:defPPr/>
            <a:lvl1pPr lvl="0"/>
          </a:lstStyle>
          <a:p>
            <a:endParaRPr sz="2800" b="1">
              <a:solidFill>
                <a:srgbClr val="FF0000"/>
              </a:solidFill>
            </a:endParaRPr>
          </a:p>
        </p:txBody>
      </p:sp>
      <p:sp>
        <p:nvSpPr>
          <p:cNvPr id="230" name="Shape 230"/>
          <p:cNvSpPr txBox="1">
            <a:spLocks noGrp="1"/>
          </p:cNvSpPr>
          <p:nvPr>
            <p:ph type="subTitle" idx="1"/>
          </p:nvPr>
        </p:nvSpPr>
        <p:spPr>
          <a:xfrm>
            <a:off x="1547664" y="548680"/>
            <a:ext cx="7016823" cy="1296144"/>
          </a:xfrm>
          <a:prstGeom prst="rect">
            <a:avLst/>
          </a:prstGeom>
        </p:spPr>
        <p:txBody>
          <a:bodyPr/>
          <a:lstStyle>
            <a:defPPr/>
            <a:lvl1pPr lvl="0"/>
          </a:lstStyle>
          <a:p>
            <a:endParaRPr/>
          </a:p>
        </p:txBody>
      </p:sp>
      <p:pic>
        <p:nvPicPr>
          <p:cNvPr id="232" name="Picture 232"/>
          <p:cNvPicPr/>
          <p:nvPr/>
        </p:nvPicPr>
        <p:blipFill>
          <a:blip r:embed="rId2"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33" name="Shape 233"/>
          <p:cNvSpPr/>
          <p:nvPr/>
        </p:nvSpPr>
        <p:spPr>
          <a:xfrm>
            <a:off x="323527" y="162402"/>
            <a:ext cx="8496943" cy="2185214"/>
          </a:xfrm>
          <a:prstGeom prst="rect">
            <a:avLst/>
          </a:prstGeom>
        </p:spPr>
        <p:txBody>
          <a:bodyPr wrap="square" lIns="91440" tIns="45720" rIns="91440" bIns="45720">
            <a:spAutoFit/>
          </a:bodyPr>
          <a:lstStyle/>
          <a:p>
            <a:pPr marL="0" indent="0" algn="ctr"/>
            <a:r>
              <a:rPr sz="3600" b="1">
                <a:solidFill>
                  <a:srgbClr val="FF0000"/>
                </a:solidFill>
                <a:latin typeface="+mn-lt"/>
                <a:ea typeface="+mn-ea"/>
                <a:cs typeface="+mn-cs"/>
              </a:rPr>
              <a:t>ОКТЯБРЬ</a:t>
            </a:r>
            <a:endParaRPr sz="1800">
              <a:solidFill>
                <a:schemeClr val="tx1"/>
              </a:solidFill>
              <a:latin typeface="+mn-lt"/>
              <a:ea typeface="+mn-ea"/>
              <a:cs typeface="+mn-cs"/>
            </a:endParaRPr>
          </a:p>
          <a:p>
            <a:pPr marL="0" indent="0" algn="ctr"/>
            <a:r>
              <a:rPr sz="2800" b="1">
                <a:solidFill>
                  <a:srgbClr val="002060"/>
                </a:solidFill>
                <a:latin typeface="+mn-lt"/>
                <a:ea typeface="+mn-ea"/>
                <a:cs typeface="+mn-cs"/>
              </a:rPr>
              <a:t>Уголок «Давай поиграем»</a:t>
            </a:r>
            <a:r>
              <a:rPr sz="2400" b="1">
                <a:solidFill>
                  <a:srgbClr val="002060"/>
                </a:solidFill>
                <a:latin typeface="+mn-lt"/>
                <a:ea typeface="+mn-ea"/>
                <a:cs typeface="+mn-cs"/>
              </a:rPr>
              <a:t>               </a:t>
            </a:r>
            <a:endParaRPr sz="1800">
              <a:solidFill>
                <a:schemeClr val="tx1"/>
              </a:solidFill>
              <a:latin typeface="+mn-lt"/>
              <a:ea typeface="+mn-ea"/>
              <a:cs typeface="+mn-cs"/>
            </a:endParaRPr>
          </a:p>
          <a:p>
            <a:pPr marL="0" indent="0" algn="ctr"/>
            <a:endParaRPr sz="2400" b="1">
              <a:solidFill>
                <a:srgbClr val="002060"/>
              </a:solidFill>
              <a:latin typeface="+mn-lt"/>
              <a:ea typeface="+mn-ea"/>
              <a:cs typeface="+mn-cs"/>
            </a:endParaRPr>
          </a:p>
          <a:p>
            <a:pPr marL="0" indent="0" algn="ctr"/>
            <a:r>
              <a:rPr sz="2400" b="1">
                <a:solidFill>
                  <a:srgbClr val="FF0000"/>
                </a:solidFill>
                <a:latin typeface="+mn-lt"/>
                <a:ea typeface="+mn-ea"/>
                <a:cs typeface="+mn-cs"/>
              </a:rPr>
              <a:t/>
            </a:r>
            <a:br>
              <a:rPr sz="2400" b="1">
                <a:solidFill>
                  <a:srgbClr val="FF0000"/>
                </a:solidFill>
                <a:latin typeface="+mn-lt"/>
                <a:ea typeface="+mn-ea"/>
                <a:cs typeface="+mn-cs"/>
              </a:rPr>
            </a:br>
            <a:endParaRPr sz="240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234" name="Shape 234"/>
          <p:cNvSpPr/>
          <p:nvPr/>
        </p:nvSpPr>
        <p:spPr>
          <a:xfrm>
            <a:off x="4572000" y="3356992"/>
            <a:ext cx="3744416" cy="461664"/>
          </a:xfrm>
          <a:prstGeom prst="rect">
            <a:avLst/>
          </a:prstGeom>
        </p:spPr>
        <p:txBody>
          <a:bodyPr wrap="square" lIns="91440" tIns="45720" rIns="91440" bIns="45720">
            <a:spAutoFit/>
          </a:bodyPr>
          <a:lstStyle/>
          <a:p>
            <a:pPr marL="0" indent="0" algn="l"/>
            <a:r>
              <a:rPr sz="2400" b="1">
                <a:solidFill>
                  <a:srgbClr val="002060"/>
                </a:solidFill>
                <a:latin typeface="+mn-lt"/>
                <a:ea typeface="+mn-ea"/>
                <a:cs typeface="+mn-cs"/>
              </a:rPr>
              <a:t>Продолжаем играть!</a:t>
            </a:r>
          </a:p>
        </p:txBody>
      </p:sp>
      <p:pic>
        <p:nvPicPr>
          <p:cNvPr id="236" name="Picture 236"/>
          <p:cNvPicPr/>
          <p:nvPr/>
        </p:nvPicPr>
        <p:blipFill>
          <a:blip r:embed="rId3"/>
          <a:stretch/>
        </p:blipFill>
        <p:spPr>
          <a:xfrm>
            <a:off x="302634" y="1700808"/>
            <a:ext cx="3981334" cy="4882852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GroupShape 23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8" name="Shape 238"/>
          <p:cNvSpPr txBox="1">
            <a:spLocks noGrp="1"/>
          </p:cNvSpPr>
          <p:nvPr>
            <p:ph type="title"/>
          </p:nvPr>
        </p:nvSpPr>
        <p:spPr>
          <a:xfrm>
            <a:off x="611560" y="2132856"/>
            <a:ext cx="7772400" cy="1584177"/>
          </a:xfrm>
          <a:prstGeom prst="rect">
            <a:avLst/>
          </a:prstGeom>
        </p:spPr>
        <p:txBody>
          <a:bodyPr>
            <a:normAutofit/>
          </a:bodyPr>
          <a:lstStyle>
            <a:defPPr/>
            <a:lvl1pPr lvl="0"/>
          </a:lstStyle>
          <a:p>
            <a:endParaRPr sz="2800" b="1">
              <a:solidFill>
                <a:srgbClr val="FF0000"/>
              </a:solidFill>
            </a:endParaRPr>
          </a:p>
        </p:txBody>
      </p:sp>
      <p:sp>
        <p:nvSpPr>
          <p:cNvPr id="239" name="Shape 239"/>
          <p:cNvSpPr txBox="1">
            <a:spLocks noGrp="1"/>
          </p:cNvSpPr>
          <p:nvPr>
            <p:ph type="subTitle" idx="1"/>
          </p:nvPr>
        </p:nvSpPr>
        <p:spPr>
          <a:xfrm>
            <a:off x="1547664" y="548680"/>
            <a:ext cx="7016823" cy="1296144"/>
          </a:xfrm>
          <a:prstGeom prst="rect">
            <a:avLst/>
          </a:prstGeom>
        </p:spPr>
        <p:txBody>
          <a:bodyPr/>
          <a:lstStyle>
            <a:defPPr/>
            <a:lvl1pPr lvl="0"/>
          </a:lstStyle>
          <a:p>
            <a:endParaRPr/>
          </a:p>
        </p:txBody>
      </p:sp>
      <p:pic>
        <p:nvPicPr>
          <p:cNvPr id="241" name="Picture 241"/>
          <p:cNvPicPr/>
          <p:nvPr/>
        </p:nvPicPr>
        <p:blipFill>
          <a:blip r:embed="rId2"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42" name="Shape 242"/>
          <p:cNvSpPr/>
          <p:nvPr/>
        </p:nvSpPr>
        <p:spPr>
          <a:xfrm>
            <a:off x="899592" y="162402"/>
            <a:ext cx="7560841" cy="1200329"/>
          </a:xfrm>
          <a:prstGeom prst="rect">
            <a:avLst/>
          </a:prstGeom>
        </p:spPr>
        <p:txBody>
          <a:bodyPr wrap="square" lIns="91440" tIns="45720" rIns="91440" bIns="45720">
            <a:spAutoFit/>
          </a:bodyPr>
          <a:lstStyle/>
          <a:p>
            <a:pPr marL="0" indent="0" algn="ctr"/>
            <a:endParaRPr sz="2400" b="1">
              <a:solidFill>
                <a:srgbClr val="FF0000"/>
              </a:solidFill>
              <a:latin typeface="+mn-lt"/>
              <a:ea typeface="+mn-ea"/>
              <a:cs typeface="+mn-cs"/>
            </a:endParaRPr>
          </a:p>
          <a:p>
            <a:pPr marL="0" indent="0" algn="ctr"/>
            <a:r>
              <a:rPr sz="2400" b="1">
                <a:solidFill>
                  <a:srgbClr val="FF0000"/>
                </a:solidFill>
                <a:latin typeface="+mn-lt"/>
                <a:ea typeface="+mn-ea"/>
                <a:cs typeface="+mn-cs"/>
              </a:rPr>
              <a:t/>
            </a:r>
            <a:br>
              <a:rPr sz="2400" b="1">
                <a:solidFill>
                  <a:srgbClr val="FF0000"/>
                </a:solidFill>
                <a:latin typeface="+mn-lt"/>
                <a:ea typeface="+mn-ea"/>
                <a:cs typeface="+mn-cs"/>
              </a:rPr>
            </a:br>
            <a:endParaRPr sz="240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243" name="Shape 243"/>
          <p:cNvSpPr/>
          <p:nvPr/>
        </p:nvSpPr>
        <p:spPr>
          <a:xfrm>
            <a:off x="820883" y="169014"/>
            <a:ext cx="7718267" cy="1015663"/>
          </a:xfrm>
          <a:prstGeom prst="rect">
            <a:avLst/>
          </a:prstGeom>
        </p:spPr>
        <p:txBody>
          <a:bodyPr wrap="none" lIns="91440" tIns="45720" rIns="91440" bIns="45720">
            <a:spAutoFit/>
          </a:bodyPr>
          <a:lstStyle/>
          <a:p>
            <a:pPr marL="0" indent="0" algn="ctr"/>
            <a:r>
              <a:rPr sz="3600" b="1">
                <a:solidFill>
                  <a:srgbClr val="FF0000"/>
                </a:solidFill>
                <a:latin typeface="+mn-lt"/>
                <a:ea typeface="+mn-ea"/>
                <a:cs typeface="+mn-cs"/>
              </a:rPr>
              <a:t>НОЯБРЬ</a:t>
            </a:r>
            <a:endParaRPr sz="1800">
              <a:solidFill>
                <a:schemeClr val="tx1"/>
              </a:solidFill>
              <a:latin typeface="+mn-lt"/>
              <a:ea typeface="+mn-ea"/>
              <a:cs typeface="+mn-cs"/>
            </a:endParaRPr>
          </a:p>
          <a:p>
            <a:pPr marL="0" indent="0" algn="ctr"/>
            <a:r>
              <a:rPr sz="2400" b="1">
                <a:solidFill>
                  <a:srgbClr val="002060"/>
                </a:solidFill>
                <a:latin typeface="+mn-lt"/>
                <a:ea typeface="+mn-ea"/>
                <a:cs typeface="+mn-cs"/>
              </a:rPr>
              <a:t>Праздничное оформление на День народного единства</a:t>
            </a:r>
          </a:p>
        </p:txBody>
      </p:sp>
      <p:pic>
        <p:nvPicPr>
          <p:cNvPr id="245" name="Picture 245"/>
          <p:cNvPicPr/>
          <p:nvPr/>
        </p:nvPicPr>
        <p:blipFill>
          <a:blip r:embed="rId3"/>
          <a:stretch/>
        </p:blipFill>
        <p:spPr>
          <a:xfrm>
            <a:off x="1349900" y="1362731"/>
            <a:ext cx="6660232" cy="5073754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GroupShape 24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7" name="Shape 247"/>
          <p:cNvSpPr txBox="1">
            <a:spLocks noGrp="1"/>
          </p:cNvSpPr>
          <p:nvPr>
            <p:ph type="title"/>
          </p:nvPr>
        </p:nvSpPr>
        <p:spPr>
          <a:xfrm>
            <a:off x="611560" y="2132856"/>
            <a:ext cx="7772400" cy="1584177"/>
          </a:xfrm>
          <a:prstGeom prst="rect">
            <a:avLst/>
          </a:prstGeom>
        </p:spPr>
        <p:txBody>
          <a:bodyPr>
            <a:normAutofit/>
          </a:bodyPr>
          <a:lstStyle>
            <a:defPPr/>
            <a:lvl1pPr lvl="0"/>
          </a:lstStyle>
          <a:p>
            <a:endParaRPr sz="2800" b="1">
              <a:solidFill>
                <a:srgbClr val="FF0000"/>
              </a:solidFill>
            </a:endParaRPr>
          </a:p>
        </p:txBody>
      </p:sp>
      <p:sp>
        <p:nvSpPr>
          <p:cNvPr id="248" name="Shape 248"/>
          <p:cNvSpPr txBox="1">
            <a:spLocks noGrp="1"/>
          </p:cNvSpPr>
          <p:nvPr>
            <p:ph type="subTitle" idx="1"/>
          </p:nvPr>
        </p:nvSpPr>
        <p:spPr>
          <a:xfrm>
            <a:off x="1547664" y="548680"/>
            <a:ext cx="7016823" cy="1296144"/>
          </a:xfrm>
          <a:prstGeom prst="rect">
            <a:avLst/>
          </a:prstGeom>
        </p:spPr>
        <p:txBody>
          <a:bodyPr/>
          <a:lstStyle>
            <a:defPPr/>
            <a:lvl1pPr lvl="0"/>
          </a:lstStyle>
          <a:p>
            <a:endParaRPr/>
          </a:p>
        </p:txBody>
      </p:sp>
      <p:pic>
        <p:nvPicPr>
          <p:cNvPr id="250" name="Picture 250"/>
          <p:cNvPicPr/>
          <p:nvPr/>
        </p:nvPicPr>
        <p:blipFill>
          <a:blip r:embed="rId2"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51" name="Shape 251"/>
          <p:cNvSpPr/>
          <p:nvPr/>
        </p:nvSpPr>
        <p:spPr>
          <a:xfrm>
            <a:off x="899592" y="162402"/>
            <a:ext cx="7560841" cy="1569660"/>
          </a:xfrm>
          <a:prstGeom prst="rect">
            <a:avLst/>
          </a:prstGeom>
        </p:spPr>
        <p:txBody>
          <a:bodyPr wrap="square" lIns="91440" tIns="45720" rIns="91440" bIns="45720">
            <a:spAutoFit/>
          </a:bodyPr>
          <a:lstStyle/>
          <a:p>
            <a:pPr marL="0" indent="0" algn="ctr"/>
            <a:r>
              <a:rPr sz="2400" b="1">
                <a:solidFill>
                  <a:srgbClr val="FF0000"/>
                </a:solidFill>
                <a:latin typeface="+mn-lt"/>
                <a:ea typeface="+mn-ea"/>
                <a:cs typeface="+mn-cs"/>
              </a:rPr>
              <a:t>         </a:t>
            </a:r>
            <a:endParaRPr sz="1800">
              <a:solidFill>
                <a:schemeClr val="tx1"/>
              </a:solidFill>
              <a:latin typeface="+mn-lt"/>
              <a:ea typeface="+mn-ea"/>
              <a:cs typeface="+mn-cs"/>
            </a:endParaRPr>
          </a:p>
          <a:p>
            <a:pPr marL="0" indent="0" algn="ctr"/>
            <a:endParaRPr sz="2400" b="1">
              <a:solidFill>
                <a:srgbClr val="FF0000"/>
              </a:solidFill>
              <a:latin typeface="+mn-lt"/>
              <a:ea typeface="+mn-ea"/>
              <a:cs typeface="+mn-cs"/>
            </a:endParaRPr>
          </a:p>
          <a:p>
            <a:pPr marL="0" indent="0" algn="ctr"/>
            <a:r>
              <a:rPr sz="2400" b="1">
                <a:solidFill>
                  <a:srgbClr val="FF0000"/>
                </a:solidFill>
                <a:latin typeface="+mn-lt"/>
                <a:ea typeface="+mn-ea"/>
                <a:cs typeface="+mn-cs"/>
              </a:rPr>
              <a:t/>
            </a:r>
            <a:br>
              <a:rPr sz="2400" b="1">
                <a:solidFill>
                  <a:srgbClr val="FF0000"/>
                </a:solidFill>
                <a:latin typeface="+mn-lt"/>
                <a:ea typeface="+mn-ea"/>
                <a:cs typeface="+mn-cs"/>
              </a:rPr>
            </a:br>
            <a:endParaRPr sz="240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252" name="Shape 252"/>
          <p:cNvSpPr/>
          <p:nvPr/>
        </p:nvSpPr>
        <p:spPr>
          <a:xfrm>
            <a:off x="2747111" y="178344"/>
            <a:ext cx="3865801" cy="1015663"/>
          </a:xfrm>
          <a:prstGeom prst="rect">
            <a:avLst/>
          </a:prstGeom>
        </p:spPr>
        <p:txBody>
          <a:bodyPr wrap="none" lIns="91440" tIns="45720" rIns="91440" bIns="45720">
            <a:spAutoFit/>
          </a:bodyPr>
          <a:lstStyle/>
          <a:p>
            <a:pPr marL="0" indent="0" algn="ctr"/>
            <a:r>
              <a:rPr sz="3600" b="1">
                <a:solidFill>
                  <a:srgbClr val="FF0000"/>
                </a:solidFill>
                <a:latin typeface="+mn-lt"/>
                <a:ea typeface="+mn-ea"/>
                <a:cs typeface="+mn-cs"/>
              </a:rPr>
              <a:t>НОЯБРЬ</a:t>
            </a:r>
            <a:endParaRPr sz="1800">
              <a:solidFill>
                <a:schemeClr val="tx1"/>
              </a:solidFill>
              <a:latin typeface="+mn-lt"/>
              <a:ea typeface="+mn-ea"/>
              <a:cs typeface="+mn-cs"/>
            </a:endParaRPr>
          </a:p>
          <a:p>
            <a:pPr marL="0" indent="0" algn="ctr"/>
            <a:r>
              <a:rPr sz="2400" b="1">
                <a:solidFill>
                  <a:srgbClr val="002060"/>
                </a:solidFill>
                <a:latin typeface="+mn-lt"/>
                <a:ea typeface="+mn-ea"/>
                <a:cs typeface="+mn-cs"/>
              </a:rPr>
              <a:t>12 ноября – Синичкин день</a:t>
            </a:r>
          </a:p>
        </p:txBody>
      </p:sp>
      <p:pic>
        <p:nvPicPr>
          <p:cNvPr id="254" name="Picture 254"/>
          <p:cNvPicPr/>
          <p:nvPr/>
        </p:nvPicPr>
        <p:blipFill>
          <a:blip r:embed="rId3"/>
          <a:stretch/>
        </p:blipFill>
        <p:spPr>
          <a:xfrm>
            <a:off x="323528" y="1732061"/>
            <a:ext cx="3888432" cy="3857178"/>
          </a:xfrm>
          <a:prstGeom prst="rect">
            <a:avLst/>
          </a:prstGeom>
        </p:spPr>
      </p:pic>
      <p:sp>
        <p:nvSpPr>
          <p:cNvPr id="255" name="Shape 255"/>
          <p:cNvSpPr/>
          <p:nvPr/>
        </p:nvSpPr>
        <p:spPr>
          <a:xfrm>
            <a:off x="1993219" y="1124744"/>
            <a:ext cx="5373587" cy="461664"/>
          </a:xfrm>
          <a:prstGeom prst="rect">
            <a:avLst/>
          </a:prstGeom>
        </p:spPr>
        <p:txBody>
          <a:bodyPr wrap="none" lIns="91440" tIns="45720" rIns="91440" bIns="45720">
            <a:spAutoFit/>
          </a:bodyPr>
          <a:lstStyle/>
          <a:p>
            <a:pPr marL="0" indent="0" algn="ctr"/>
            <a:r>
              <a:rPr sz="2400" b="1">
                <a:solidFill>
                  <a:srgbClr val="002060"/>
                </a:solidFill>
                <a:latin typeface="+mn-lt"/>
                <a:ea typeface="+mn-ea"/>
                <a:cs typeface="+mn-cs"/>
              </a:rPr>
              <a:t>Пришло время позаботиться о птицах!</a:t>
            </a:r>
          </a:p>
        </p:txBody>
      </p:sp>
      <p:sp>
        <p:nvSpPr>
          <p:cNvPr id="256" name="Shape 256"/>
          <p:cNvSpPr/>
          <p:nvPr/>
        </p:nvSpPr>
        <p:spPr>
          <a:xfrm>
            <a:off x="337034" y="5733256"/>
            <a:ext cx="4207989" cy="923330"/>
          </a:xfrm>
          <a:prstGeom prst="rect">
            <a:avLst/>
          </a:prstGeom>
        </p:spPr>
        <p:txBody>
          <a:bodyPr wrap="square" lIns="91440" tIns="45720" rIns="91440" bIns="45720">
            <a:spAutoFit/>
          </a:bodyPr>
          <a:lstStyle/>
          <a:p>
            <a:pPr marL="0" indent="0" algn="ctr"/>
            <a:r>
              <a:rPr sz="1800" b="1">
                <a:solidFill>
                  <a:srgbClr val="002060"/>
                </a:solidFill>
                <a:latin typeface="+mn-lt"/>
                <a:ea typeface="+mn-ea"/>
                <a:cs typeface="+mn-cs"/>
              </a:rPr>
              <a:t>Родители приняли участие в экологической акции                              «Сделаем кормушки для птиц»</a:t>
            </a:r>
            <a:endParaRPr sz="1800">
              <a:solidFill>
                <a:srgbClr val="002060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257" name="Shape 257"/>
          <p:cNvSpPr/>
          <p:nvPr/>
        </p:nvSpPr>
        <p:spPr>
          <a:xfrm>
            <a:off x="4545023" y="6010255"/>
            <a:ext cx="4572000" cy="369332"/>
          </a:xfrm>
          <a:prstGeom prst="rect">
            <a:avLst/>
          </a:prstGeom>
        </p:spPr>
        <p:txBody>
          <a:bodyPr lIns="91440" tIns="45720" rIns="91440" bIns="45720">
            <a:spAutoFit/>
          </a:bodyPr>
          <a:lstStyle/>
          <a:p>
            <a:pPr marL="0" indent="0" algn="l"/>
            <a:r>
              <a:rPr sz="1800" b="1">
                <a:solidFill>
                  <a:srgbClr val="002060"/>
                </a:solidFill>
                <a:latin typeface="+mn-lt"/>
                <a:ea typeface="+mn-ea"/>
                <a:cs typeface="+mn-cs"/>
              </a:rPr>
              <a:t>А дети сделали красивые поделки</a:t>
            </a:r>
            <a:endParaRPr sz="1800">
              <a:solidFill>
                <a:srgbClr val="002060"/>
              </a:solidFill>
              <a:latin typeface="+mn-lt"/>
              <a:ea typeface="+mn-ea"/>
              <a:cs typeface="+mn-cs"/>
            </a:endParaRPr>
          </a:p>
        </p:txBody>
      </p:sp>
      <p:pic>
        <p:nvPicPr>
          <p:cNvPr id="259" name="Picture 259"/>
          <p:cNvPicPr/>
          <p:nvPr/>
        </p:nvPicPr>
        <p:blipFill>
          <a:blip r:embed="rId4"/>
          <a:stretch/>
        </p:blipFill>
        <p:spPr>
          <a:xfrm>
            <a:off x="4590053" y="1981376"/>
            <a:ext cx="4104456" cy="3598736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GroupShape 26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1" name="Shape 261"/>
          <p:cNvSpPr txBox="1">
            <a:spLocks noGrp="1"/>
          </p:cNvSpPr>
          <p:nvPr>
            <p:ph type="title"/>
          </p:nvPr>
        </p:nvSpPr>
        <p:spPr>
          <a:xfrm>
            <a:off x="611560" y="2132856"/>
            <a:ext cx="7772400" cy="1584177"/>
          </a:xfrm>
          <a:prstGeom prst="rect">
            <a:avLst/>
          </a:prstGeom>
        </p:spPr>
        <p:txBody>
          <a:bodyPr>
            <a:normAutofit/>
          </a:bodyPr>
          <a:lstStyle>
            <a:defPPr/>
            <a:lvl1pPr lvl="0"/>
          </a:lstStyle>
          <a:p>
            <a:endParaRPr sz="2800" b="1">
              <a:solidFill>
                <a:srgbClr val="FF0000"/>
              </a:solidFill>
            </a:endParaRPr>
          </a:p>
        </p:txBody>
      </p:sp>
      <p:sp>
        <p:nvSpPr>
          <p:cNvPr id="262" name="Shape 262"/>
          <p:cNvSpPr txBox="1">
            <a:spLocks noGrp="1"/>
          </p:cNvSpPr>
          <p:nvPr>
            <p:ph type="subTitle" idx="1"/>
          </p:nvPr>
        </p:nvSpPr>
        <p:spPr>
          <a:xfrm>
            <a:off x="1547664" y="548680"/>
            <a:ext cx="7016823" cy="1296144"/>
          </a:xfrm>
          <a:prstGeom prst="rect">
            <a:avLst/>
          </a:prstGeom>
        </p:spPr>
        <p:txBody>
          <a:bodyPr/>
          <a:lstStyle>
            <a:defPPr/>
            <a:lvl1pPr lvl="0"/>
          </a:lstStyle>
          <a:p>
            <a:endParaRPr/>
          </a:p>
        </p:txBody>
      </p:sp>
      <p:pic>
        <p:nvPicPr>
          <p:cNvPr id="264" name="Picture 264"/>
          <p:cNvPicPr/>
          <p:nvPr/>
        </p:nvPicPr>
        <p:blipFill>
          <a:blip r:embed="rId2"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266" name="Picture 266"/>
          <p:cNvPicPr/>
          <p:nvPr/>
        </p:nvPicPr>
        <p:blipFill>
          <a:blip r:embed="rId3"/>
          <a:stretch/>
        </p:blipFill>
        <p:spPr>
          <a:xfrm>
            <a:off x="323528" y="1412776"/>
            <a:ext cx="5904656" cy="4571984"/>
          </a:xfrm>
          <a:prstGeom prst="rect">
            <a:avLst/>
          </a:prstGeom>
        </p:spPr>
      </p:pic>
      <p:sp>
        <p:nvSpPr>
          <p:cNvPr id="267" name="Shape 267"/>
          <p:cNvSpPr/>
          <p:nvPr/>
        </p:nvSpPr>
        <p:spPr>
          <a:xfrm>
            <a:off x="2411760" y="275287"/>
            <a:ext cx="4572000" cy="1077218"/>
          </a:xfrm>
          <a:prstGeom prst="rect">
            <a:avLst/>
          </a:prstGeom>
        </p:spPr>
        <p:txBody>
          <a:bodyPr lIns="91440" tIns="45720" rIns="91440" bIns="45720">
            <a:spAutoFit/>
          </a:bodyPr>
          <a:lstStyle/>
          <a:p>
            <a:pPr marL="0" indent="0" algn="ctr"/>
            <a:r>
              <a:rPr sz="3600" b="1">
                <a:solidFill>
                  <a:srgbClr val="FF0000"/>
                </a:solidFill>
                <a:latin typeface="+mn-lt"/>
                <a:ea typeface="+mn-ea"/>
                <a:cs typeface="+mn-cs"/>
              </a:rPr>
              <a:t>НОЯБРЬ</a:t>
            </a:r>
            <a:endParaRPr sz="1800">
              <a:solidFill>
                <a:schemeClr val="tx1"/>
              </a:solidFill>
              <a:latin typeface="+mn-lt"/>
              <a:ea typeface="+mn-ea"/>
              <a:cs typeface="+mn-cs"/>
            </a:endParaRPr>
          </a:p>
          <a:p>
            <a:pPr marL="0" indent="0" algn="ctr"/>
            <a:r>
              <a:rPr sz="2800" b="1">
                <a:solidFill>
                  <a:srgbClr val="002060"/>
                </a:solidFill>
                <a:latin typeface="+mn-lt"/>
                <a:ea typeface="+mn-ea"/>
                <a:cs typeface="+mn-cs"/>
              </a:rPr>
              <a:t>День матери</a:t>
            </a:r>
          </a:p>
        </p:txBody>
      </p:sp>
      <p:sp>
        <p:nvSpPr>
          <p:cNvPr id="268" name="Shape 268"/>
          <p:cNvSpPr/>
          <p:nvPr/>
        </p:nvSpPr>
        <p:spPr>
          <a:xfrm>
            <a:off x="6300192" y="2276870"/>
            <a:ext cx="2538838" cy="1569660"/>
          </a:xfrm>
          <a:prstGeom prst="rect">
            <a:avLst/>
          </a:prstGeom>
        </p:spPr>
        <p:txBody>
          <a:bodyPr wrap="square" lIns="91440" tIns="45720" rIns="91440" bIns="45720">
            <a:spAutoFit/>
          </a:bodyPr>
          <a:lstStyle/>
          <a:p>
            <a:pPr marL="0" indent="0" algn="ctr"/>
            <a:r>
              <a:rPr sz="2400" b="1">
                <a:solidFill>
                  <a:srgbClr val="002060"/>
                </a:solidFill>
                <a:latin typeface="+mn-lt"/>
                <a:ea typeface="+mn-ea"/>
                <a:cs typeface="+mn-cs"/>
              </a:rPr>
              <a:t>Поздравили наших милых, очаровательных мамочек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GroupShape 26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0" name="Shape 270"/>
          <p:cNvSpPr txBox="1">
            <a:spLocks noGrp="1"/>
          </p:cNvSpPr>
          <p:nvPr>
            <p:ph type="title"/>
          </p:nvPr>
        </p:nvSpPr>
        <p:spPr>
          <a:xfrm>
            <a:off x="611560" y="2132856"/>
            <a:ext cx="7772400" cy="1584177"/>
          </a:xfrm>
          <a:prstGeom prst="rect">
            <a:avLst/>
          </a:prstGeom>
        </p:spPr>
        <p:txBody>
          <a:bodyPr>
            <a:normAutofit/>
          </a:bodyPr>
          <a:lstStyle>
            <a:defPPr/>
            <a:lvl1pPr lvl="0"/>
          </a:lstStyle>
          <a:p>
            <a:endParaRPr sz="2800" b="1">
              <a:solidFill>
                <a:srgbClr val="FF0000"/>
              </a:solidFill>
            </a:endParaRPr>
          </a:p>
        </p:txBody>
      </p:sp>
      <p:sp>
        <p:nvSpPr>
          <p:cNvPr id="271" name="Shape 271"/>
          <p:cNvSpPr txBox="1">
            <a:spLocks noGrp="1"/>
          </p:cNvSpPr>
          <p:nvPr>
            <p:ph type="subTitle" idx="1"/>
          </p:nvPr>
        </p:nvSpPr>
        <p:spPr>
          <a:xfrm>
            <a:off x="1547664" y="548680"/>
            <a:ext cx="7016823" cy="1296144"/>
          </a:xfrm>
          <a:prstGeom prst="rect">
            <a:avLst/>
          </a:prstGeom>
        </p:spPr>
        <p:txBody>
          <a:bodyPr/>
          <a:lstStyle>
            <a:defPPr/>
            <a:lvl1pPr lvl="0"/>
          </a:lstStyle>
          <a:p>
            <a:endParaRPr/>
          </a:p>
        </p:txBody>
      </p:sp>
      <p:pic>
        <p:nvPicPr>
          <p:cNvPr id="273" name="Picture 273"/>
          <p:cNvPicPr/>
          <p:nvPr/>
        </p:nvPicPr>
        <p:blipFill>
          <a:blip r:embed="rId2"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74" name="Shape 274"/>
          <p:cNvSpPr/>
          <p:nvPr/>
        </p:nvSpPr>
        <p:spPr>
          <a:xfrm>
            <a:off x="899592" y="162402"/>
            <a:ext cx="7560841" cy="830997"/>
          </a:xfrm>
          <a:prstGeom prst="rect">
            <a:avLst/>
          </a:prstGeom>
        </p:spPr>
        <p:txBody>
          <a:bodyPr wrap="square" lIns="91440" tIns="45720" rIns="91440" bIns="45720">
            <a:spAutoFit/>
          </a:bodyPr>
          <a:lstStyle/>
          <a:p>
            <a:pPr marL="0" indent="0" algn="ctr"/>
            <a:r>
              <a:rPr sz="2400" b="1">
                <a:solidFill>
                  <a:srgbClr val="FF0000"/>
                </a:solidFill>
                <a:latin typeface="+mn-lt"/>
                <a:ea typeface="+mn-ea"/>
                <a:cs typeface="+mn-cs"/>
              </a:rPr>
              <a:t/>
            </a:r>
            <a:br>
              <a:rPr sz="2400" b="1">
                <a:solidFill>
                  <a:srgbClr val="FF0000"/>
                </a:solidFill>
                <a:latin typeface="+mn-lt"/>
                <a:ea typeface="+mn-ea"/>
                <a:cs typeface="+mn-cs"/>
              </a:rPr>
            </a:br>
            <a:endParaRPr sz="240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275" name="Shape 275"/>
          <p:cNvSpPr/>
          <p:nvPr/>
        </p:nvSpPr>
        <p:spPr>
          <a:xfrm>
            <a:off x="5652120" y="947232"/>
            <a:ext cx="2664296" cy="923330"/>
          </a:xfrm>
          <a:prstGeom prst="rect">
            <a:avLst/>
          </a:prstGeom>
        </p:spPr>
        <p:txBody>
          <a:bodyPr wrap="square" lIns="91440" tIns="45720" rIns="91440" bIns="45720">
            <a:spAutoFit/>
          </a:bodyPr>
          <a:lstStyle/>
          <a:p>
            <a:pPr marL="0" indent="0" algn="ctr"/>
            <a:endParaRPr sz="1800" b="1">
              <a:solidFill>
                <a:srgbClr val="FF0000"/>
              </a:solidFill>
              <a:latin typeface="+mn-lt"/>
              <a:ea typeface="+mn-ea"/>
              <a:cs typeface="+mn-cs"/>
            </a:endParaRPr>
          </a:p>
          <a:p>
            <a:pPr marL="0" indent="0" algn="ctr"/>
            <a:endParaRPr sz="1800" b="1">
              <a:solidFill>
                <a:srgbClr val="FF0000"/>
              </a:solidFill>
              <a:latin typeface="+mn-lt"/>
              <a:ea typeface="+mn-ea"/>
              <a:cs typeface="+mn-cs"/>
            </a:endParaRPr>
          </a:p>
          <a:p>
            <a:pPr marL="0" indent="0" algn="ctr"/>
            <a:endParaRPr sz="1800" b="1">
              <a:solidFill>
                <a:srgbClr val="FF0000"/>
              </a:solidFill>
              <a:latin typeface="+mn-lt"/>
              <a:ea typeface="+mn-ea"/>
              <a:cs typeface="+mn-cs"/>
            </a:endParaRPr>
          </a:p>
        </p:txBody>
      </p:sp>
      <p:pic>
        <p:nvPicPr>
          <p:cNvPr id="277" name="Picture 277"/>
          <p:cNvPicPr/>
          <p:nvPr/>
        </p:nvPicPr>
        <p:blipFill>
          <a:blip r:embed="rId3"/>
          <a:stretch/>
        </p:blipFill>
        <p:spPr>
          <a:xfrm>
            <a:off x="288031" y="1022202"/>
            <a:ext cx="4067945" cy="4593799"/>
          </a:xfrm>
          <a:prstGeom prst="rect">
            <a:avLst/>
          </a:prstGeom>
        </p:spPr>
      </p:pic>
      <p:pic>
        <p:nvPicPr>
          <p:cNvPr id="279" name="Picture 279"/>
          <p:cNvPicPr/>
          <p:nvPr/>
        </p:nvPicPr>
        <p:blipFill>
          <a:blip r:embed="rId4"/>
          <a:stretch/>
        </p:blipFill>
        <p:spPr>
          <a:xfrm>
            <a:off x="4680013" y="932396"/>
            <a:ext cx="4244718" cy="4711054"/>
          </a:xfrm>
          <a:prstGeom prst="rect">
            <a:avLst/>
          </a:prstGeom>
        </p:spPr>
      </p:pic>
      <p:sp>
        <p:nvSpPr>
          <p:cNvPr id="280" name="Shape 280"/>
          <p:cNvSpPr/>
          <p:nvPr/>
        </p:nvSpPr>
        <p:spPr>
          <a:xfrm>
            <a:off x="3668066" y="224509"/>
            <a:ext cx="1807866" cy="646331"/>
          </a:xfrm>
          <a:prstGeom prst="rect">
            <a:avLst/>
          </a:prstGeom>
        </p:spPr>
        <p:txBody>
          <a:bodyPr wrap="none" lIns="91440" tIns="45720" rIns="91440" bIns="45720">
            <a:spAutoFit/>
          </a:bodyPr>
          <a:lstStyle/>
          <a:p>
            <a:pPr marL="0" indent="0" algn="ctr"/>
            <a:r>
              <a:rPr sz="3600" b="1">
                <a:solidFill>
                  <a:srgbClr val="FF0000"/>
                </a:solidFill>
                <a:latin typeface="+mn-lt"/>
                <a:ea typeface="+mn-ea"/>
                <a:cs typeface="+mn-cs"/>
              </a:rPr>
              <a:t>НОЯБРЬ</a:t>
            </a:r>
            <a:endParaRPr sz="180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281" name="Shape 281"/>
          <p:cNvSpPr/>
          <p:nvPr/>
        </p:nvSpPr>
        <p:spPr>
          <a:xfrm>
            <a:off x="1152537" y="5949280"/>
            <a:ext cx="6838922" cy="369332"/>
          </a:xfrm>
          <a:prstGeom prst="rect">
            <a:avLst/>
          </a:prstGeom>
        </p:spPr>
        <p:txBody>
          <a:bodyPr wrap="none" lIns="91440" tIns="45720" rIns="91440" bIns="45720">
            <a:spAutoFit/>
          </a:bodyPr>
          <a:lstStyle/>
          <a:p>
            <a:pPr marL="0" indent="0" algn="ctr"/>
            <a:r>
              <a:rPr sz="1800" b="1">
                <a:solidFill>
                  <a:srgbClr val="002060"/>
                </a:solidFill>
                <a:latin typeface="+mn-lt"/>
                <a:ea typeface="+mn-ea"/>
                <a:cs typeface="+mn-cs"/>
              </a:rPr>
              <a:t>Передвижки «Мелкая моторика» и «Навыки самообслуживания»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GroupShape 2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3" name="Shape 283"/>
          <p:cNvSpPr txBox="1">
            <a:spLocks noGrp="1"/>
          </p:cNvSpPr>
          <p:nvPr>
            <p:ph type="title"/>
          </p:nvPr>
        </p:nvSpPr>
        <p:spPr>
          <a:xfrm>
            <a:off x="611560" y="2132856"/>
            <a:ext cx="7772400" cy="1584177"/>
          </a:xfrm>
          <a:prstGeom prst="rect">
            <a:avLst/>
          </a:prstGeom>
        </p:spPr>
        <p:txBody>
          <a:bodyPr>
            <a:normAutofit/>
          </a:bodyPr>
          <a:lstStyle>
            <a:defPPr/>
            <a:lvl1pPr lvl="0"/>
          </a:lstStyle>
          <a:p>
            <a:endParaRPr sz="2800" b="1">
              <a:solidFill>
                <a:srgbClr val="FF0000"/>
              </a:solidFill>
            </a:endParaRPr>
          </a:p>
        </p:txBody>
      </p:sp>
      <p:sp>
        <p:nvSpPr>
          <p:cNvPr id="284" name="Shape 284"/>
          <p:cNvSpPr txBox="1">
            <a:spLocks noGrp="1"/>
          </p:cNvSpPr>
          <p:nvPr>
            <p:ph type="subTitle" idx="1"/>
          </p:nvPr>
        </p:nvSpPr>
        <p:spPr>
          <a:xfrm>
            <a:off x="1547664" y="548680"/>
            <a:ext cx="7016823" cy="1296144"/>
          </a:xfrm>
          <a:prstGeom prst="rect">
            <a:avLst/>
          </a:prstGeom>
        </p:spPr>
        <p:txBody>
          <a:bodyPr/>
          <a:lstStyle>
            <a:defPPr/>
            <a:lvl1pPr lvl="0"/>
          </a:lstStyle>
          <a:p>
            <a:endParaRPr/>
          </a:p>
        </p:txBody>
      </p:sp>
      <p:pic>
        <p:nvPicPr>
          <p:cNvPr id="286" name="Picture 286"/>
          <p:cNvPicPr/>
          <p:nvPr/>
        </p:nvPicPr>
        <p:blipFill>
          <a:blip r:embed="rId2"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87" name="Shape 287"/>
          <p:cNvSpPr/>
          <p:nvPr/>
        </p:nvSpPr>
        <p:spPr>
          <a:xfrm>
            <a:off x="899592" y="162402"/>
            <a:ext cx="7560841" cy="1200329"/>
          </a:xfrm>
          <a:prstGeom prst="rect">
            <a:avLst/>
          </a:prstGeom>
        </p:spPr>
        <p:txBody>
          <a:bodyPr wrap="square" lIns="91440" tIns="45720" rIns="91440" bIns="45720">
            <a:spAutoFit/>
          </a:bodyPr>
          <a:lstStyle/>
          <a:p>
            <a:pPr marL="0" indent="0" algn="ctr"/>
            <a:endParaRPr sz="2400" b="1">
              <a:solidFill>
                <a:srgbClr val="FF0000"/>
              </a:solidFill>
              <a:latin typeface="+mn-lt"/>
              <a:ea typeface="+mn-ea"/>
              <a:cs typeface="+mn-cs"/>
            </a:endParaRPr>
          </a:p>
          <a:p>
            <a:pPr marL="0" indent="0" algn="ctr"/>
            <a:r>
              <a:rPr sz="2400" b="1">
                <a:solidFill>
                  <a:srgbClr val="FF0000"/>
                </a:solidFill>
                <a:latin typeface="+mn-lt"/>
                <a:ea typeface="+mn-ea"/>
                <a:cs typeface="+mn-cs"/>
              </a:rPr>
              <a:t/>
            </a:r>
            <a:br>
              <a:rPr sz="2400" b="1">
                <a:solidFill>
                  <a:srgbClr val="FF0000"/>
                </a:solidFill>
                <a:latin typeface="+mn-lt"/>
                <a:ea typeface="+mn-ea"/>
                <a:cs typeface="+mn-cs"/>
              </a:rPr>
            </a:br>
            <a:endParaRPr sz="240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288" name="Shape 288"/>
          <p:cNvSpPr/>
          <p:nvPr/>
        </p:nvSpPr>
        <p:spPr>
          <a:xfrm>
            <a:off x="5652120" y="947232"/>
            <a:ext cx="2664296" cy="923330"/>
          </a:xfrm>
          <a:prstGeom prst="rect">
            <a:avLst/>
          </a:prstGeom>
        </p:spPr>
        <p:txBody>
          <a:bodyPr wrap="square" lIns="91440" tIns="45720" rIns="91440" bIns="45720">
            <a:spAutoFit/>
          </a:bodyPr>
          <a:lstStyle/>
          <a:p>
            <a:pPr marL="0" indent="0" algn="ctr"/>
            <a:endParaRPr sz="1800" b="1">
              <a:solidFill>
                <a:srgbClr val="FF0000"/>
              </a:solidFill>
              <a:latin typeface="+mn-lt"/>
              <a:ea typeface="+mn-ea"/>
              <a:cs typeface="+mn-cs"/>
            </a:endParaRPr>
          </a:p>
          <a:p>
            <a:pPr marL="0" indent="0" algn="ctr"/>
            <a:endParaRPr sz="1800" b="1">
              <a:solidFill>
                <a:srgbClr val="FF0000"/>
              </a:solidFill>
              <a:latin typeface="+mn-lt"/>
              <a:ea typeface="+mn-ea"/>
              <a:cs typeface="+mn-cs"/>
            </a:endParaRPr>
          </a:p>
          <a:p>
            <a:pPr marL="0" indent="0" algn="ctr"/>
            <a:endParaRPr sz="1800" b="1">
              <a:solidFill>
                <a:srgbClr val="FF0000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289" name="Shape 289"/>
          <p:cNvSpPr/>
          <p:nvPr/>
        </p:nvSpPr>
        <p:spPr>
          <a:xfrm>
            <a:off x="1291782" y="260648"/>
            <a:ext cx="6776470" cy="1077218"/>
          </a:xfrm>
          <a:prstGeom prst="rect">
            <a:avLst/>
          </a:prstGeom>
        </p:spPr>
        <p:txBody>
          <a:bodyPr wrap="none" lIns="91440" tIns="45720" rIns="91440" bIns="45720">
            <a:spAutoFit/>
          </a:bodyPr>
          <a:lstStyle/>
          <a:p>
            <a:pPr marL="0" indent="0" algn="ctr"/>
            <a:r>
              <a:rPr sz="3600" b="1">
                <a:solidFill>
                  <a:srgbClr val="FF0000"/>
                </a:solidFill>
                <a:latin typeface="+mn-lt"/>
                <a:ea typeface="+mn-ea"/>
                <a:cs typeface="+mn-cs"/>
              </a:rPr>
              <a:t>НОЯБРЬ</a:t>
            </a:r>
            <a:endParaRPr sz="1800">
              <a:solidFill>
                <a:schemeClr val="tx1"/>
              </a:solidFill>
              <a:latin typeface="+mn-lt"/>
              <a:ea typeface="+mn-ea"/>
              <a:cs typeface="+mn-cs"/>
            </a:endParaRPr>
          </a:p>
          <a:p>
            <a:pPr marL="0" indent="0" algn="ctr"/>
            <a:r>
              <a:rPr sz="2800" b="1">
                <a:solidFill>
                  <a:srgbClr val="002060"/>
                </a:solidFill>
                <a:latin typeface="+mn-lt"/>
                <a:ea typeface="+mn-ea"/>
                <a:cs typeface="+mn-cs"/>
              </a:rPr>
              <a:t>18 ноября – День рождения Деда Мороза</a:t>
            </a:r>
          </a:p>
        </p:txBody>
      </p:sp>
      <p:pic>
        <p:nvPicPr>
          <p:cNvPr id="291" name="Picture 291"/>
          <p:cNvPicPr/>
          <p:nvPr/>
        </p:nvPicPr>
        <p:blipFill>
          <a:blip r:embed="rId3"/>
          <a:stretch/>
        </p:blipFill>
        <p:spPr>
          <a:xfrm>
            <a:off x="467544" y="1542796"/>
            <a:ext cx="4896544" cy="4910540"/>
          </a:xfrm>
          <a:prstGeom prst="rect">
            <a:avLst/>
          </a:prstGeom>
        </p:spPr>
      </p:pic>
      <p:sp>
        <p:nvSpPr>
          <p:cNvPr id="292" name="Shape 292"/>
          <p:cNvSpPr/>
          <p:nvPr/>
        </p:nvSpPr>
        <p:spPr>
          <a:xfrm>
            <a:off x="5940152" y="2721293"/>
            <a:ext cx="2880320" cy="1323439"/>
          </a:xfrm>
          <a:prstGeom prst="rect">
            <a:avLst/>
          </a:prstGeom>
        </p:spPr>
        <p:txBody>
          <a:bodyPr wrap="square" lIns="91440" tIns="45720" rIns="91440" bIns="45720">
            <a:spAutoFit/>
          </a:bodyPr>
          <a:lstStyle/>
          <a:p>
            <a:pPr marL="0" indent="0" algn="ctr"/>
            <a:r>
              <a:rPr sz="2000" b="1">
                <a:solidFill>
                  <a:srgbClr val="002060"/>
                </a:solidFill>
                <a:latin typeface="+mn-lt"/>
                <a:ea typeface="+mn-ea"/>
                <a:cs typeface="+mn-cs"/>
              </a:rPr>
              <a:t>На снежинках можно прочитать много интересного о Дедушке Морозе                  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GroupShape 29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4" name="Shape 294"/>
          <p:cNvSpPr txBox="1">
            <a:spLocks noGrp="1"/>
          </p:cNvSpPr>
          <p:nvPr>
            <p:ph type="title"/>
          </p:nvPr>
        </p:nvSpPr>
        <p:spPr>
          <a:xfrm>
            <a:off x="611560" y="2132856"/>
            <a:ext cx="7772400" cy="1584177"/>
          </a:xfrm>
          <a:prstGeom prst="rect">
            <a:avLst/>
          </a:prstGeom>
        </p:spPr>
        <p:txBody>
          <a:bodyPr>
            <a:normAutofit/>
          </a:bodyPr>
          <a:lstStyle>
            <a:defPPr/>
            <a:lvl1pPr lvl="0"/>
          </a:lstStyle>
          <a:p>
            <a:endParaRPr sz="2800" b="1">
              <a:solidFill>
                <a:srgbClr val="FF0000"/>
              </a:solidFill>
            </a:endParaRPr>
          </a:p>
        </p:txBody>
      </p:sp>
      <p:sp>
        <p:nvSpPr>
          <p:cNvPr id="295" name="Shape 295"/>
          <p:cNvSpPr txBox="1">
            <a:spLocks noGrp="1"/>
          </p:cNvSpPr>
          <p:nvPr>
            <p:ph type="subTitle" idx="1"/>
          </p:nvPr>
        </p:nvSpPr>
        <p:spPr>
          <a:xfrm>
            <a:off x="1547664" y="548680"/>
            <a:ext cx="7016823" cy="1296144"/>
          </a:xfrm>
          <a:prstGeom prst="rect">
            <a:avLst/>
          </a:prstGeom>
        </p:spPr>
        <p:txBody>
          <a:bodyPr/>
          <a:lstStyle>
            <a:defPPr/>
            <a:lvl1pPr lvl="0"/>
          </a:lstStyle>
          <a:p>
            <a:endParaRPr/>
          </a:p>
        </p:txBody>
      </p:sp>
      <p:pic>
        <p:nvPicPr>
          <p:cNvPr id="297" name="Picture 297"/>
          <p:cNvPicPr/>
          <p:nvPr/>
        </p:nvPicPr>
        <p:blipFill>
          <a:blip r:embed="rId2"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98" name="Shape 298"/>
          <p:cNvSpPr/>
          <p:nvPr/>
        </p:nvSpPr>
        <p:spPr>
          <a:xfrm>
            <a:off x="899592" y="162402"/>
            <a:ext cx="7560841" cy="1200329"/>
          </a:xfrm>
          <a:prstGeom prst="rect">
            <a:avLst/>
          </a:prstGeom>
        </p:spPr>
        <p:txBody>
          <a:bodyPr wrap="square" lIns="91440" tIns="45720" rIns="91440" bIns="45720">
            <a:spAutoFit/>
          </a:bodyPr>
          <a:lstStyle/>
          <a:p>
            <a:pPr marL="0" indent="0" algn="ctr"/>
            <a:endParaRPr sz="2400" b="1">
              <a:solidFill>
                <a:srgbClr val="FF0000"/>
              </a:solidFill>
              <a:latin typeface="+mn-lt"/>
              <a:ea typeface="+mn-ea"/>
              <a:cs typeface="+mn-cs"/>
            </a:endParaRPr>
          </a:p>
          <a:p>
            <a:pPr marL="0" indent="0" algn="ctr"/>
            <a:r>
              <a:rPr sz="2400" b="1">
                <a:solidFill>
                  <a:srgbClr val="FF0000"/>
                </a:solidFill>
                <a:latin typeface="+mn-lt"/>
                <a:ea typeface="+mn-ea"/>
                <a:cs typeface="+mn-cs"/>
              </a:rPr>
              <a:t/>
            </a:r>
            <a:br>
              <a:rPr sz="2400" b="1">
                <a:solidFill>
                  <a:srgbClr val="FF0000"/>
                </a:solidFill>
                <a:latin typeface="+mn-lt"/>
                <a:ea typeface="+mn-ea"/>
                <a:cs typeface="+mn-cs"/>
              </a:rPr>
            </a:br>
            <a:endParaRPr sz="240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299" name="Shape 299"/>
          <p:cNvSpPr/>
          <p:nvPr/>
        </p:nvSpPr>
        <p:spPr>
          <a:xfrm>
            <a:off x="5652120" y="947232"/>
            <a:ext cx="2664296" cy="923330"/>
          </a:xfrm>
          <a:prstGeom prst="rect">
            <a:avLst/>
          </a:prstGeom>
        </p:spPr>
        <p:txBody>
          <a:bodyPr wrap="square" lIns="91440" tIns="45720" rIns="91440" bIns="45720">
            <a:spAutoFit/>
          </a:bodyPr>
          <a:lstStyle/>
          <a:p>
            <a:pPr marL="0" indent="0" algn="ctr"/>
            <a:endParaRPr sz="1800" b="1">
              <a:solidFill>
                <a:srgbClr val="FF0000"/>
              </a:solidFill>
              <a:latin typeface="+mn-lt"/>
              <a:ea typeface="+mn-ea"/>
              <a:cs typeface="+mn-cs"/>
            </a:endParaRPr>
          </a:p>
          <a:p>
            <a:pPr marL="0" indent="0" algn="ctr"/>
            <a:endParaRPr sz="1800" b="1">
              <a:solidFill>
                <a:srgbClr val="FF0000"/>
              </a:solidFill>
              <a:latin typeface="+mn-lt"/>
              <a:ea typeface="+mn-ea"/>
              <a:cs typeface="+mn-cs"/>
            </a:endParaRPr>
          </a:p>
          <a:p>
            <a:pPr marL="0" indent="0" algn="ctr"/>
            <a:endParaRPr sz="1800" b="1">
              <a:solidFill>
                <a:srgbClr val="FF0000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300" name="Shape 300"/>
          <p:cNvSpPr/>
          <p:nvPr/>
        </p:nvSpPr>
        <p:spPr>
          <a:xfrm>
            <a:off x="5648177" y="1224231"/>
            <a:ext cx="2740248" cy="646331"/>
          </a:xfrm>
          <a:prstGeom prst="rect">
            <a:avLst/>
          </a:prstGeom>
        </p:spPr>
        <p:txBody>
          <a:bodyPr wrap="square" lIns="91440" tIns="45720" rIns="91440" bIns="45720">
            <a:spAutoFit/>
          </a:bodyPr>
          <a:lstStyle/>
          <a:p>
            <a:pPr marL="0" indent="0" algn="ctr"/>
            <a:endParaRPr sz="1800" b="1">
              <a:solidFill>
                <a:srgbClr val="FF0000"/>
              </a:solidFill>
              <a:latin typeface="+mn-lt"/>
              <a:ea typeface="+mn-ea"/>
              <a:cs typeface="+mn-cs"/>
            </a:endParaRPr>
          </a:p>
          <a:p>
            <a:pPr marL="0" indent="0" algn="ctr"/>
            <a:endParaRPr sz="180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301" name="Shape 301"/>
          <p:cNvSpPr/>
          <p:nvPr/>
        </p:nvSpPr>
        <p:spPr>
          <a:xfrm>
            <a:off x="5857884" y="4281192"/>
            <a:ext cx="2358008" cy="369332"/>
          </a:xfrm>
          <a:prstGeom prst="rect">
            <a:avLst/>
          </a:prstGeom>
        </p:spPr>
        <p:txBody>
          <a:bodyPr wrap="square" lIns="91440" tIns="45720" rIns="91440" bIns="45720">
            <a:spAutoFit/>
          </a:bodyPr>
          <a:lstStyle/>
          <a:p>
            <a:pPr marL="0" indent="0" algn="ctr"/>
            <a:r>
              <a:rPr sz="1800" b="1">
                <a:solidFill>
                  <a:srgbClr val="FF0000"/>
                </a:solidFill>
                <a:latin typeface="+mn-lt"/>
                <a:ea typeface="+mn-ea"/>
                <a:cs typeface="+mn-cs"/>
              </a:rPr>
              <a:t> </a:t>
            </a:r>
          </a:p>
        </p:txBody>
      </p:sp>
      <p:pic>
        <p:nvPicPr>
          <p:cNvPr id="303" name="Picture 303"/>
          <p:cNvPicPr/>
          <p:nvPr/>
        </p:nvPicPr>
        <p:blipFill>
          <a:blip r:embed="rId3"/>
          <a:stretch/>
        </p:blipFill>
        <p:spPr>
          <a:xfrm>
            <a:off x="323528" y="1628800"/>
            <a:ext cx="5534356" cy="4509120"/>
          </a:xfrm>
          <a:prstGeom prst="rect">
            <a:avLst/>
          </a:prstGeom>
        </p:spPr>
      </p:pic>
      <p:sp>
        <p:nvSpPr>
          <p:cNvPr id="304" name="Shape 304"/>
          <p:cNvSpPr/>
          <p:nvPr/>
        </p:nvSpPr>
        <p:spPr>
          <a:xfrm>
            <a:off x="1346287" y="260648"/>
            <a:ext cx="6667466" cy="1077218"/>
          </a:xfrm>
          <a:prstGeom prst="rect">
            <a:avLst/>
          </a:prstGeom>
        </p:spPr>
        <p:txBody>
          <a:bodyPr wrap="none" lIns="91440" tIns="45720" rIns="91440" bIns="45720">
            <a:spAutoFit/>
          </a:bodyPr>
          <a:lstStyle/>
          <a:p>
            <a:pPr marL="0" indent="0" algn="ctr"/>
            <a:r>
              <a:rPr sz="3600" b="1">
                <a:solidFill>
                  <a:srgbClr val="FF0000"/>
                </a:solidFill>
                <a:latin typeface="+mn-lt"/>
                <a:ea typeface="+mn-ea"/>
                <a:cs typeface="+mn-cs"/>
              </a:rPr>
              <a:t>НОЯБРЬ</a:t>
            </a:r>
            <a:endParaRPr sz="1800">
              <a:solidFill>
                <a:schemeClr val="tx1"/>
              </a:solidFill>
              <a:latin typeface="+mn-lt"/>
              <a:ea typeface="+mn-ea"/>
              <a:cs typeface="+mn-cs"/>
            </a:endParaRPr>
          </a:p>
          <a:p>
            <a:pPr marL="0" indent="0" algn="ctr"/>
            <a:r>
              <a:rPr sz="2800" b="1">
                <a:solidFill>
                  <a:srgbClr val="002060"/>
                </a:solidFill>
                <a:latin typeface="+mn-lt"/>
                <a:ea typeface="+mn-ea"/>
                <a:cs typeface="+mn-cs"/>
              </a:rPr>
              <a:t>Ширма – стенгазета «Наша яркая осень» </a:t>
            </a:r>
          </a:p>
        </p:txBody>
      </p:sp>
      <p:sp>
        <p:nvSpPr>
          <p:cNvPr id="305" name="Shape 305"/>
          <p:cNvSpPr/>
          <p:nvPr/>
        </p:nvSpPr>
        <p:spPr>
          <a:xfrm>
            <a:off x="6156176" y="2564904"/>
            <a:ext cx="2915815" cy="1569660"/>
          </a:xfrm>
          <a:prstGeom prst="rect">
            <a:avLst/>
          </a:prstGeom>
        </p:spPr>
        <p:txBody>
          <a:bodyPr wrap="square" lIns="91440" tIns="45720" rIns="91440" bIns="45720">
            <a:spAutoFit/>
          </a:bodyPr>
          <a:lstStyle/>
          <a:p>
            <a:pPr marL="0" indent="0" algn="ctr"/>
            <a:r>
              <a:rPr sz="2400" b="1">
                <a:solidFill>
                  <a:srgbClr val="002060"/>
                </a:solidFill>
                <a:latin typeface="+mn-lt"/>
                <a:ea typeface="+mn-ea"/>
                <a:cs typeface="+mn-cs"/>
              </a:rPr>
              <a:t>Показываем родителям яркие моменты нашей осени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GroupShape 30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" name="Shape 307"/>
          <p:cNvSpPr txBox="1">
            <a:spLocks noGrp="1"/>
          </p:cNvSpPr>
          <p:nvPr>
            <p:ph type="title"/>
          </p:nvPr>
        </p:nvSpPr>
        <p:spPr>
          <a:xfrm>
            <a:off x="611560" y="2132856"/>
            <a:ext cx="7772400" cy="1584177"/>
          </a:xfrm>
          <a:prstGeom prst="rect">
            <a:avLst/>
          </a:prstGeom>
        </p:spPr>
        <p:txBody>
          <a:bodyPr>
            <a:normAutofit/>
          </a:bodyPr>
          <a:lstStyle>
            <a:defPPr/>
            <a:lvl1pPr lvl="0"/>
          </a:lstStyle>
          <a:p>
            <a:endParaRPr sz="2800" b="1">
              <a:solidFill>
                <a:srgbClr val="FF0000"/>
              </a:solidFill>
            </a:endParaRPr>
          </a:p>
        </p:txBody>
      </p:sp>
      <p:sp>
        <p:nvSpPr>
          <p:cNvPr id="308" name="Shape 308"/>
          <p:cNvSpPr txBox="1">
            <a:spLocks noGrp="1"/>
          </p:cNvSpPr>
          <p:nvPr>
            <p:ph type="subTitle" idx="1"/>
          </p:nvPr>
        </p:nvSpPr>
        <p:spPr>
          <a:xfrm>
            <a:off x="1547664" y="548680"/>
            <a:ext cx="7016823" cy="1296144"/>
          </a:xfrm>
          <a:prstGeom prst="rect">
            <a:avLst/>
          </a:prstGeom>
        </p:spPr>
        <p:txBody>
          <a:bodyPr/>
          <a:lstStyle>
            <a:defPPr/>
            <a:lvl1pPr lvl="0"/>
          </a:lstStyle>
          <a:p>
            <a:endParaRPr/>
          </a:p>
        </p:txBody>
      </p:sp>
      <p:pic>
        <p:nvPicPr>
          <p:cNvPr id="310" name="Picture 310"/>
          <p:cNvPicPr/>
          <p:nvPr/>
        </p:nvPicPr>
        <p:blipFill>
          <a:blip r:embed="rId2"/>
          <a:stretch/>
        </p:blipFill>
        <p:spPr>
          <a:xfrm>
            <a:off x="-7098" y="0"/>
            <a:ext cx="9144000" cy="6858000"/>
          </a:xfrm>
          <a:prstGeom prst="rect">
            <a:avLst/>
          </a:prstGeom>
        </p:spPr>
      </p:pic>
      <p:sp>
        <p:nvSpPr>
          <p:cNvPr id="311" name="Shape 311"/>
          <p:cNvSpPr/>
          <p:nvPr/>
        </p:nvSpPr>
        <p:spPr>
          <a:xfrm>
            <a:off x="899592" y="162402"/>
            <a:ext cx="7560841" cy="1200329"/>
          </a:xfrm>
          <a:prstGeom prst="rect">
            <a:avLst/>
          </a:prstGeom>
        </p:spPr>
        <p:txBody>
          <a:bodyPr wrap="square" lIns="91440" tIns="45720" rIns="91440" bIns="45720">
            <a:spAutoFit/>
          </a:bodyPr>
          <a:lstStyle/>
          <a:p>
            <a:pPr marL="0" indent="0" algn="ctr"/>
            <a:endParaRPr sz="2400" b="1">
              <a:solidFill>
                <a:srgbClr val="FF0000"/>
              </a:solidFill>
              <a:latin typeface="+mn-lt"/>
              <a:ea typeface="+mn-ea"/>
              <a:cs typeface="+mn-cs"/>
            </a:endParaRPr>
          </a:p>
          <a:p>
            <a:pPr marL="0" indent="0" algn="ctr"/>
            <a:r>
              <a:rPr sz="2400" b="1">
                <a:solidFill>
                  <a:srgbClr val="FF0000"/>
                </a:solidFill>
                <a:latin typeface="+mn-lt"/>
                <a:ea typeface="+mn-ea"/>
                <a:cs typeface="+mn-cs"/>
              </a:rPr>
              <a:t/>
            </a:r>
            <a:br>
              <a:rPr sz="2400" b="1">
                <a:solidFill>
                  <a:srgbClr val="FF0000"/>
                </a:solidFill>
                <a:latin typeface="+mn-lt"/>
                <a:ea typeface="+mn-ea"/>
                <a:cs typeface="+mn-cs"/>
              </a:rPr>
            </a:br>
            <a:endParaRPr sz="240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312" name="Shape 312"/>
          <p:cNvSpPr/>
          <p:nvPr/>
        </p:nvSpPr>
        <p:spPr>
          <a:xfrm>
            <a:off x="5652120" y="947232"/>
            <a:ext cx="2664296" cy="923330"/>
          </a:xfrm>
          <a:prstGeom prst="rect">
            <a:avLst/>
          </a:prstGeom>
        </p:spPr>
        <p:txBody>
          <a:bodyPr wrap="square" lIns="91440" tIns="45720" rIns="91440" bIns="45720">
            <a:spAutoFit/>
          </a:bodyPr>
          <a:lstStyle/>
          <a:p>
            <a:pPr marL="0" indent="0" algn="ctr"/>
            <a:endParaRPr sz="1800" b="1">
              <a:solidFill>
                <a:srgbClr val="FF0000"/>
              </a:solidFill>
              <a:latin typeface="+mn-lt"/>
              <a:ea typeface="+mn-ea"/>
              <a:cs typeface="+mn-cs"/>
            </a:endParaRPr>
          </a:p>
          <a:p>
            <a:pPr marL="0" indent="0" algn="ctr"/>
            <a:endParaRPr sz="1800" b="1">
              <a:solidFill>
                <a:srgbClr val="FF0000"/>
              </a:solidFill>
              <a:latin typeface="+mn-lt"/>
              <a:ea typeface="+mn-ea"/>
              <a:cs typeface="+mn-cs"/>
            </a:endParaRPr>
          </a:p>
          <a:p>
            <a:pPr marL="0" indent="0" algn="ctr"/>
            <a:endParaRPr sz="1800" b="1">
              <a:solidFill>
                <a:srgbClr val="FF0000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313" name="Shape 313"/>
          <p:cNvSpPr/>
          <p:nvPr/>
        </p:nvSpPr>
        <p:spPr>
          <a:xfrm>
            <a:off x="5648177" y="1224231"/>
            <a:ext cx="2740248" cy="646331"/>
          </a:xfrm>
          <a:prstGeom prst="rect">
            <a:avLst/>
          </a:prstGeom>
        </p:spPr>
        <p:txBody>
          <a:bodyPr wrap="square" lIns="91440" tIns="45720" rIns="91440" bIns="45720">
            <a:spAutoFit/>
          </a:bodyPr>
          <a:lstStyle/>
          <a:p>
            <a:pPr marL="0" indent="0" algn="ctr"/>
            <a:endParaRPr sz="1800" b="1">
              <a:solidFill>
                <a:srgbClr val="FF0000"/>
              </a:solidFill>
              <a:latin typeface="+mn-lt"/>
              <a:ea typeface="+mn-ea"/>
              <a:cs typeface="+mn-cs"/>
            </a:endParaRPr>
          </a:p>
          <a:p>
            <a:pPr marL="0" indent="0" algn="ctr"/>
            <a:endParaRPr sz="180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314" name="Shape 314"/>
          <p:cNvSpPr/>
          <p:nvPr/>
        </p:nvSpPr>
        <p:spPr>
          <a:xfrm>
            <a:off x="5857884" y="4281192"/>
            <a:ext cx="2358008" cy="369332"/>
          </a:xfrm>
          <a:prstGeom prst="rect">
            <a:avLst/>
          </a:prstGeom>
        </p:spPr>
        <p:txBody>
          <a:bodyPr wrap="square" lIns="91440" tIns="45720" rIns="91440" bIns="45720">
            <a:spAutoFit/>
          </a:bodyPr>
          <a:lstStyle/>
          <a:p>
            <a:pPr marL="0" indent="0" algn="ctr"/>
            <a:r>
              <a:rPr sz="1800" b="1">
                <a:solidFill>
                  <a:srgbClr val="FF0000"/>
                </a:solidFill>
                <a:latin typeface="+mn-lt"/>
                <a:ea typeface="+mn-ea"/>
                <a:cs typeface="+mn-cs"/>
              </a:rPr>
              <a:t> </a:t>
            </a:r>
          </a:p>
        </p:txBody>
      </p:sp>
      <p:sp>
        <p:nvSpPr>
          <p:cNvPr id="315" name="Shape 315"/>
          <p:cNvSpPr/>
          <p:nvPr/>
        </p:nvSpPr>
        <p:spPr>
          <a:xfrm>
            <a:off x="3216289" y="0"/>
            <a:ext cx="3066864" cy="1015663"/>
          </a:xfrm>
          <a:prstGeom prst="rect">
            <a:avLst/>
          </a:prstGeom>
        </p:spPr>
        <p:txBody>
          <a:bodyPr wrap="none" lIns="91440" tIns="45720" rIns="91440" bIns="45720">
            <a:spAutoFit/>
          </a:bodyPr>
          <a:lstStyle/>
          <a:p>
            <a:pPr marL="0" indent="0" algn="ctr"/>
            <a:r>
              <a:rPr sz="3600" b="1">
                <a:solidFill>
                  <a:srgbClr val="FF0000"/>
                </a:solidFill>
                <a:latin typeface="+mn-lt"/>
                <a:ea typeface="+mn-ea"/>
                <a:cs typeface="+mn-cs"/>
              </a:rPr>
              <a:t>НОЯБРЬ</a:t>
            </a:r>
            <a:endParaRPr sz="1800">
              <a:solidFill>
                <a:schemeClr val="tx1"/>
              </a:solidFill>
              <a:latin typeface="+mn-lt"/>
              <a:ea typeface="+mn-ea"/>
              <a:cs typeface="+mn-cs"/>
            </a:endParaRPr>
          </a:p>
          <a:p>
            <a:pPr marL="0" indent="0" algn="ctr"/>
            <a:r>
              <a:rPr sz="2400" b="1">
                <a:solidFill>
                  <a:srgbClr val="002060"/>
                </a:solidFill>
                <a:latin typeface="+mn-lt"/>
                <a:ea typeface="+mn-ea"/>
                <a:cs typeface="+mn-cs"/>
              </a:rPr>
              <a:t>Яркие краски Осени! </a:t>
            </a:r>
          </a:p>
        </p:txBody>
      </p:sp>
      <p:pic>
        <p:nvPicPr>
          <p:cNvPr id="317" name="Picture 317"/>
          <p:cNvPicPr/>
          <p:nvPr/>
        </p:nvPicPr>
        <p:blipFill>
          <a:blip r:embed="rId3"/>
          <a:stretch/>
        </p:blipFill>
        <p:spPr>
          <a:xfrm>
            <a:off x="107504" y="1236557"/>
            <a:ext cx="3384376" cy="3413968"/>
          </a:xfrm>
          <a:prstGeom prst="rect">
            <a:avLst/>
          </a:prstGeom>
        </p:spPr>
      </p:pic>
      <p:pic>
        <p:nvPicPr>
          <p:cNvPr id="319" name="Picture 319"/>
          <p:cNvPicPr/>
          <p:nvPr/>
        </p:nvPicPr>
        <p:blipFill>
          <a:blip r:embed="rId4"/>
          <a:stretch/>
        </p:blipFill>
        <p:spPr>
          <a:xfrm>
            <a:off x="6213448" y="1224231"/>
            <a:ext cx="2840287" cy="3426293"/>
          </a:xfrm>
          <a:prstGeom prst="rect">
            <a:avLst/>
          </a:prstGeom>
        </p:spPr>
      </p:pic>
      <p:pic>
        <p:nvPicPr>
          <p:cNvPr id="321" name="Picture 321"/>
          <p:cNvPicPr/>
          <p:nvPr/>
        </p:nvPicPr>
        <p:blipFill>
          <a:blip r:embed="rId5"/>
          <a:stretch/>
        </p:blipFill>
        <p:spPr>
          <a:xfrm>
            <a:off x="2915816" y="3429000"/>
            <a:ext cx="3384376" cy="3312368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GroupShape 32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3" name="Shape 323"/>
          <p:cNvSpPr txBox="1">
            <a:spLocks noGrp="1"/>
          </p:cNvSpPr>
          <p:nvPr>
            <p:ph type="title"/>
          </p:nvPr>
        </p:nvSpPr>
        <p:spPr>
          <a:xfrm>
            <a:off x="611560" y="2132856"/>
            <a:ext cx="7772400" cy="1584177"/>
          </a:xfrm>
          <a:prstGeom prst="rect">
            <a:avLst/>
          </a:prstGeom>
        </p:spPr>
        <p:txBody>
          <a:bodyPr>
            <a:normAutofit/>
          </a:bodyPr>
          <a:lstStyle>
            <a:defPPr/>
            <a:lvl1pPr lvl="0"/>
          </a:lstStyle>
          <a:p>
            <a:endParaRPr sz="2800" b="1">
              <a:solidFill>
                <a:srgbClr val="FF0000"/>
              </a:solidFill>
            </a:endParaRPr>
          </a:p>
        </p:txBody>
      </p:sp>
      <p:sp>
        <p:nvSpPr>
          <p:cNvPr id="324" name="Shape 324"/>
          <p:cNvSpPr txBox="1">
            <a:spLocks noGrp="1"/>
          </p:cNvSpPr>
          <p:nvPr>
            <p:ph type="subTitle" idx="1"/>
          </p:nvPr>
        </p:nvSpPr>
        <p:spPr>
          <a:xfrm>
            <a:off x="1547664" y="548680"/>
            <a:ext cx="7016823" cy="1296144"/>
          </a:xfrm>
          <a:prstGeom prst="rect">
            <a:avLst/>
          </a:prstGeom>
        </p:spPr>
        <p:txBody>
          <a:bodyPr/>
          <a:lstStyle>
            <a:defPPr/>
            <a:lvl1pPr lvl="0"/>
          </a:lstStyle>
          <a:p>
            <a:endParaRPr/>
          </a:p>
        </p:txBody>
      </p:sp>
      <p:pic>
        <p:nvPicPr>
          <p:cNvPr id="326" name="Picture 326"/>
          <p:cNvPicPr/>
          <p:nvPr/>
        </p:nvPicPr>
        <p:blipFill>
          <a:blip r:embed="rId2"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27" name="Shape 327"/>
          <p:cNvSpPr/>
          <p:nvPr/>
        </p:nvSpPr>
        <p:spPr>
          <a:xfrm>
            <a:off x="899592" y="162402"/>
            <a:ext cx="7560841" cy="2246769"/>
          </a:xfrm>
          <a:prstGeom prst="rect">
            <a:avLst/>
          </a:prstGeom>
        </p:spPr>
        <p:txBody>
          <a:bodyPr wrap="square" lIns="91440" tIns="45720" rIns="91440" bIns="45720">
            <a:spAutoFit/>
          </a:bodyPr>
          <a:lstStyle/>
          <a:p>
            <a:pPr marL="0" indent="0" algn="ctr"/>
            <a:r>
              <a:rPr sz="3600" b="1">
                <a:solidFill>
                  <a:srgbClr val="0070C0"/>
                </a:solidFill>
                <a:latin typeface="+mn-lt"/>
                <a:ea typeface="+mn-ea"/>
                <a:cs typeface="+mn-cs"/>
              </a:rPr>
              <a:t>ДЕКАБРЬ</a:t>
            </a:r>
            <a:endParaRPr sz="1800">
              <a:solidFill>
                <a:schemeClr val="tx1"/>
              </a:solidFill>
              <a:latin typeface="+mn-lt"/>
              <a:ea typeface="+mn-ea"/>
              <a:cs typeface="+mn-cs"/>
            </a:endParaRPr>
          </a:p>
          <a:p>
            <a:pPr marL="0" indent="0" algn="ctr"/>
            <a:r>
              <a:rPr sz="2800" b="1">
                <a:solidFill>
                  <a:srgbClr val="FF0000"/>
                </a:solidFill>
                <a:latin typeface="+mn-lt"/>
                <a:ea typeface="+mn-ea"/>
                <a:cs typeface="+mn-cs"/>
              </a:rPr>
              <a:t>Новогоднее оформление       </a:t>
            </a:r>
            <a:endParaRPr sz="1800">
              <a:solidFill>
                <a:schemeClr val="tx1"/>
              </a:solidFill>
              <a:latin typeface="+mn-lt"/>
              <a:ea typeface="+mn-ea"/>
              <a:cs typeface="+mn-cs"/>
            </a:endParaRPr>
          </a:p>
          <a:p>
            <a:pPr marL="0" indent="0" algn="ctr"/>
            <a:endParaRPr sz="2400" b="1">
              <a:solidFill>
                <a:srgbClr val="FF0000"/>
              </a:solidFill>
              <a:latin typeface="+mn-lt"/>
              <a:ea typeface="+mn-ea"/>
              <a:cs typeface="+mn-cs"/>
            </a:endParaRPr>
          </a:p>
          <a:p>
            <a:pPr marL="0" indent="0" algn="ctr"/>
            <a:r>
              <a:rPr sz="2400" b="1">
                <a:solidFill>
                  <a:srgbClr val="FF0000"/>
                </a:solidFill>
                <a:latin typeface="+mn-lt"/>
                <a:ea typeface="+mn-ea"/>
                <a:cs typeface="+mn-cs"/>
              </a:rPr>
              <a:t/>
            </a:r>
            <a:br>
              <a:rPr sz="2400" b="1">
                <a:solidFill>
                  <a:srgbClr val="FF0000"/>
                </a:solidFill>
                <a:latin typeface="+mn-lt"/>
                <a:ea typeface="+mn-ea"/>
                <a:cs typeface="+mn-cs"/>
              </a:rPr>
            </a:br>
            <a:endParaRPr sz="240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328" name="Shape 328"/>
          <p:cNvSpPr/>
          <p:nvPr/>
        </p:nvSpPr>
        <p:spPr>
          <a:xfrm>
            <a:off x="5652120" y="947232"/>
            <a:ext cx="2664296" cy="923330"/>
          </a:xfrm>
          <a:prstGeom prst="rect">
            <a:avLst/>
          </a:prstGeom>
        </p:spPr>
        <p:txBody>
          <a:bodyPr wrap="square" lIns="91440" tIns="45720" rIns="91440" bIns="45720">
            <a:spAutoFit/>
          </a:bodyPr>
          <a:lstStyle/>
          <a:p>
            <a:pPr marL="0" indent="0" algn="ctr"/>
            <a:endParaRPr sz="1800" b="1">
              <a:solidFill>
                <a:srgbClr val="FF0000"/>
              </a:solidFill>
              <a:latin typeface="+mn-lt"/>
              <a:ea typeface="+mn-ea"/>
              <a:cs typeface="+mn-cs"/>
            </a:endParaRPr>
          </a:p>
          <a:p>
            <a:pPr marL="0" indent="0" algn="ctr"/>
            <a:endParaRPr sz="1800" b="1">
              <a:solidFill>
                <a:srgbClr val="FF0000"/>
              </a:solidFill>
              <a:latin typeface="+mn-lt"/>
              <a:ea typeface="+mn-ea"/>
              <a:cs typeface="+mn-cs"/>
            </a:endParaRPr>
          </a:p>
          <a:p>
            <a:pPr marL="0" indent="0" algn="ctr"/>
            <a:endParaRPr sz="1800" b="1">
              <a:solidFill>
                <a:srgbClr val="FF0000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329" name="Shape 329"/>
          <p:cNvSpPr/>
          <p:nvPr/>
        </p:nvSpPr>
        <p:spPr>
          <a:xfrm>
            <a:off x="5648177" y="1224231"/>
            <a:ext cx="2740248" cy="646331"/>
          </a:xfrm>
          <a:prstGeom prst="rect">
            <a:avLst/>
          </a:prstGeom>
        </p:spPr>
        <p:txBody>
          <a:bodyPr wrap="square" lIns="91440" tIns="45720" rIns="91440" bIns="45720">
            <a:spAutoFit/>
          </a:bodyPr>
          <a:lstStyle/>
          <a:p>
            <a:pPr marL="0" indent="0" algn="ctr"/>
            <a:endParaRPr sz="1800" b="1">
              <a:solidFill>
                <a:srgbClr val="FF0000"/>
              </a:solidFill>
              <a:latin typeface="+mn-lt"/>
              <a:ea typeface="+mn-ea"/>
              <a:cs typeface="+mn-cs"/>
            </a:endParaRPr>
          </a:p>
          <a:p>
            <a:pPr marL="0" indent="0" algn="ctr"/>
            <a:endParaRPr sz="180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330" name="Shape 330"/>
          <p:cNvSpPr/>
          <p:nvPr/>
        </p:nvSpPr>
        <p:spPr>
          <a:xfrm>
            <a:off x="5857884" y="4281192"/>
            <a:ext cx="2358008" cy="369332"/>
          </a:xfrm>
          <a:prstGeom prst="rect">
            <a:avLst/>
          </a:prstGeom>
        </p:spPr>
        <p:txBody>
          <a:bodyPr wrap="square" lIns="91440" tIns="45720" rIns="91440" bIns="45720">
            <a:spAutoFit/>
          </a:bodyPr>
          <a:lstStyle/>
          <a:p>
            <a:pPr marL="0" indent="0" algn="ctr"/>
            <a:r>
              <a:rPr sz="1800" b="1">
                <a:solidFill>
                  <a:srgbClr val="FF0000"/>
                </a:solidFill>
                <a:latin typeface="+mn-lt"/>
                <a:ea typeface="+mn-ea"/>
                <a:cs typeface="+mn-cs"/>
              </a:rPr>
              <a:t> </a:t>
            </a:r>
          </a:p>
        </p:txBody>
      </p:sp>
      <p:pic>
        <p:nvPicPr>
          <p:cNvPr id="332" name="Picture 332"/>
          <p:cNvPicPr/>
          <p:nvPr/>
        </p:nvPicPr>
        <p:blipFill>
          <a:blip r:embed="rId3"/>
          <a:stretch/>
        </p:blipFill>
        <p:spPr>
          <a:xfrm>
            <a:off x="108012" y="1445691"/>
            <a:ext cx="3239851" cy="2835501"/>
          </a:xfrm>
          <a:prstGeom prst="rect">
            <a:avLst/>
          </a:prstGeom>
        </p:spPr>
      </p:pic>
      <p:pic>
        <p:nvPicPr>
          <p:cNvPr id="334" name="Picture 334"/>
          <p:cNvPicPr/>
          <p:nvPr/>
        </p:nvPicPr>
        <p:blipFill>
          <a:blip r:embed="rId4"/>
          <a:stretch/>
        </p:blipFill>
        <p:spPr>
          <a:xfrm>
            <a:off x="2512888" y="2780928"/>
            <a:ext cx="3350270" cy="3207445"/>
          </a:xfrm>
          <a:prstGeom prst="rect">
            <a:avLst/>
          </a:prstGeom>
        </p:spPr>
      </p:pic>
      <p:pic>
        <p:nvPicPr>
          <p:cNvPr id="336" name="Picture 336"/>
          <p:cNvPicPr/>
          <p:nvPr/>
        </p:nvPicPr>
        <p:blipFill>
          <a:blip r:embed="rId5"/>
          <a:stretch/>
        </p:blipFill>
        <p:spPr>
          <a:xfrm>
            <a:off x="5838818" y="1445691"/>
            <a:ext cx="3143892" cy="3269106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GroupShape 33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8" name="Shape 338"/>
          <p:cNvSpPr txBox="1">
            <a:spLocks noGrp="1"/>
          </p:cNvSpPr>
          <p:nvPr>
            <p:ph type="title"/>
          </p:nvPr>
        </p:nvSpPr>
        <p:spPr>
          <a:xfrm>
            <a:off x="611560" y="2132856"/>
            <a:ext cx="7772400" cy="1584177"/>
          </a:xfrm>
          <a:prstGeom prst="rect">
            <a:avLst/>
          </a:prstGeom>
        </p:spPr>
        <p:txBody>
          <a:bodyPr>
            <a:normAutofit/>
          </a:bodyPr>
          <a:lstStyle>
            <a:defPPr/>
            <a:lvl1pPr lvl="0"/>
          </a:lstStyle>
          <a:p>
            <a:endParaRPr sz="2800" b="1">
              <a:solidFill>
                <a:srgbClr val="FF0000"/>
              </a:solidFill>
            </a:endParaRPr>
          </a:p>
        </p:txBody>
      </p:sp>
      <p:sp>
        <p:nvSpPr>
          <p:cNvPr id="339" name="Shape 339"/>
          <p:cNvSpPr txBox="1">
            <a:spLocks noGrp="1"/>
          </p:cNvSpPr>
          <p:nvPr>
            <p:ph type="subTitle" idx="1"/>
          </p:nvPr>
        </p:nvSpPr>
        <p:spPr>
          <a:xfrm>
            <a:off x="1547664" y="548680"/>
            <a:ext cx="7016823" cy="1296144"/>
          </a:xfrm>
          <a:prstGeom prst="rect">
            <a:avLst/>
          </a:prstGeom>
        </p:spPr>
        <p:txBody>
          <a:bodyPr/>
          <a:lstStyle>
            <a:defPPr/>
            <a:lvl1pPr lvl="0"/>
          </a:lstStyle>
          <a:p>
            <a:endParaRPr/>
          </a:p>
        </p:txBody>
      </p:sp>
      <p:pic>
        <p:nvPicPr>
          <p:cNvPr id="341" name="Picture 341"/>
          <p:cNvPicPr/>
          <p:nvPr/>
        </p:nvPicPr>
        <p:blipFill>
          <a:blip r:embed="rId2"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42" name="Shape 342"/>
          <p:cNvSpPr/>
          <p:nvPr/>
        </p:nvSpPr>
        <p:spPr>
          <a:xfrm>
            <a:off x="899592" y="162402"/>
            <a:ext cx="7560841" cy="2185214"/>
          </a:xfrm>
          <a:prstGeom prst="rect">
            <a:avLst/>
          </a:prstGeom>
        </p:spPr>
        <p:txBody>
          <a:bodyPr wrap="square" lIns="91440" tIns="45720" rIns="91440" bIns="45720">
            <a:spAutoFit/>
          </a:bodyPr>
          <a:lstStyle/>
          <a:p>
            <a:pPr marL="0" indent="0" algn="ctr"/>
            <a:r>
              <a:rPr sz="3600" b="1">
                <a:solidFill>
                  <a:srgbClr val="0070C0"/>
                </a:solidFill>
                <a:latin typeface="+mn-lt"/>
                <a:ea typeface="+mn-ea"/>
                <a:cs typeface="+mn-cs"/>
              </a:rPr>
              <a:t>ДЕКАБРЬ</a:t>
            </a:r>
            <a:endParaRPr sz="1800">
              <a:solidFill>
                <a:schemeClr val="tx1"/>
              </a:solidFill>
              <a:latin typeface="+mn-lt"/>
              <a:ea typeface="+mn-ea"/>
              <a:cs typeface="+mn-cs"/>
            </a:endParaRPr>
          </a:p>
          <a:p>
            <a:pPr marL="0" indent="0" algn="ctr"/>
            <a:r>
              <a:rPr sz="2400" b="1">
                <a:solidFill>
                  <a:srgbClr val="0070C0"/>
                </a:solidFill>
                <a:latin typeface="+mn-lt"/>
                <a:ea typeface="+mn-ea"/>
                <a:cs typeface="+mn-cs"/>
              </a:rPr>
              <a:t>   </a:t>
            </a:r>
            <a:r>
              <a:rPr sz="2400" b="1">
                <a:solidFill>
                  <a:srgbClr val="FF0000"/>
                </a:solidFill>
                <a:latin typeface="+mn-lt"/>
                <a:ea typeface="+mn-ea"/>
                <a:cs typeface="+mn-cs"/>
              </a:rPr>
              <a:t>    </a:t>
            </a:r>
            <a:endParaRPr sz="1800">
              <a:solidFill>
                <a:schemeClr val="tx1"/>
              </a:solidFill>
              <a:latin typeface="+mn-lt"/>
              <a:ea typeface="+mn-ea"/>
              <a:cs typeface="+mn-cs"/>
            </a:endParaRPr>
          </a:p>
          <a:p>
            <a:pPr marL="0" indent="0" algn="ctr"/>
            <a:endParaRPr sz="2400" b="1">
              <a:solidFill>
                <a:srgbClr val="FF0000"/>
              </a:solidFill>
              <a:latin typeface="+mn-lt"/>
              <a:ea typeface="+mn-ea"/>
              <a:cs typeface="+mn-cs"/>
            </a:endParaRPr>
          </a:p>
          <a:p>
            <a:pPr marL="0" indent="0" algn="ctr"/>
            <a:r>
              <a:rPr sz="2400" b="1">
                <a:solidFill>
                  <a:srgbClr val="FF0000"/>
                </a:solidFill>
                <a:latin typeface="+mn-lt"/>
                <a:ea typeface="+mn-ea"/>
                <a:cs typeface="+mn-cs"/>
              </a:rPr>
              <a:t/>
            </a:r>
            <a:br>
              <a:rPr sz="2400" b="1">
                <a:solidFill>
                  <a:srgbClr val="FF0000"/>
                </a:solidFill>
                <a:latin typeface="+mn-lt"/>
                <a:ea typeface="+mn-ea"/>
                <a:cs typeface="+mn-cs"/>
              </a:rPr>
            </a:br>
            <a:endParaRPr sz="240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343" name="Shape 343"/>
          <p:cNvSpPr/>
          <p:nvPr/>
        </p:nvSpPr>
        <p:spPr>
          <a:xfrm>
            <a:off x="5652120" y="947232"/>
            <a:ext cx="2664296" cy="923330"/>
          </a:xfrm>
          <a:prstGeom prst="rect">
            <a:avLst/>
          </a:prstGeom>
        </p:spPr>
        <p:txBody>
          <a:bodyPr wrap="square" lIns="91440" tIns="45720" rIns="91440" bIns="45720">
            <a:spAutoFit/>
          </a:bodyPr>
          <a:lstStyle/>
          <a:p>
            <a:pPr marL="0" indent="0" algn="ctr"/>
            <a:endParaRPr sz="1800" b="1">
              <a:solidFill>
                <a:srgbClr val="FF0000"/>
              </a:solidFill>
              <a:latin typeface="+mn-lt"/>
              <a:ea typeface="+mn-ea"/>
              <a:cs typeface="+mn-cs"/>
            </a:endParaRPr>
          </a:p>
          <a:p>
            <a:pPr marL="0" indent="0" algn="ctr"/>
            <a:endParaRPr sz="1800" b="1">
              <a:solidFill>
                <a:srgbClr val="FF0000"/>
              </a:solidFill>
              <a:latin typeface="+mn-lt"/>
              <a:ea typeface="+mn-ea"/>
              <a:cs typeface="+mn-cs"/>
            </a:endParaRPr>
          </a:p>
          <a:p>
            <a:pPr marL="0" indent="0" algn="ctr"/>
            <a:endParaRPr sz="1800" b="1">
              <a:solidFill>
                <a:srgbClr val="FF0000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344" name="Shape 344"/>
          <p:cNvSpPr/>
          <p:nvPr/>
        </p:nvSpPr>
        <p:spPr>
          <a:xfrm>
            <a:off x="5648177" y="1224231"/>
            <a:ext cx="2740248" cy="646331"/>
          </a:xfrm>
          <a:prstGeom prst="rect">
            <a:avLst/>
          </a:prstGeom>
        </p:spPr>
        <p:txBody>
          <a:bodyPr wrap="square" lIns="91440" tIns="45720" rIns="91440" bIns="45720">
            <a:spAutoFit/>
          </a:bodyPr>
          <a:lstStyle/>
          <a:p>
            <a:pPr marL="0" indent="0" algn="ctr"/>
            <a:endParaRPr sz="1800" b="1">
              <a:solidFill>
                <a:srgbClr val="FF0000"/>
              </a:solidFill>
              <a:latin typeface="+mn-lt"/>
              <a:ea typeface="+mn-ea"/>
              <a:cs typeface="+mn-cs"/>
            </a:endParaRPr>
          </a:p>
          <a:p>
            <a:pPr marL="0" indent="0" algn="ctr"/>
            <a:endParaRPr sz="180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345" name="Shape 345"/>
          <p:cNvSpPr/>
          <p:nvPr/>
        </p:nvSpPr>
        <p:spPr>
          <a:xfrm>
            <a:off x="5857884" y="4281192"/>
            <a:ext cx="2358008" cy="369332"/>
          </a:xfrm>
          <a:prstGeom prst="rect">
            <a:avLst/>
          </a:prstGeom>
        </p:spPr>
        <p:txBody>
          <a:bodyPr wrap="square" lIns="91440" tIns="45720" rIns="91440" bIns="45720">
            <a:spAutoFit/>
          </a:bodyPr>
          <a:lstStyle/>
          <a:p>
            <a:pPr marL="0" indent="0" algn="ctr"/>
            <a:r>
              <a:rPr sz="1800" b="1">
                <a:solidFill>
                  <a:srgbClr val="FF0000"/>
                </a:solidFill>
                <a:latin typeface="+mn-lt"/>
                <a:ea typeface="+mn-ea"/>
                <a:cs typeface="+mn-cs"/>
              </a:rPr>
              <a:t> </a:t>
            </a:r>
          </a:p>
        </p:txBody>
      </p:sp>
      <p:pic>
        <p:nvPicPr>
          <p:cNvPr id="347" name="Picture 347"/>
          <p:cNvPicPr/>
          <p:nvPr/>
        </p:nvPicPr>
        <p:blipFill>
          <a:blip r:embed="rId3"/>
          <a:stretch/>
        </p:blipFill>
        <p:spPr>
          <a:xfrm>
            <a:off x="468052" y="1224231"/>
            <a:ext cx="5040052" cy="4888129"/>
          </a:xfrm>
          <a:prstGeom prst="rect">
            <a:avLst/>
          </a:prstGeom>
        </p:spPr>
      </p:pic>
      <p:sp>
        <p:nvSpPr>
          <p:cNvPr id="348" name="Shape 348"/>
          <p:cNvSpPr/>
          <p:nvPr/>
        </p:nvSpPr>
        <p:spPr>
          <a:xfrm>
            <a:off x="6156176" y="2708920"/>
            <a:ext cx="2059716" cy="1938991"/>
          </a:xfrm>
          <a:prstGeom prst="rect">
            <a:avLst/>
          </a:prstGeom>
        </p:spPr>
        <p:txBody>
          <a:bodyPr wrap="square" lIns="91440" tIns="45720" rIns="91440" bIns="45720">
            <a:spAutoFit/>
          </a:bodyPr>
          <a:lstStyle/>
          <a:p>
            <a:pPr marL="0" indent="0" algn="l"/>
            <a:r>
              <a:rPr sz="2400" b="1">
                <a:solidFill>
                  <a:srgbClr val="002060"/>
                </a:solidFill>
                <a:latin typeface="+mn-lt"/>
                <a:ea typeface="+mn-ea"/>
                <a:cs typeface="+mn-cs"/>
              </a:rPr>
              <a:t>Снеговик, который умеет правильно считать </a:t>
            </a:r>
            <a:endParaRPr sz="2400">
              <a:solidFill>
                <a:srgbClr val="002060"/>
              </a:solidFill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GroupShape 3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0" name="Shape 350"/>
          <p:cNvSpPr txBox="1">
            <a:spLocks noGrp="1"/>
          </p:cNvSpPr>
          <p:nvPr>
            <p:ph type="title"/>
          </p:nvPr>
        </p:nvSpPr>
        <p:spPr>
          <a:xfrm>
            <a:off x="611560" y="2132856"/>
            <a:ext cx="7772400" cy="1584177"/>
          </a:xfrm>
          <a:prstGeom prst="rect">
            <a:avLst/>
          </a:prstGeom>
        </p:spPr>
        <p:txBody>
          <a:bodyPr>
            <a:normAutofit/>
          </a:bodyPr>
          <a:lstStyle>
            <a:defPPr/>
            <a:lvl1pPr lvl="0"/>
          </a:lstStyle>
          <a:p>
            <a:endParaRPr sz="2800" b="1">
              <a:solidFill>
                <a:srgbClr val="FF0000"/>
              </a:solidFill>
            </a:endParaRPr>
          </a:p>
        </p:txBody>
      </p:sp>
      <p:sp>
        <p:nvSpPr>
          <p:cNvPr id="351" name="Shape 351"/>
          <p:cNvSpPr txBox="1">
            <a:spLocks noGrp="1"/>
          </p:cNvSpPr>
          <p:nvPr>
            <p:ph type="subTitle" idx="1"/>
          </p:nvPr>
        </p:nvSpPr>
        <p:spPr>
          <a:xfrm>
            <a:off x="1547664" y="548680"/>
            <a:ext cx="7016823" cy="1296144"/>
          </a:xfrm>
          <a:prstGeom prst="rect">
            <a:avLst/>
          </a:prstGeom>
        </p:spPr>
        <p:txBody>
          <a:bodyPr/>
          <a:lstStyle>
            <a:defPPr/>
            <a:lvl1pPr lvl="0"/>
          </a:lstStyle>
          <a:p>
            <a:endParaRPr/>
          </a:p>
        </p:txBody>
      </p:sp>
      <p:pic>
        <p:nvPicPr>
          <p:cNvPr id="353" name="Picture 353"/>
          <p:cNvPicPr/>
          <p:nvPr/>
        </p:nvPicPr>
        <p:blipFill>
          <a:blip r:embed="rId2"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54" name="Shape 354"/>
          <p:cNvSpPr/>
          <p:nvPr/>
        </p:nvSpPr>
        <p:spPr>
          <a:xfrm>
            <a:off x="899592" y="162402"/>
            <a:ext cx="7560841" cy="2308323"/>
          </a:xfrm>
          <a:prstGeom prst="rect">
            <a:avLst/>
          </a:prstGeom>
        </p:spPr>
        <p:txBody>
          <a:bodyPr wrap="square" lIns="91440" tIns="45720" rIns="91440" bIns="45720">
            <a:spAutoFit/>
          </a:bodyPr>
          <a:lstStyle/>
          <a:p>
            <a:pPr marL="0" indent="0" algn="ctr"/>
            <a:r>
              <a:rPr sz="3600" b="1">
                <a:solidFill>
                  <a:srgbClr val="0070C0"/>
                </a:solidFill>
                <a:latin typeface="+mn-lt"/>
                <a:ea typeface="+mn-ea"/>
                <a:cs typeface="+mn-cs"/>
              </a:rPr>
              <a:t>ДЕКАБРЬ</a:t>
            </a:r>
            <a:endParaRPr sz="1800">
              <a:solidFill>
                <a:schemeClr val="tx1"/>
              </a:solidFill>
              <a:latin typeface="+mn-lt"/>
              <a:ea typeface="+mn-ea"/>
              <a:cs typeface="+mn-cs"/>
            </a:endParaRPr>
          </a:p>
          <a:p>
            <a:pPr marL="0" indent="0" algn="ctr"/>
            <a:r>
              <a:rPr sz="3600" b="1">
                <a:solidFill>
                  <a:srgbClr val="FF0000"/>
                </a:solidFill>
                <a:latin typeface="+mn-lt"/>
                <a:ea typeface="+mn-ea"/>
                <a:cs typeface="+mn-cs"/>
              </a:rPr>
              <a:t>Адвент - календарь       </a:t>
            </a:r>
            <a:endParaRPr sz="1800">
              <a:solidFill>
                <a:schemeClr val="tx1"/>
              </a:solidFill>
              <a:latin typeface="+mn-lt"/>
              <a:ea typeface="+mn-ea"/>
              <a:cs typeface="+mn-cs"/>
            </a:endParaRPr>
          </a:p>
          <a:p>
            <a:pPr marL="0" indent="0" algn="ctr"/>
            <a:endParaRPr sz="2400" b="1">
              <a:solidFill>
                <a:srgbClr val="FF0000"/>
              </a:solidFill>
              <a:latin typeface="+mn-lt"/>
              <a:ea typeface="+mn-ea"/>
              <a:cs typeface="+mn-cs"/>
            </a:endParaRPr>
          </a:p>
          <a:p>
            <a:pPr marL="0" indent="0" algn="ctr"/>
            <a:r>
              <a:rPr sz="2400" b="1">
                <a:solidFill>
                  <a:srgbClr val="FF0000"/>
                </a:solidFill>
                <a:latin typeface="+mn-lt"/>
                <a:ea typeface="+mn-ea"/>
                <a:cs typeface="+mn-cs"/>
              </a:rPr>
              <a:t/>
            </a:r>
            <a:br>
              <a:rPr sz="2400" b="1">
                <a:solidFill>
                  <a:srgbClr val="FF0000"/>
                </a:solidFill>
                <a:latin typeface="+mn-lt"/>
                <a:ea typeface="+mn-ea"/>
                <a:cs typeface="+mn-cs"/>
              </a:rPr>
            </a:br>
            <a:endParaRPr sz="240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355" name="Shape 355"/>
          <p:cNvSpPr/>
          <p:nvPr/>
        </p:nvSpPr>
        <p:spPr>
          <a:xfrm>
            <a:off x="5652120" y="947232"/>
            <a:ext cx="2664296" cy="923330"/>
          </a:xfrm>
          <a:prstGeom prst="rect">
            <a:avLst/>
          </a:prstGeom>
        </p:spPr>
        <p:txBody>
          <a:bodyPr wrap="square" lIns="91440" tIns="45720" rIns="91440" bIns="45720">
            <a:spAutoFit/>
          </a:bodyPr>
          <a:lstStyle/>
          <a:p>
            <a:pPr marL="0" indent="0" algn="ctr"/>
            <a:endParaRPr sz="1800" b="1">
              <a:solidFill>
                <a:srgbClr val="FF0000"/>
              </a:solidFill>
              <a:latin typeface="+mn-lt"/>
              <a:ea typeface="+mn-ea"/>
              <a:cs typeface="+mn-cs"/>
            </a:endParaRPr>
          </a:p>
          <a:p>
            <a:pPr marL="0" indent="0" algn="ctr"/>
            <a:endParaRPr sz="1800" b="1">
              <a:solidFill>
                <a:srgbClr val="FF0000"/>
              </a:solidFill>
              <a:latin typeface="+mn-lt"/>
              <a:ea typeface="+mn-ea"/>
              <a:cs typeface="+mn-cs"/>
            </a:endParaRPr>
          </a:p>
          <a:p>
            <a:pPr marL="0" indent="0" algn="ctr"/>
            <a:endParaRPr sz="1800" b="1">
              <a:solidFill>
                <a:srgbClr val="FF0000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356" name="Shape 356"/>
          <p:cNvSpPr/>
          <p:nvPr/>
        </p:nvSpPr>
        <p:spPr>
          <a:xfrm>
            <a:off x="5648177" y="1224231"/>
            <a:ext cx="2740248" cy="646331"/>
          </a:xfrm>
          <a:prstGeom prst="rect">
            <a:avLst/>
          </a:prstGeom>
        </p:spPr>
        <p:txBody>
          <a:bodyPr wrap="square" lIns="91440" tIns="45720" rIns="91440" bIns="45720">
            <a:spAutoFit/>
          </a:bodyPr>
          <a:lstStyle/>
          <a:p>
            <a:pPr marL="0" indent="0" algn="ctr"/>
            <a:endParaRPr sz="1800" b="1">
              <a:solidFill>
                <a:srgbClr val="FF0000"/>
              </a:solidFill>
              <a:latin typeface="+mn-lt"/>
              <a:ea typeface="+mn-ea"/>
              <a:cs typeface="+mn-cs"/>
            </a:endParaRPr>
          </a:p>
          <a:p>
            <a:pPr marL="0" indent="0" algn="ctr"/>
            <a:endParaRPr sz="180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357" name="Shape 357"/>
          <p:cNvSpPr/>
          <p:nvPr/>
        </p:nvSpPr>
        <p:spPr>
          <a:xfrm>
            <a:off x="5857884" y="4281192"/>
            <a:ext cx="2358008" cy="369332"/>
          </a:xfrm>
          <a:prstGeom prst="rect">
            <a:avLst/>
          </a:prstGeom>
        </p:spPr>
        <p:txBody>
          <a:bodyPr wrap="square" lIns="91440" tIns="45720" rIns="91440" bIns="45720">
            <a:spAutoFit/>
          </a:bodyPr>
          <a:lstStyle/>
          <a:p>
            <a:pPr marL="0" indent="0" algn="ctr"/>
            <a:r>
              <a:rPr sz="1800" b="1">
                <a:solidFill>
                  <a:srgbClr val="FF0000"/>
                </a:solidFill>
                <a:latin typeface="+mn-lt"/>
                <a:ea typeface="+mn-ea"/>
                <a:cs typeface="+mn-cs"/>
              </a:rPr>
              <a:t> </a:t>
            </a:r>
          </a:p>
        </p:txBody>
      </p:sp>
      <p:pic>
        <p:nvPicPr>
          <p:cNvPr id="359" name="Picture 359"/>
          <p:cNvPicPr/>
          <p:nvPr/>
        </p:nvPicPr>
        <p:blipFill>
          <a:blip r:embed="rId3"/>
          <a:stretch/>
        </p:blipFill>
        <p:spPr>
          <a:xfrm>
            <a:off x="323528" y="1700808"/>
            <a:ext cx="4752528" cy="4536504"/>
          </a:xfrm>
          <a:prstGeom prst="rect">
            <a:avLst/>
          </a:prstGeom>
        </p:spPr>
      </p:pic>
      <p:sp>
        <p:nvSpPr>
          <p:cNvPr id="360" name="Shape 360"/>
          <p:cNvSpPr/>
          <p:nvPr/>
        </p:nvSpPr>
        <p:spPr>
          <a:xfrm>
            <a:off x="5363184" y="2172833"/>
            <a:ext cx="3347408" cy="2585323"/>
          </a:xfrm>
          <a:prstGeom prst="rect">
            <a:avLst/>
          </a:prstGeom>
        </p:spPr>
        <p:txBody>
          <a:bodyPr wrap="square" lIns="91440" tIns="45720" rIns="91440" bIns="45720">
            <a:spAutoFit/>
          </a:bodyPr>
          <a:lstStyle/>
          <a:p>
            <a:pPr marL="0" indent="0" algn="ctr"/>
            <a:r>
              <a:rPr sz="1800" b="1">
                <a:solidFill>
                  <a:srgbClr val="002060"/>
                </a:solidFill>
                <a:latin typeface="+mn-lt"/>
                <a:ea typeface="+mn-ea"/>
                <a:cs typeface="+mn-cs"/>
              </a:rPr>
              <a:t>В ожидании Нового года мы зря время не теряем!                  Каждый день вешаем на елку по одному шарику и выполняем интересные задания, записанные на снежинках.  </a:t>
            </a:r>
            <a:endParaRPr sz="1800">
              <a:solidFill>
                <a:schemeClr val="tx1"/>
              </a:solidFill>
              <a:latin typeface="+mn-lt"/>
              <a:ea typeface="+mn-ea"/>
              <a:cs typeface="+mn-cs"/>
            </a:endParaRPr>
          </a:p>
          <a:p>
            <a:pPr marL="0" indent="0" algn="ctr"/>
            <a:r>
              <a:rPr sz="1800" b="1">
                <a:solidFill>
                  <a:srgbClr val="002060"/>
                </a:solidFill>
                <a:latin typeface="+mn-lt"/>
                <a:ea typeface="+mn-ea"/>
                <a:cs typeface="+mn-cs"/>
              </a:rPr>
              <a:t>А Новый год наступит когда вся елка будет наряжена!      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GroupShape 3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2" name="Shape 362"/>
          <p:cNvSpPr txBox="1">
            <a:spLocks noGrp="1"/>
          </p:cNvSpPr>
          <p:nvPr>
            <p:ph type="title"/>
          </p:nvPr>
        </p:nvSpPr>
        <p:spPr>
          <a:xfrm>
            <a:off x="611560" y="2132856"/>
            <a:ext cx="7772400" cy="1584177"/>
          </a:xfrm>
          <a:prstGeom prst="rect">
            <a:avLst/>
          </a:prstGeom>
        </p:spPr>
        <p:txBody>
          <a:bodyPr>
            <a:normAutofit/>
          </a:bodyPr>
          <a:lstStyle>
            <a:defPPr/>
            <a:lvl1pPr lvl="0"/>
          </a:lstStyle>
          <a:p>
            <a:endParaRPr sz="2800" b="1">
              <a:solidFill>
                <a:srgbClr val="FF0000"/>
              </a:solidFill>
            </a:endParaRPr>
          </a:p>
        </p:txBody>
      </p:sp>
      <p:sp>
        <p:nvSpPr>
          <p:cNvPr id="363" name="Shape 363"/>
          <p:cNvSpPr txBox="1">
            <a:spLocks noGrp="1"/>
          </p:cNvSpPr>
          <p:nvPr>
            <p:ph type="subTitle" idx="1"/>
          </p:nvPr>
        </p:nvSpPr>
        <p:spPr>
          <a:xfrm>
            <a:off x="1547664" y="548680"/>
            <a:ext cx="7016823" cy="1296144"/>
          </a:xfrm>
          <a:prstGeom prst="rect">
            <a:avLst/>
          </a:prstGeom>
        </p:spPr>
        <p:txBody>
          <a:bodyPr/>
          <a:lstStyle>
            <a:defPPr/>
            <a:lvl1pPr lvl="0"/>
          </a:lstStyle>
          <a:p>
            <a:endParaRPr/>
          </a:p>
        </p:txBody>
      </p:sp>
      <p:pic>
        <p:nvPicPr>
          <p:cNvPr id="365" name="Picture 365"/>
          <p:cNvPicPr/>
          <p:nvPr/>
        </p:nvPicPr>
        <p:blipFill>
          <a:blip r:embed="rId2"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66" name="Shape 366"/>
          <p:cNvSpPr/>
          <p:nvPr/>
        </p:nvSpPr>
        <p:spPr>
          <a:xfrm>
            <a:off x="899592" y="162402"/>
            <a:ext cx="7560841" cy="1815881"/>
          </a:xfrm>
          <a:prstGeom prst="rect">
            <a:avLst/>
          </a:prstGeom>
        </p:spPr>
        <p:txBody>
          <a:bodyPr wrap="square" lIns="91440" tIns="45720" rIns="91440" bIns="45720">
            <a:spAutoFit/>
          </a:bodyPr>
          <a:lstStyle/>
          <a:p>
            <a:pPr marL="0" indent="0" algn="ctr"/>
            <a:r>
              <a:rPr sz="3600" b="1">
                <a:solidFill>
                  <a:srgbClr val="0070C0"/>
                </a:solidFill>
                <a:latin typeface="+mn-lt"/>
                <a:ea typeface="+mn-ea"/>
                <a:cs typeface="+mn-cs"/>
              </a:rPr>
              <a:t>ДЕКАБРЬ </a:t>
            </a:r>
            <a:r>
              <a:rPr sz="2400" b="1">
                <a:solidFill>
                  <a:srgbClr val="0070C0"/>
                </a:solidFill>
                <a:latin typeface="+mn-lt"/>
                <a:ea typeface="+mn-ea"/>
                <a:cs typeface="+mn-cs"/>
              </a:rPr>
              <a:t>  </a:t>
            </a:r>
            <a:r>
              <a:rPr sz="2400" b="1">
                <a:solidFill>
                  <a:srgbClr val="FF0000"/>
                </a:solidFill>
                <a:latin typeface="+mn-lt"/>
                <a:ea typeface="+mn-ea"/>
                <a:cs typeface="+mn-cs"/>
              </a:rPr>
              <a:t>    </a:t>
            </a:r>
            <a:endParaRPr sz="1800">
              <a:solidFill>
                <a:schemeClr val="tx1"/>
              </a:solidFill>
              <a:latin typeface="+mn-lt"/>
              <a:ea typeface="+mn-ea"/>
              <a:cs typeface="+mn-cs"/>
            </a:endParaRPr>
          </a:p>
          <a:p>
            <a:pPr marL="0" indent="0" algn="ctr"/>
            <a:endParaRPr sz="2400" b="1">
              <a:solidFill>
                <a:srgbClr val="FF0000"/>
              </a:solidFill>
              <a:latin typeface="+mn-lt"/>
              <a:ea typeface="+mn-ea"/>
              <a:cs typeface="+mn-cs"/>
            </a:endParaRPr>
          </a:p>
          <a:p>
            <a:pPr marL="0" indent="0" algn="ctr"/>
            <a:r>
              <a:rPr sz="2400" b="1">
                <a:solidFill>
                  <a:srgbClr val="FF0000"/>
                </a:solidFill>
                <a:latin typeface="+mn-lt"/>
                <a:ea typeface="+mn-ea"/>
                <a:cs typeface="+mn-cs"/>
              </a:rPr>
              <a:t/>
            </a:r>
            <a:br>
              <a:rPr sz="2400" b="1">
                <a:solidFill>
                  <a:srgbClr val="FF0000"/>
                </a:solidFill>
                <a:latin typeface="+mn-lt"/>
                <a:ea typeface="+mn-ea"/>
                <a:cs typeface="+mn-cs"/>
              </a:rPr>
            </a:br>
            <a:endParaRPr sz="240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367" name="Shape 367"/>
          <p:cNvSpPr/>
          <p:nvPr/>
        </p:nvSpPr>
        <p:spPr>
          <a:xfrm>
            <a:off x="5652120" y="947232"/>
            <a:ext cx="2664296" cy="923330"/>
          </a:xfrm>
          <a:prstGeom prst="rect">
            <a:avLst/>
          </a:prstGeom>
        </p:spPr>
        <p:txBody>
          <a:bodyPr wrap="square" lIns="91440" tIns="45720" rIns="91440" bIns="45720">
            <a:spAutoFit/>
          </a:bodyPr>
          <a:lstStyle/>
          <a:p>
            <a:pPr marL="0" indent="0" algn="ctr"/>
            <a:endParaRPr sz="1800" b="1">
              <a:solidFill>
                <a:srgbClr val="FF0000"/>
              </a:solidFill>
              <a:latin typeface="+mn-lt"/>
              <a:ea typeface="+mn-ea"/>
              <a:cs typeface="+mn-cs"/>
            </a:endParaRPr>
          </a:p>
          <a:p>
            <a:pPr marL="0" indent="0" algn="ctr"/>
            <a:endParaRPr sz="1800" b="1">
              <a:solidFill>
                <a:srgbClr val="FF0000"/>
              </a:solidFill>
              <a:latin typeface="+mn-lt"/>
              <a:ea typeface="+mn-ea"/>
              <a:cs typeface="+mn-cs"/>
            </a:endParaRPr>
          </a:p>
          <a:p>
            <a:pPr marL="0" indent="0" algn="ctr"/>
            <a:endParaRPr sz="1800" b="1">
              <a:solidFill>
                <a:srgbClr val="FF0000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368" name="Shape 368"/>
          <p:cNvSpPr/>
          <p:nvPr/>
        </p:nvSpPr>
        <p:spPr>
          <a:xfrm>
            <a:off x="5648177" y="1224231"/>
            <a:ext cx="2740248" cy="646331"/>
          </a:xfrm>
          <a:prstGeom prst="rect">
            <a:avLst/>
          </a:prstGeom>
        </p:spPr>
        <p:txBody>
          <a:bodyPr wrap="square" lIns="91440" tIns="45720" rIns="91440" bIns="45720">
            <a:spAutoFit/>
          </a:bodyPr>
          <a:lstStyle/>
          <a:p>
            <a:pPr marL="0" indent="0" algn="ctr"/>
            <a:endParaRPr sz="1800" b="1">
              <a:solidFill>
                <a:srgbClr val="FF0000"/>
              </a:solidFill>
              <a:latin typeface="+mn-lt"/>
              <a:ea typeface="+mn-ea"/>
              <a:cs typeface="+mn-cs"/>
            </a:endParaRPr>
          </a:p>
          <a:p>
            <a:pPr marL="0" indent="0" algn="ctr"/>
            <a:endParaRPr sz="180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369" name="Shape 369"/>
          <p:cNvSpPr/>
          <p:nvPr/>
        </p:nvSpPr>
        <p:spPr>
          <a:xfrm>
            <a:off x="5857884" y="4281192"/>
            <a:ext cx="2358008" cy="369332"/>
          </a:xfrm>
          <a:prstGeom prst="rect">
            <a:avLst/>
          </a:prstGeom>
        </p:spPr>
        <p:txBody>
          <a:bodyPr wrap="square" lIns="91440" tIns="45720" rIns="91440" bIns="45720">
            <a:spAutoFit/>
          </a:bodyPr>
          <a:lstStyle/>
          <a:p>
            <a:pPr marL="0" indent="0" algn="ctr"/>
            <a:r>
              <a:rPr sz="1800" b="1">
                <a:solidFill>
                  <a:srgbClr val="FF0000"/>
                </a:solidFill>
                <a:latin typeface="+mn-lt"/>
                <a:ea typeface="+mn-ea"/>
                <a:cs typeface="+mn-cs"/>
              </a:rPr>
              <a:t> </a:t>
            </a:r>
          </a:p>
        </p:txBody>
      </p:sp>
      <p:pic>
        <p:nvPicPr>
          <p:cNvPr id="371" name="Picture 371"/>
          <p:cNvPicPr/>
          <p:nvPr/>
        </p:nvPicPr>
        <p:blipFill>
          <a:blip r:embed="rId3"/>
          <a:stretch/>
        </p:blipFill>
        <p:spPr>
          <a:xfrm>
            <a:off x="323528" y="1224231"/>
            <a:ext cx="4032448" cy="4581033"/>
          </a:xfrm>
          <a:prstGeom prst="rect">
            <a:avLst/>
          </a:prstGeom>
        </p:spPr>
      </p:pic>
      <p:sp>
        <p:nvSpPr>
          <p:cNvPr id="372" name="Shape 372"/>
          <p:cNvSpPr/>
          <p:nvPr/>
        </p:nvSpPr>
        <p:spPr>
          <a:xfrm>
            <a:off x="4688190" y="2527038"/>
            <a:ext cx="4132282" cy="1569660"/>
          </a:xfrm>
          <a:prstGeom prst="rect">
            <a:avLst/>
          </a:prstGeom>
        </p:spPr>
        <p:txBody>
          <a:bodyPr wrap="square" lIns="91440" tIns="45720" rIns="91440" bIns="45720">
            <a:spAutoFit/>
          </a:bodyPr>
          <a:lstStyle/>
          <a:p>
            <a:pPr marL="0" indent="0" algn="ctr"/>
            <a:r>
              <a:rPr sz="2400" b="1">
                <a:solidFill>
                  <a:srgbClr val="002060"/>
                </a:solidFill>
                <a:latin typeface="+mn-lt"/>
                <a:ea typeface="+mn-ea"/>
                <a:cs typeface="+mn-cs"/>
              </a:rPr>
              <a:t>А на наших шкафчиках появились веселые снеговики</a:t>
            </a:r>
            <a:endParaRPr sz="1800">
              <a:solidFill>
                <a:schemeClr val="tx1"/>
              </a:solidFill>
              <a:latin typeface="+mn-lt"/>
              <a:ea typeface="+mn-ea"/>
              <a:cs typeface="+mn-cs"/>
            </a:endParaRPr>
          </a:p>
          <a:p>
            <a:pPr marL="0" indent="0" algn="ctr"/>
            <a:r>
              <a:rPr sz="2400" b="1">
                <a:solidFill>
                  <a:srgbClr val="002060"/>
                </a:solidFill>
                <a:latin typeface="+mn-lt"/>
                <a:ea typeface="+mn-ea"/>
                <a:cs typeface="+mn-cs"/>
              </a:rPr>
              <a:t>Потому что зима!  </a:t>
            </a:r>
            <a:endParaRPr sz="2400">
              <a:solidFill>
                <a:srgbClr val="002060"/>
              </a:solidFill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GroupShape 37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4" name="Shape 374"/>
          <p:cNvSpPr txBox="1">
            <a:spLocks noGrp="1"/>
          </p:cNvSpPr>
          <p:nvPr>
            <p:ph type="title"/>
          </p:nvPr>
        </p:nvSpPr>
        <p:spPr>
          <a:xfrm>
            <a:off x="611560" y="2132856"/>
            <a:ext cx="7772400" cy="1584177"/>
          </a:xfrm>
          <a:prstGeom prst="rect">
            <a:avLst/>
          </a:prstGeom>
        </p:spPr>
        <p:txBody>
          <a:bodyPr>
            <a:normAutofit/>
          </a:bodyPr>
          <a:lstStyle>
            <a:defPPr/>
            <a:lvl1pPr lvl="0"/>
          </a:lstStyle>
          <a:p>
            <a:endParaRPr sz="2800" b="1">
              <a:solidFill>
                <a:srgbClr val="FF0000"/>
              </a:solidFill>
            </a:endParaRPr>
          </a:p>
        </p:txBody>
      </p:sp>
      <p:sp>
        <p:nvSpPr>
          <p:cNvPr id="375" name="Shape 375"/>
          <p:cNvSpPr txBox="1">
            <a:spLocks noGrp="1"/>
          </p:cNvSpPr>
          <p:nvPr>
            <p:ph type="subTitle" idx="1"/>
          </p:nvPr>
        </p:nvSpPr>
        <p:spPr>
          <a:xfrm>
            <a:off x="1547664" y="548680"/>
            <a:ext cx="7016823" cy="1296144"/>
          </a:xfrm>
          <a:prstGeom prst="rect">
            <a:avLst/>
          </a:prstGeom>
        </p:spPr>
        <p:txBody>
          <a:bodyPr/>
          <a:lstStyle>
            <a:defPPr/>
            <a:lvl1pPr lvl="0"/>
          </a:lstStyle>
          <a:p>
            <a:endParaRPr/>
          </a:p>
        </p:txBody>
      </p:sp>
      <p:pic>
        <p:nvPicPr>
          <p:cNvPr id="377" name="Picture 377"/>
          <p:cNvPicPr/>
          <p:nvPr/>
        </p:nvPicPr>
        <p:blipFill>
          <a:blip r:embed="rId2"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78" name="Shape 378"/>
          <p:cNvSpPr/>
          <p:nvPr/>
        </p:nvSpPr>
        <p:spPr>
          <a:xfrm>
            <a:off x="899592" y="67792"/>
            <a:ext cx="7560841" cy="2123658"/>
          </a:xfrm>
          <a:prstGeom prst="rect">
            <a:avLst/>
          </a:prstGeom>
        </p:spPr>
        <p:txBody>
          <a:bodyPr wrap="square" lIns="91440" tIns="45720" rIns="91440" bIns="45720">
            <a:spAutoFit/>
          </a:bodyPr>
          <a:lstStyle/>
          <a:p>
            <a:pPr marL="0" indent="0" algn="ctr"/>
            <a:r>
              <a:rPr sz="3600" b="1">
                <a:solidFill>
                  <a:srgbClr val="0070C0"/>
                </a:solidFill>
                <a:latin typeface="+mn-lt"/>
                <a:ea typeface="+mn-ea"/>
                <a:cs typeface="+mn-cs"/>
              </a:rPr>
              <a:t>ДЕКАБРЬ</a:t>
            </a:r>
            <a:endParaRPr sz="1800">
              <a:solidFill>
                <a:schemeClr val="tx1"/>
              </a:solidFill>
              <a:latin typeface="+mn-lt"/>
              <a:ea typeface="+mn-ea"/>
              <a:cs typeface="+mn-cs"/>
            </a:endParaRPr>
          </a:p>
          <a:p>
            <a:pPr marL="0" indent="0" algn="ctr"/>
            <a:r>
              <a:rPr sz="2400" b="1">
                <a:solidFill>
                  <a:srgbClr val="FF0000"/>
                </a:solidFill>
                <a:latin typeface="+mn-lt"/>
                <a:ea typeface="+mn-ea"/>
                <a:cs typeface="+mn-cs"/>
              </a:rPr>
              <a:t>Выставка новогодних поделок</a:t>
            </a:r>
            <a:r>
              <a:rPr sz="2400" b="1">
                <a:solidFill>
                  <a:srgbClr val="0070C0"/>
                </a:solidFill>
                <a:latin typeface="+mn-lt"/>
                <a:ea typeface="+mn-ea"/>
                <a:cs typeface="+mn-cs"/>
              </a:rPr>
              <a:t>   </a:t>
            </a:r>
            <a:r>
              <a:rPr sz="2400" b="1">
                <a:solidFill>
                  <a:srgbClr val="FF0000"/>
                </a:solidFill>
                <a:latin typeface="+mn-lt"/>
                <a:ea typeface="+mn-ea"/>
                <a:cs typeface="+mn-cs"/>
              </a:rPr>
              <a:t>    </a:t>
            </a:r>
            <a:endParaRPr sz="1800">
              <a:solidFill>
                <a:schemeClr val="tx1"/>
              </a:solidFill>
              <a:latin typeface="+mn-lt"/>
              <a:ea typeface="+mn-ea"/>
              <a:cs typeface="+mn-cs"/>
            </a:endParaRPr>
          </a:p>
          <a:p>
            <a:pPr marL="0" indent="0" algn="ctr"/>
            <a:endParaRPr sz="2400" b="1">
              <a:solidFill>
                <a:srgbClr val="FF0000"/>
              </a:solidFill>
              <a:latin typeface="+mn-lt"/>
              <a:ea typeface="+mn-ea"/>
              <a:cs typeface="+mn-cs"/>
            </a:endParaRPr>
          </a:p>
          <a:p>
            <a:pPr marL="0" indent="0" algn="ctr"/>
            <a:r>
              <a:rPr sz="2400" b="1">
                <a:solidFill>
                  <a:srgbClr val="FF0000"/>
                </a:solidFill>
                <a:latin typeface="+mn-lt"/>
                <a:ea typeface="+mn-ea"/>
                <a:cs typeface="+mn-cs"/>
              </a:rPr>
              <a:t/>
            </a:r>
            <a:br>
              <a:rPr sz="2400" b="1">
                <a:solidFill>
                  <a:srgbClr val="FF0000"/>
                </a:solidFill>
                <a:latin typeface="+mn-lt"/>
                <a:ea typeface="+mn-ea"/>
                <a:cs typeface="+mn-cs"/>
              </a:rPr>
            </a:br>
            <a:endParaRPr sz="240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379" name="Shape 379"/>
          <p:cNvSpPr/>
          <p:nvPr/>
        </p:nvSpPr>
        <p:spPr>
          <a:xfrm>
            <a:off x="5652120" y="947232"/>
            <a:ext cx="2664296" cy="923330"/>
          </a:xfrm>
          <a:prstGeom prst="rect">
            <a:avLst/>
          </a:prstGeom>
        </p:spPr>
        <p:txBody>
          <a:bodyPr wrap="square" lIns="91440" tIns="45720" rIns="91440" bIns="45720">
            <a:spAutoFit/>
          </a:bodyPr>
          <a:lstStyle/>
          <a:p>
            <a:pPr marL="0" indent="0" algn="ctr"/>
            <a:endParaRPr sz="1800" b="1">
              <a:solidFill>
                <a:srgbClr val="FF0000"/>
              </a:solidFill>
              <a:latin typeface="+mn-lt"/>
              <a:ea typeface="+mn-ea"/>
              <a:cs typeface="+mn-cs"/>
            </a:endParaRPr>
          </a:p>
          <a:p>
            <a:pPr marL="0" indent="0" algn="ctr"/>
            <a:endParaRPr sz="1800" b="1">
              <a:solidFill>
                <a:srgbClr val="FF0000"/>
              </a:solidFill>
              <a:latin typeface="+mn-lt"/>
              <a:ea typeface="+mn-ea"/>
              <a:cs typeface="+mn-cs"/>
            </a:endParaRPr>
          </a:p>
          <a:p>
            <a:pPr marL="0" indent="0" algn="ctr"/>
            <a:endParaRPr sz="1800" b="1">
              <a:solidFill>
                <a:srgbClr val="FF0000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380" name="Shape 380"/>
          <p:cNvSpPr/>
          <p:nvPr/>
        </p:nvSpPr>
        <p:spPr>
          <a:xfrm>
            <a:off x="5648177" y="1224231"/>
            <a:ext cx="2740248" cy="646331"/>
          </a:xfrm>
          <a:prstGeom prst="rect">
            <a:avLst/>
          </a:prstGeom>
        </p:spPr>
        <p:txBody>
          <a:bodyPr wrap="square" lIns="91440" tIns="45720" rIns="91440" bIns="45720">
            <a:spAutoFit/>
          </a:bodyPr>
          <a:lstStyle/>
          <a:p>
            <a:pPr marL="0" indent="0" algn="ctr"/>
            <a:endParaRPr sz="1800" b="1">
              <a:solidFill>
                <a:srgbClr val="FF0000"/>
              </a:solidFill>
              <a:latin typeface="+mn-lt"/>
              <a:ea typeface="+mn-ea"/>
              <a:cs typeface="+mn-cs"/>
            </a:endParaRPr>
          </a:p>
          <a:p>
            <a:pPr marL="0" indent="0" algn="ctr"/>
            <a:endParaRPr sz="180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381" name="Shape 381"/>
          <p:cNvSpPr/>
          <p:nvPr/>
        </p:nvSpPr>
        <p:spPr>
          <a:xfrm>
            <a:off x="5857884" y="4281192"/>
            <a:ext cx="2358008" cy="369332"/>
          </a:xfrm>
          <a:prstGeom prst="rect">
            <a:avLst/>
          </a:prstGeom>
        </p:spPr>
        <p:txBody>
          <a:bodyPr wrap="square" lIns="91440" tIns="45720" rIns="91440" bIns="45720">
            <a:spAutoFit/>
          </a:bodyPr>
          <a:lstStyle/>
          <a:p>
            <a:pPr marL="0" indent="0" algn="ctr"/>
            <a:r>
              <a:rPr sz="1800" b="1">
                <a:solidFill>
                  <a:srgbClr val="FF0000"/>
                </a:solidFill>
                <a:latin typeface="+mn-lt"/>
                <a:ea typeface="+mn-ea"/>
                <a:cs typeface="+mn-cs"/>
              </a:rPr>
              <a:t> </a:t>
            </a:r>
          </a:p>
        </p:txBody>
      </p:sp>
      <p:pic>
        <p:nvPicPr>
          <p:cNvPr id="383" name="Picture 383"/>
          <p:cNvPicPr/>
          <p:nvPr/>
        </p:nvPicPr>
        <p:blipFill>
          <a:blip r:embed="rId3"/>
          <a:stretch/>
        </p:blipFill>
        <p:spPr>
          <a:xfrm>
            <a:off x="217847" y="1224231"/>
            <a:ext cx="3888432" cy="3633896"/>
          </a:xfrm>
          <a:prstGeom prst="rect">
            <a:avLst/>
          </a:prstGeom>
        </p:spPr>
      </p:pic>
      <p:pic>
        <p:nvPicPr>
          <p:cNvPr id="385" name="Picture 385"/>
          <p:cNvPicPr/>
          <p:nvPr/>
        </p:nvPicPr>
        <p:blipFill>
          <a:blip r:embed="rId4"/>
          <a:stretch/>
        </p:blipFill>
        <p:spPr>
          <a:xfrm>
            <a:off x="4211960" y="1130027"/>
            <a:ext cx="4437112" cy="3969929"/>
          </a:xfrm>
          <a:prstGeom prst="rect">
            <a:avLst/>
          </a:prstGeom>
        </p:spPr>
      </p:pic>
      <p:sp>
        <p:nvSpPr>
          <p:cNvPr id="386" name="Shape 386"/>
          <p:cNvSpPr/>
          <p:nvPr/>
        </p:nvSpPr>
        <p:spPr>
          <a:xfrm>
            <a:off x="1151620" y="5445224"/>
            <a:ext cx="6840760" cy="646331"/>
          </a:xfrm>
          <a:prstGeom prst="rect">
            <a:avLst/>
          </a:prstGeom>
        </p:spPr>
        <p:txBody>
          <a:bodyPr wrap="square" lIns="91440" tIns="45720" rIns="91440" bIns="45720">
            <a:spAutoFit/>
          </a:bodyPr>
          <a:lstStyle/>
          <a:p>
            <a:pPr marL="0" indent="0" algn="ctr"/>
            <a:r>
              <a:rPr sz="1800" b="1">
                <a:solidFill>
                  <a:srgbClr val="002060"/>
                </a:solidFill>
                <a:latin typeface="+mn-lt"/>
                <a:ea typeface="+mn-ea"/>
                <a:cs typeface="+mn-cs"/>
              </a:rPr>
              <a:t>Наши заботливые родители сделали красивые варежки для Снегурочки и новые валенки для Деда Мороза     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GroupShape 38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8" name="Shape 388"/>
          <p:cNvSpPr txBox="1">
            <a:spLocks noGrp="1"/>
          </p:cNvSpPr>
          <p:nvPr>
            <p:ph type="title"/>
          </p:nvPr>
        </p:nvSpPr>
        <p:spPr>
          <a:xfrm>
            <a:off x="611560" y="2132856"/>
            <a:ext cx="7772400" cy="1584177"/>
          </a:xfrm>
          <a:prstGeom prst="rect">
            <a:avLst/>
          </a:prstGeom>
        </p:spPr>
        <p:txBody>
          <a:bodyPr>
            <a:normAutofit/>
          </a:bodyPr>
          <a:lstStyle>
            <a:defPPr/>
            <a:lvl1pPr lvl="0"/>
          </a:lstStyle>
          <a:p>
            <a:endParaRPr sz="2800" b="1">
              <a:solidFill>
                <a:srgbClr val="FF0000"/>
              </a:solidFill>
            </a:endParaRPr>
          </a:p>
        </p:txBody>
      </p:sp>
      <p:sp>
        <p:nvSpPr>
          <p:cNvPr id="389" name="Shape 389"/>
          <p:cNvSpPr txBox="1">
            <a:spLocks noGrp="1"/>
          </p:cNvSpPr>
          <p:nvPr>
            <p:ph type="subTitle" idx="1"/>
          </p:nvPr>
        </p:nvSpPr>
        <p:spPr>
          <a:xfrm>
            <a:off x="1547664" y="548680"/>
            <a:ext cx="7016823" cy="1296144"/>
          </a:xfrm>
          <a:prstGeom prst="rect">
            <a:avLst/>
          </a:prstGeom>
        </p:spPr>
        <p:txBody>
          <a:bodyPr/>
          <a:lstStyle>
            <a:defPPr/>
            <a:lvl1pPr lvl="0"/>
          </a:lstStyle>
          <a:p>
            <a:endParaRPr/>
          </a:p>
        </p:txBody>
      </p:sp>
      <p:pic>
        <p:nvPicPr>
          <p:cNvPr id="391" name="Picture 391"/>
          <p:cNvPicPr/>
          <p:nvPr/>
        </p:nvPicPr>
        <p:blipFill>
          <a:blip r:embed="rId2"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92" name="Shape 392"/>
          <p:cNvSpPr/>
          <p:nvPr/>
        </p:nvSpPr>
        <p:spPr>
          <a:xfrm>
            <a:off x="899592" y="54680"/>
            <a:ext cx="7560841" cy="1815882"/>
          </a:xfrm>
          <a:prstGeom prst="rect">
            <a:avLst/>
          </a:prstGeom>
        </p:spPr>
        <p:txBody>
          <a:bodyPr wrap="square" lIns="91440" tIns="45720" rIns="91440" bIns="45720">
            <a:spAutoFit/>
          </a:bodyPr>
          <a:lstStyle/>
          <a:p>
            <a:pPr marL="0" indent="0" algn="ctr"/>
            <a:r>
              <a:rPr sz="3600" b="1">
                <a:solidFill>
                  <a:srgbClr val="0070C0"/>
                </a:solidFill>
                <a:latin typeface="+mn-lt"/>
                <a:ea typeface="+mn-ea"/>
                <a:cs typeface="+mn-cs"/>
              </a:rPr>
              <a:t>ДЕКАБРЬ   </a:t>
            </a:r>
            <a:r>
              <a:rPr sz="2400" b="1">
                <a:solidFill>
                  <a:srgbClr val="FF0000"/>
                </a:solidFill>
                <a:latin typeface="+mn-lt"/>
                <a:ea typeface="+mn-ea"/>
                <a:cs typeface="+mn-cs"/>
              </a:rPr>
              <a:t>    </a:t>
            </a:r>
            <a:endParaRPr sz="1800">
              <a:solidFill>
                <a:schemeClr val="tx1"/>
              </a:solidFill>
              <a:latin typeface="+mn-lt"/>
              <a:ea typeface="+mn-ea"/>
              <a:cs typeface="+mn-cs"/>
            </a:endParaRPr>
          </a:p>
          <a:p>
            <a:pPr marL="0" indent="0" algn="ctr"/>
            <a:endParaRPr sz="2400" b="1">
              <a:solidFill>
                <a:srgbClr val="FF0000"/>
              </a:solidFill>
              <a:latin typeface="+mn-lt"/>
              <a:ea typeface="+mn-ea"/>
              <a:cs typeface="+mn-cs"/>
            </a:endParaRPr>
          </a:p>
          <a:p>
            <a:pPr marL="0" indent="0" algn="ctr"/>
            <a:r>
              <a:rPr sz="2400" b="1">
                <a:solidFill>
                  <a:srgbClr val="FF0000"/>
                </a:solidFill>
                <a:latin typeface="+mn-lt"/>
                <a:ea typeface="+mn-ea"/>
                <a:cs typeface="+mn-cs"/>
              </a:rPr>
              <a:t/>
            </a:r>
            <a:br>
              <a:rPr sz="2400" b="1">
                <a:solidFill>
                  <a:srgbClr val="FF0000"/>
                </a:solidFill>
                <a:latin typeface="+mn-lt"/>
                <a:ea typeface="+mn-ea"/>
                <a:cs typeface="+mn-cs"/>
              </a:rPr>
            </a:br>
            <a:endParaRPr sz="240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393" name="Shape 393"/>
          <p:cNvSpPr/>
          <p:nvPr/>
        </p:nvSpPr>
        <p:spPr>
          <a:xfrm>
            <a:off x="5652120" y="947232"/>
            <a:ext cx="2664296" cy="923330"/>
          </a:xfrm>
          <a:prstGeom prst="rect">
            <a:avLst/>
          </a:prstGeom>
        </p:spPr>
        <p:txBody>
          <a:bodyPr wrap="square" lIns="91440" tIns="45720" rIns="91440" bIns="45720">
            <a:spAutoFit/>
          </a:bodyPr>
          <a:lstStyle/>
          <a:p>
            <a:pPr marL="0" indent="0" algn="ctr"/>
            <a:endParaRPr sz="1800" b="1">
              <a:solidFill>
                <a:srgbClr val="FF0000"/>
              </a:solidFill>
              <a:latin typeface="+mn-lt"/>
              <a:ea typeface="+mn-ea"/>
              <a:cs typeface="+mn-cs"/>
            </a:endParaRPr>
          </a:p>
          <a:p>
            <a:pPr marL="0" indent="0" algn="ctr"/>
            <a:endParaRPr sz="1800" b="1">
              <a:solidFill>
                <a:srgbClr val="FF0000"/>
              </a:solidFill>
              <a:latin typeface="+mn-lt"/>
              <a:ea typeface="+mn-ea"/>
              <a:cs typeface="+mn-cs"/>
            </a:endParaRPr>
          </a:p>
          <a:p>
            <a:pPr marL="0" indent="0" algn="ctr"/>
            <a:endParaRPr sz="1800" b="1">
              <a:solidFill>
                <a:srgbClr val="FF0000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394" name="Shape 394"/>
          <p:cNvSpPr/>
          <p:nvPr/>
        </p:nvSpPr>
        <p:spPr>
          <a:xfrm>
            <a:off x="5648177" y="1224231"/>
            <a:ext cx="2740248" cy="646331"/>
          </a:xfrm>
          <a:prstGeom prst="rect">
            <a:avLst/>
          </a:prstGeom>
        </p:spPr>
        <p:txBody>
          <a:bodyPr wrap="square" lIns="91440" tIns="45720" rIns="91440" bIns="45720">
            <a:spAutoFit/>
          </a:bodyPr>
          <a:lstStyle/>
          <a:p>
            <a:pPr marL="0" indent="0" algn="ctr"/>
            <a:endParaRPr sz="1800" b="1">
              <a:solidFill>
                <a:srgbClr val="FF0000"/>
              </a:solidFill>
              <a:latin typeface="+mn-lt"/>
              <a:ea typeface="+mn-ea"/>
              <a:cs typeface="+mn-cs"/>
            </a:endParaRPr>
          </a:p>
          <a:p>
            <a:pPr marL="0" indent="0" algn="ctr"/>
            <a:endParaRPr sz="180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395" name="Shape 395"/>
          <p:cNvSpPr/>
          <p:nvPr/>
        </p:nvSpPr>
        <p:spPr>
          <a:xfrm>
            <a:off x="5857884" y="4281192"/>
            <a:ext cx="2358008" cy="369332"/>
          </a:xfrm>
          <a:prstGeom prst="rect">
            <a:avLst/>
          </a:prstGeom>
        </p:spPr>
        <p:txBody>
          <a:bodyPr wrap="square" lIns="91440" tIns="45720" rIns="91440" bIns="45720">
            <a:spAutoFit/>
          </a:bodyPr>
          <a:lstStyle/>
          <a:p>
            <a:pPr marL="0" indent="0" algn="ctr"/>
            <a:r>
              <a:rPr sz="1800" b="1">
                <a:solidFill>
                  <a:srgbClr val="FF0000"/>
                </a:solidFill>
                <a:latin typeface="+mn-lt"/>
                <a:ea typeface="+mn-ea"/>
                <a:cs typeface="+mn-cs"/>
              </a:rPr>
              <a:t> </a:t>
            </a:r>
          </a:p>
        </p:txBody>
      </p:sp>
      <p:pic>
        <p:nvPicPr>
          <p:cNvPr id="397" name="Picture 397"/>
          <p:cNvPicPr/>
          <p:nvPr/>
        </p:nvPicPr>
        <p:blipFill>
          <a:blip r:embed="rId3"/>
          <a:stretch/>
        </p:blipFill>
        <p:spPr>
          <a:xfrm>
            <a:off x="131524" y="692696"/>
            <a:ext cx="5376580" cy="4032448"/>
          </a:xfrm>
          <a:prstGeom prst="rect">
            <a:avLst/>
          </a:prstGeom>
        </p:spPr>
      </p:pic>
      <p:pic>
        <p:nvPicPr>
          <p:cNvPr id="399" name="Picture 399"/>
          <p:cNvPicPr/>
          <p:nvPr/>
        </p:nvPicPr>
        <p:blipFill>
          <a:blip r:embed="rId4"/>
          <a:stretch/>
        </p:blipFill>
        <p:spPr>
          <a:xfrm>
            <a:off x="5648177" y="723730"/>
            <a:ext cx="3454744" cy="2952327"/>
          </a:xfrm>
          <a:prstGeom prst="rect">
            <a:avLst/>
          </a:prstGeom>
        </p:spPr>
      </p:pic>
      <p:sp>
        <p:nvSpPr>
          <p:cNvPr id="400" name="Shape 400"/>
          <p:cNvSpPr/>
          <p:nvPr/>
        </p:nvSpPr>
        <p:spPr>
          <a:xfrm>
            <a:off x="539552" y="5373216"/>
            <a:ext cx="8278021" cy="707885"/>
          </a:xfrm>
          <a:prstGeom prst="rect">
            <a:avLst/>
          </a:prstGeom>
        </p:spPr>
        <p:txBody>
          <a:bodyPr wrap="square" lIns="91440" tIns="45720" rIns="91440" bIns="45720">
            <a:spAutoFit/>
          </a:bodyPr>
          <a:lstStyle/>
          <a:p>
            <a:pPr marL="0" indent="0" algn="ctr"/>
            <a:r>
              <a:rPr sz="2000" b="1">
                <a:solidFill>
                  <a:srgbClr val="002060"/>
                </a:solidFill>
                <a:latin typeface="+mn-lt"/>
                <a:ea typeface="+mn-ea"/>
                <a:cs typeface="+mn-cs"/>
              </a:rPr>
              <a:t>В каждой семье есть свои новогодние традиции. И наши родители поделились яркими моментами праздника в кругу семьи </a:t>
            </a:r>
            <a:endParaRPr sz="2000">
              <a:solidFill>
                <a:srgbClr val="002060"/>
              </a:solidFill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GroupShape 40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2" name="Shape 402"/>
          <p:cNvSpPr txBox="1">
            <a:spLocks noGrp="1"/>
          </p:cNvSpPr>
          <p:nvPr>
            <p:ph type="title"/>
          </p:nvPr>
        </p:nvSpPr>
        <p:spPr>
          <a:xfrm>
            <a:off x="611560" y="2132856"/>
            <a:ext cx="7772400" cy="1584177"/>
          </a:xfrm>
          <a:prstGeom prst="rect">
            <a:avLst/>
          </a:prstGeom>
        </p:spPr>
        <p:txBody>
          <a:bodyPr>
            <a:normAutofit/>
          </a:bodyPr>
          <a:lstStyle>
            <a:defPPr/>
            <a:lvl1pPr lvl="0"/>
          </a:lstStyle>
          <a:p>
            <a:endParaRPr sz="2800" b="1">
              <a:solidFill>
                <a:srgbClr val="FF0000"/>
              </a:solidFill>
            </a:endParaRPr>
          </a:p>
        </p:txBody>
      </p:sp>
      <p:sp>
        <p:nvSpPr>
          <p:cNvPr id="403" name="Shape 403"/>
          <p:cNvSpPr txBox="1">
            <a:spLocks noGrp="1"/>
          </p:cNvSpPr>
          <p:nvPr>
            <p:ph type="subTitle" idx="1"/>
          </p:nvPr>
        </p:nvSpPr>
        <p:spPr>
          <a:xfrm>
            <a:off x="1547664" y="548680"/>
            <a:ext cx="7016823" cy="1296144"/>
          </a:xfrm>
          <a:prstGeom prst="rect">
            <a:avLst/>
          </a:prstGeom>
        </p:spPr>
        <p:txBody>
          <a:bodyPr/>
          <a:lstStyle>
            <a:defPPr/>
            <a:lvl1pPr lvl="0"/>
          </a:lstStyle>
          <a:p>
            <a:endParaRPr/>
          </a:p>
        </p:txBody>
      </p:sp>
      <p:pic>
        <p:nvPicPr>
          <p:cNvPr id="405" name="Picture 405"/>
          <p:cNvPicPr/>
          <p:nvPr/>
        </p:nvPicPr>
        <p:blipFill>
          <a:blip r:embed="rId2"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06" name="Shape 406"/>
          <p:cNvSpPr/>
          <p:nvPr/>
        </p:nvSpPr>
        <p:spPr>
          <a:xfrm>
            <a:off x="899592" y="162402"/>
            <a:ext cx="7560841" cy="1815881"/>
          </a:xfrm>
          <a:prstGeom prst="rect">
            <a:avLst/>
          </a:prstGeom>
        </p:spPr>
        <p:txBody>
          <a:bodyPr wrap="square" lIns="91440" tIns="45720" rIns="91440" bIns="45720">
            <a:spAutoFit/>
          </a:bodyPr>
          <a:lstStyle/>
          <a:p>
            <a:pPr marL="0" indent="0" algn="ctr"/>
            <a:r>
              <a:rPr sz="3600" b="1">
                <a:solidFill>
                  <a:srgbClr val="0070C0"/>
                </a:solidFill>
                <a:latin typeface="+mn-lt"/>
                <a:ea typeface="+mn-ea"/>
                <a:cs typeface="+mn-cs"/>
              </a:rPr>
              <a:t>ДЕКАБРЬ   </a:t>
            </a:r>
            <a:r>
              <a:rPr sz="3600" b="1">
                <a:solidFill>
                  <a:srgbClr val="FF0000"/>
                </a:solidFill>
                <a:latin typeface="+mn-lt"/>
                <a:ea typeface="+mn-ea"/>
                <a:cs typeface="+mn-cs"/>
              </a:rPr>
              <a:t>  </a:t>
            </a:r>
            <a:r>
              <a:rPr sz="2400" b="1">
                <a:solidFill>
                  <a:srgbClr val="FF0000"/>
                </a:solidFill>
                <a:latin typeface="+mn-lt"/>
                <a:ea typeface="+mn-ea"/>
                <a:cs typeface="+mn-cs"/>
              </a:rPr>
              <a:t>  </a:t>
            </a:r>
            <a:endParaRPr sz="1800">
              <a:solidFill>
                <a:schemeClr val="tx1"/>
              </a:solidFill>
              <a:latin typeface="+mn-lt"/>
              <a:ea typeface="+mn-ea"/>
              <a:cs typeface="+mn-cs"/>
            </a:endParaRPr>
          </a:p>
          <a:p>
            <a:pPr marL="0" indent="0" algn="ctr"/>
            <a:endParaRPr sz="2400" b="1">
              <a:solidFill>
                <a:srgbClr val="FF0000"/>
              </a:solidFill>
              <a:latin typeface="+mn-lt"/>
              <a:ea typeface="+mn-ea"/>
              <a:cs typeface="+mn-cs"/>
            </a:endParaRPr>
          </a:p>
          <a:p>
            <a:pPr marL="0" indent="0" algn="ctr"/>
            <a:r>
              <a:rPr sz="2400" b="1">
                <a:solidFill>
                  <a:srgbClr val="FF0000"/>
                </a:solidFill>
                <a:latin typeface="+mn-lt"/>
                <a:ea typeface="+mn-ea"/>
                <a:cs typeface="+mn-cs"/>
              </a:rPr>
              <a:t/>
            </a:r>
            <a:br>
              <a:rPr sz="2400" b="1">
                <a:solidFill>
                  <a:srgbClr val="FF0000"/>
                </a:solidFill>
                <a:latin typeface="+mn-lt"/>
                <a:ea typeface="+mn-ea"/>
                <a:cs typeface="+mn-cs"/>
              </a:rPr>
            </a:br>
            <a:endParaRPr sz="240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407" name="Shape 407"/>
          <p:cNvSpPr/>
          <p:nvPr/>
        </p:nvSpPr>
        <p:spPr>
          <a:xfrm>
            <a:off x="5652120" y="947232"/>
            <a:ext cx="2664296" cy="923330"/>
          </a:xfrm>
          <a:prstGeom prst="rect">
            <a:avLst/>
          </a:prstGeom>
        </p:spPr>
        <p:txBody>
          <a:bodyPr wrap="square" lIns="91440" tIns="45720" rIns="91440" bIns="45720">
            <a:spAutoFit/>
          </a:bodyPr>
          <a:lstStyle/>
          <a:p>
            <a:pPr marL="0" indent="0" algn="ctr"/>
            <a:endParaRPr sz="1800" b="1">
              <a:solidFill>
                <a:srgbClr val="FF0000"/>
              </a:solidFill>
              <a:latin typeface="+mn-lt"/>
              <a:ea typeface="+mn-ea"/>
              <a:cs typeface="+mn-cs"/>
            </a:endParaRPr>
          </a:p>
          <a:p>
            <a:pPr marL="0" indent="0" algn="ctr"/>
            <a:endParaRPr sz="1800" b="1">
              <a:solidFill>
                <a:srgbClr val="FF0000"/>
              </a:solidFill>
              <a:latin typeface="+mn-lt"/>
              <a:ea typeface="+mn-ea"/>
              <a:cs typeface="+mn-cs"/>
            </a:endParaRPr>
          </a:p>
          <a:p>
            <a:pPr marL="0" indent="0" algn="ctr"/>
            <a:endParaRPr sz="1800" b="1">
              <a:solidFill>
                <a:srgbClr val="FF0000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408" name="Shape 408"/>
          <p:cNvSpPr/>
          <p:nvPr/>
        </p:nvSpPr>
        <p:spPr>
          <a:xfrm>
            <a:off x="5648177" y="1224231"/>
            <a:ext cx="2740248" cy="646331"/>
          </a:xfrm>
          <a:prstGeom prst="rect">
            <a:avLst/>
          </a:prstGeom>
        </p:spPr>
        <p:txBody>
          <a:bodyPr wrap="square" lIns="91440" tIns="45720" rIns="91440" bIns="45720">
            <a:spAutoFit/>
          </a:bodyPr>
          <a:lstStyle/>
          <a:p>
            <a:pPr marL="0" indent="0" algn="ctr"/>
            <a:endParaRPr sz="1800" b="1">
              <a:solidFill>
                <a:srgbClr val="FF0000"/>
              </a:solidFill>
              <a:latin typeface="+mn-lt"/>
              <a:ea typeface="+mn-ea"/>
              <a:cs typeface="+mn-cs"/>
            </a:endParaRPr>
          </a:p>
          <a:p>
            <a:pPr marL="0" indent="0" algn="ctr"/>
            <a:endParaRPr sz="180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409" name="Shape 409"/>
          <p:cNvSpPr/>
          <p:nvPr/>
        </p:nvSpPr>
        <p:spPr>
          <a:xfrm>
            <a:off x="5857884" y="4281192"/>
            <a:ext cx="2358008" cy="369332"/>
          </a:xfrm>
          <a:prstGeom prst="rect">
            <a:avLst/>
          </a:prstGeom>
        </p:spPr>
        <p:txBody>
          <a:bodyPr wrap="square" lIns="91440" tIns="45720" rIns="91440" bIns="45720">
            <a:spAutoFit/>
          </a:bodyPr>
          <a:lstStyle/>
          <a:p>
            <a:pPr marL="0" indent="0" algn="ctr"/>
            <a:r>
              <a:rPr sz="1800" b="1">
                <a:solidFill>
                  <a:srgbClr val="FF0000"/>
                </a:solidFill>
                <a:latin typeface="+mn-lt"/>
                <a:ea typeface="+mn-ea"/>
                <a:cs typeface="+mn-cs"/>
              </a:rPr>
              <a:t> </a:t>
            </a:r>
          </a:p>
        </p:txBody>
      </p:sp>
      <p:pic>
        <p:nvPicPr>
          <p:cNvPr id="411" name="Picture 411"/>
          <p:cNvPicPr/>
          <p:nvPr/>
        </p:nvPicPr>
        <p:blipFill>
          <a:blip r:embed="rId3"/>
          <a:stretch/>
        </p:blipFill>
        <p:spPr>
          <a:xfrm>
            <a:off x="3059832" y="1070343"/>
            <a:ext cx="5717130" cy="4570000"/>
          </a:xfrm>
          <a:prstGeom prst="rect">
            <a:avLst/>
          </a:prstGeom>
        </p:spPr>
      </p:pic>
      <p:sp>
        <p:nvSpPr>
          <p:cNvPr id="412" name="Shape 412"/>
          <p:cNvSpPr/>
          <p:nvPr/>
        </p:nvSpPr>
        <p:spPr>
          <a:xfrm>
            <a:off x="323528" y="1893685"/>
            <a:ext cx="2160240" cy="2308324"/>
          </a:xfrm>
          <a:prstGeom prst="rect">
            <a:avLst/>
          </a:prstGeom>
        </p:spPr>
        <p:txBody>
          <a:bodyPr wrap="square" lIns="91440" tIns="45720" rIns="91440" bIns="45720">
            <a:spAutoFit/>
          </a:bodyPr>
          <a:lstStyle/>
          <a:p>
            <a:pPr marL="0" indent="0" algn="ctr"/>
            <a:r>
              <a:rPr sz="2400" b="1">
                <a:solidFill>
                  <a:srgbClr val="002060"/>
                </a:solidFill>
                <a:latin typeface="+mn-lt"/>
                <a:ea typeface="+mn-ea"/>
                <a:cs typeface="+mn-cs"/>
              </a:rPr>
              <a:t>Все о снеговике и новогодней елочке в наших передвижках  </a:t>
            </a:r>
            <a:endParaRPr sz="2400">
              <a:solidFill>
                <a:srgbClr val="002060"/>
              </a:solidFill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GroupShape 4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4" name="Shape 414"/>
          <p:cNvSpPr txBox="1">
            <a:spLocks noGrp="1"/>
          </p:cNvSpPr>
          <p:nvPr>
            <p:ph type="title"/>
          </p:nvPr>
        </p:nvSpPr>
        <p:spPr>
          <a:xfrm>
            <a:off x="611560" y="2132856"/>
            <a:ext cx="7772400" cy="1584177"/>
          </a:xfrm>
          <a:prstGeom prst="rect">
            <a:avLst/>
          </a:prstGeom>
        </p:spPr>
        <p:txBody>
          <a:bodyPr>
            <a:normAutofit/>
          </a:bodyPr>
          <a:lstStyle>
            <a:defPPr/>
            <a:lvl1pPr lvl="0"/>
          </a:lstStyle>
          <a:p>
            <a:endParaRPr sz="2800" b="1">
              <a:solidFill>
                <a:srgbClr val="FF0000"/>
              </a:solidFill>
            </a:endParaRPr>
          </a:p>
        </p:txBody>
      </p:sp>
      <p:sp>
        <p:nvSpPr>
          <p:cNvPr id="415" name="Shape 415"/>
          <p:cNvSpPr txBox="1">
            <a:spLocks noGrp="1"/>
          </p:cNvSpPr>
          <p:nvPr>
            <p:ph type="subTitle" idx="1"/>
          </p:nvPr>
        </p:nvSpPr>
        <p:spPr>
          <a:xfrm>
            <a:off x="1547664" y="548680"/>
            <a:ext cx="7016823" cy="1296144"/>
          </a:xfrm>
          <a:prstGeom prst="rect">
            <a:avLst/>
          </a:prstGeom>
        </p:spPr>
        <p:txBody>
          <a:bodyPr/>
          <a:lstStyle>
            <a:defPPr/>
            <a:lvl1pPr lvl="0"/>
          </a:lstStyle>
          <a:p>
            <a:endParaRPr/>
          </a:p>
        </p:txBody>
      </p:sp>
      <p:pic>
        <p:nvPicPr>
          <p:cNvPr id="417" name="Picture 417"/>
          <p:cNvPicPr/>
          <p:nvPr/>
        </p:nvPicPr>
        <p:blipFill>
          <a:blip r:embed="rId2"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18" name="Shape 418"/>
          <p:cNvSpPr/>
          <p:nvPr/>
        </p:nvSpPr>
        <p:spPr>
          <a:xfrm>
            <a:off x="899592" y="162402"/>
            <a:ext cx="7560841" cy="1815881"/>
          </a:xfrm>
          <a:prstGeom prst="rect">
            <a:avLst/>
          </a:prstGeom>
        </p:spPr>
        <p:txBody>
          <a:bodyPr wrap="square" lIns="91440" tIns="45720" rIns="91440" bIns="45720">
            <a:spAutoFit/>
          </a:bodyPr>
          <a:lstStyle/>
          <a:p>
            <a:pPr marL="0" indent="0" algn="ctr"/>
            <a:r>
              <a:rPr sz="3600" b="1">
                <a:solidFill>
                  <a:srgbClr val="0070C0"/>
                </a:solidFill>
                <a:latin typeface="+mn-lt"/>
                <a:ea typeface="+mn-ea"/>
                <a:cs typeface="+mn-cs"/>
              </a:rPr>
              <a:t>ДЕКАБРЬ   </a:t>
            </a:r>
            <a:r>
              <a:rPr sz="2400" b="1">
                <a:solidFill>
                  <a:srgbClr val="FF0000"/>
                </a:solidFill>
                <a:latin typeface="+mn-lt"/>
                <a:ea typeface="+mn-ea"/>
                <a:cs typeface="+mn-cs"/>
              </a:rPr>
              <a:t>    </a:t>
            </a:r>
            <a:endParaRPr sz="1800">
              <a:solidFill>
                <a:schemeClr val="tx1"/>
              </a:solidFill>
              <a:latin typeface="+mn-lt"/>
              <a:ea typeface="+mn-ea"/>
              <a:cs typeface="+mn-cs"/>
            </a:endParaRPr>
          </a:p>
          <a:p>
            <a:pPr marL="0" indent="0" algn="ctr"/>
            <a:endParaRPr sz="2400" b="1">
              <a:solidFill>
                <a:srgbClr val="FF0000"/>
              </a:solidFill>
              <a:latin typeface="+mn-lt"/>
              <a:ea typeface="+mn-ea"/>
              <a:cs typeface="+mn-cs"/>
            </a:endParaRPr>
          </a:p>
          <a:p>
            <a:pPr marL="0" indent="0" algn="ctr"/>
            <a:r>
              <a:rPr sz="2400" b="1">
                <a:solidFill>
                  <a:srgbClr val="FF0000"/>
                </a:solidFill>
                <a:latin typeface="+mn-lt"/>
                <a:ea typeface="+mn-ea"/>
                <a:cs typeface="+mn-cs"/>
              </a:rPr>
              <a:t/>
            </a:r>
            <a:br>
              <a:rPr sz="2400" b="1">
                <a:solidFill>
                  <a:srgbClr val="FF0000"/>
                </a:solidFill>
                <a:latin typeface="+mn-lt"/>
                <a:ea typeface="+mn-ea"/>
                <a:cs typeface="+mn-cs"/>
              </a:rPr>
            </a:br>
            <a:endParaRPr sz="240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419" name="Shape 419"/>
          <p:cNvSpPr/>
          <p:nvPr/>
        </p:nvSpPr>
        <p:spPr>
          <a:xfrm>
            <a:off x="5652120" y="947232"/>
            <a:ext cx="2664296" cy="923330"/>
          </a:xfrm>
          <a:prstGeom prst="rect">
            <a:avLst/>
          </a:prstGeom>
        </p:spPr>
        <p:txBody>
          <a:bodyPr wrap="square" lIns="91440" tIns="45720" rIns="91440" bIns="45720">
            <a:spAutoFit/>
          </a:bodyPr>
          <a:lstStyle/>
          <a:p>
            <a:pPr marL="0" indent="0" algn="ctr"/>
            <a:endParaRPr sz="1800" b="1">
              <a:solidFill>
                <a:srgbClr val="FF0000"/>
              </a:solidFill>
              <a:latin typeface="+mn-lt"/>
              <a:ea typeface="+mn-ea"/>
              <a:cs typeface="+mn-cs"/>
            </a:endParaRPr>
          </a:p>
          <a:p>
            <a:pPr marL="0" indent="0" algn="ctr"/>
            <a:endParaRPr sz="1800" b="1">
              <a:solidFill>
                <a:srgbClr val="FF0000"/>
              </a:solidFill>
              <a:latin typeface="+mn-lt"/>
              <a:ea typeface="+mn-ea"/>
              <a:cs typeface="+mn-cs"/>
            </a:endParaRPr>
          </a:p>
          <a:p>
            <a:pPr marL="0" indent="0" algn="ctr"/>
            <a:endParaRPr sz="1800" b="1">
              <a:solidFill>
                <a:srgbClr val="FF0000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420" name="Shape 420"/>
          <p:cNvSpPr/>
          <p:nvPr/>
        </p:nvSpPr>
        <p:spPr>
          <a:xfrm>
            <a:off x="5648177" y="1224231"/>
            <a:ext cx="2740248" cy="646331"/>
          </a:xfrm>
          <a:prstGeom prst="rect">
            <a:avLst/>
          </a:prstGeom>
        </p:spPr>
        <p:txBody>
          <a:bodyPr wrap="square" lIns="91440" tIns="45720" rIns="91440" bIns="45720">
            <a:spAutoFit/>
          </a:bodyPr>
          <a:lstStyle/>
          <a:p>
            <a:pPr marL="0" indent="0" algn="ctr"/>
            <a:endParaRPr sz="1800" b="1">
              <a:solidFill>
                <a:srgbClr val="FF0000"/>
              </a:solidFill>
              <a:latin typeface="+mn-lt"/>
              <a:ea typeface="+mn-ea"/>
              <a:cs typeface="+mn-cs"/>
            </a:endParaRPr>
          </a:p>
          <a:p>
            <a:pPr marL="0" indent="0" algn="ctr"/>
            <a:endParaRPr sz="180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421" name="Shape 421"/>
          <p:cNvSpPr/>
          <p:nvPr/>
        </p:nvSpPr>
        <p:spPr>
          <a:xfrm>
            <a:off x="5857884" y="4281192"/>
            <a:ext cx="2358008" cy="369332"/>
          </a:xfrm>
          <a:prstGeom prst="rect">
            <a:avLst/>
          </a:prstGeom>
        </p:spPr>
        <p:txBody>
          <a:bodyPr wrap="square" lIns="91440" tIns="45720" rIns="91440" bIns="45720">
            <a:spAutoFit/>
          </a:bodyPr>
          <a:lstStyle/>
          <a:p>
            <a:pPr marL="0" indent="0" algn="ctr"/>
            <a:r>
              <a:rPr sz="1800" b="1">
                <a:solidFill>
                  <a:srgbClr val="FF0000"/>
                </a:solidFill>
                <a:latin typeface="+mn-lt"/>
                <a:ea typeface="+mn-ea"/>
                <a:cs typeface="+mn-cs"/>
              </a:rPr>
              <a:t> </a:t>
            </a:r>
          </a:p>
        </p:txBody>
      </p:sp>
      <p:pic>
        <p:nvPicPr>
          <p:cNvPr id="423" name="Picture 423"/>
          <p:cNvPicPr/>
          <p:nvPr/>
        </p:nvPicPr>
        <p:blipFill>
          <a:blip r:embed="rId3"/>
          <a:stretch/>
        </p:blipFill>
        <p:spPr>
          <a:xfrm>
            <a:off x="395536" y="1203946"/>
            <a:ext cx="5129784" cy="5033365"/>
          </a:xfrm>
          <a:prstGeom prst="rect">
            <a:avLst/>
          </a:prstGeom>
        </p:spPr>
      </p:pic>
      <p:sp>
        <p:nvSpPr>
          <p:cNvPr id="424" name="Shape 424"/>
          <p:cNvSpPr/>
          <p:nvPr/>
        </p:nvSpPr>
        <p:spPr>
          <a:xfrm>
            <a:off x="5724128" y="2564904"/>
            <a:ext cx="2664297" cy="1569660"/>
          </a:xfrm>
          <a:prstGeom prst="rect">
            <a:avLst/>
          </a:prstGeom>
        </p:spPr>
        <p:txBody>
          <a:bodyPr wrap="square" lIns="91440" tIns="45720" rIns="91440" bIns="45720">
            <a:spAutoFit/>
          </a:bodyPr>
          <a:lstStyle/>
          <a:p>
            <a:pPr marL="0" indent="0" algn="ctr"/>
            <a:r>
              <a:rPr sz="2400" b="1">
                <a:solidFill>
                  <a:srgbClr val="002060"/>
                </a:solidFill>
                <a:latin typeface="+mn-lt"/>
                <a:ea typeface="+mn-ea"/>
                <a:cs typeface="+mn-cs"/>
              </a:rPr>
              <a:t>Самые добрые пожелания в наступающем году </a:t>
            </a:r>
            <a:endParaRPr sz="2400">
              <a:solidFill>
                <a:srgbClr val="002060"/>
              </a:solidFill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GroupShape 4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6" name="Shape 426"/>
          <p:cNvSpPr txBox="1">
            <a:spLocks noGrp="1"/>
          </p:cNvSpPr>
          <p:nvPr>
            <p:ph type="title"/>
          </p:nvPr>
        </p:nvSpPr>
        <p:spPr>
          <a:xfrm>
            <a:off x="611560" y="2132856"/>
            <a:ext cx="7772400" cy="1584177"/>
          </a:xfrm>
          <a:prstGeom prst="rect">
            <a:avLst/>
          </a:prstGeom>
        </p:spPr>
        <p:txBody>
          <a:bodyPr>
            <a:normAutofit/>
          </a:bodyPr>
          <a:lstStyle>
            <a:defPPr/>
            <a:lvl1pPr lvl="0"/>
          </a:lstStyle>
          <a:p>
            <a:endParaRPr sz="2800" b="1">
              <a:solidFill>
                <a:srgbClr val="FF0000"/>
              </a:solidFill>
            </a:endParaRPr>
          </a:p>
        </p:txBody>
      </p:sp>
      <p:sp>
        <p:nvSpPr>
          <p:cNvPr id="427" name="Shape 427"/>
          <p:cNvSpPr txBox="1">
            <a:spLocks noGrp="1"/>
          </p:cNvSpPr>
          <p:nvPr>
            <p:ph type="subTitle" idx="1"/>
          </p:nvPr>
        </p:nvSpPr>
        <p:spPr>
          <a:xfrm>
            <a:off x="1547664" y="548680"/>
            <a:ext cx="7016823" cy="1296144"/>
          </a:xfrm>
          <a:prstGeom prst="rect">
            <a:avLst/>
          </a:prstGeom>
        </p:spPr>
        <p:txBody>
          <a:bodyPr/>
          <a:lstStyle>
            <a:defPPr/>
            <a:lvl1pPr lvl="0"/>
          </a:lstStyle>
          <a:p>
            <a:endParaRPr/>
          </a:p>
        </p:txBody>
      </p:sp>
      <p:pic>
        <p:nvPicPr>
          <p:cNvPr id="429" name="Picture 429"/>
          <p:cNvPicPr/>
          <p:nvPr/>
        </p:nvPicPr>
        <p:blipFill>
          <a:blip r:embed="rId2"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30" name="Shape 430"/>
          <p:cNvSpPr/>
          <p:nvPr/>
        </p:nvSpPr>
        <p:spPr>
          <a:xfrm>
            <a:off x="899592" y="162402"/>
            <a:ext cx="7560841" cy="1815881"/>
          </a:xfrm>
          <a:prstGeom prst="rect">
            <a:avLst/>
          </a:prstGeom>
        </p:spPr>
        <p:txBody>
          <a:bodyPr wrap="square" lIns="91440" tIns="45720" rIns="91440" bIns="45720">
            <a:spAutoFit/>
          </a:bodyPr>
          <a:lstStyle/>
          <a:p>
            <a:pPr marL="0" indent="0" algn="ctr"/>
            <a:r>
              <a:rPr sz="3600" b="1">
                <a:solidFill>
                  <a:srgbClr val="0070C0"/>
                </a:solidFill>
                <a:latin typeface="+mn-lt"/>
                <a:ea typeface="+mn-ea"/>
                <a:cs typeface="+mn-cs"/>
              </a:rPr>
              <a:t>ДЕКАБРЬ   </a:t>
            </a:r>
            <a:r>
              <a:rPr sz="3600" b="1">
                <a:solidFill>
                  <a:srgbClr val="FF0000"/>
                </a:solidFill>
                <a:latin typeface="+mn-lt"/>
                <a:ea typeface="+mn-ea"/>
                <a:cs typeface="+mn-cs"/>
              </a:rPr>
              <a:t>    </a:t>
            </a:r>
            <a:endParaRPr sz="1800">
              <a:solidFill>
                <a:schemeClr val="tx1"/>
              </a:solidFill>
              <a:latin typeface="+mn-lt"/>
              <a:ea typeface="+mn-ea"/>
              <a:cs typeface="+mn-cs"/>
            </a:endParaRPr>
          </a:p>
          <a:p>
            <a:pPr marL="0" indent="0" algn="ctr"/>
            <a:endParaRPr sz="2400" b="1">
              <a:solidFill>
                <a:srgbClr val="FF0000"/>
              </a:solidFill>
              <a:latin typeface="+mn-lt"/>
              <a:ea typeface="+mn-ea"/>
              <a:cs typeface="+mn-cs"/>
            </a:endParaRPr>
          </a:p>
          <a:p>
            <a:pPr marL="0" indent="0" algn="ctr"/>
            <a:r>
              <a:rPr sz="2400" b="1">
                <a:solidFill>
                  <a:srgbClr val="FF0000"/>
                </a:solidFill>
                <a:latin typeface="+mn-lt"/>
                <a:ea typeface="+mn-ea"/>
                <a:cs typeface="+mn-cs"/>
              </a:rPr>
              <a:t/>
            </a:r>
            <a:br>
              <a:rPr sz="2400" b="1">
                <a:solidFill>
                  <a:srgbClr val="FF0000"/>
                </a:solidFill>
                <a:latin typeface="+mn-lt"/>
                <a:ea typeface="+mn-ea"/>
                <a:cs typeface="+mn-cs"/>
              </a:rPr>
            </a:br>
            <a:endParaRPr sz="240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431" name="Shape 431"/>
          <p:cNvSpPr/>
          <p:nvPr/>
        </p:nvSpPr>
        <p:spPr>
          <a:xfrm>
            <a:off x="5652120" y="947232"/>
            <a:ext cx="2664296" cy="923330"/>
          </a:xfrm>
          <a:prstGeom prst="rect">
            <a:avLst/>
          </a:prstGeom>
        </p:spPr>
        <p:txBody>
          <a:bodyPr wrap="square" lIns="91440" tIns="45720" rIns="91440" bIns="45720">
            <a:spAutoFit/>
          </a:bodyPr>
          <a:lstStyle/>
          <a:p>
            <a:pPr marL="0" indent="0" algn="ctr"/>
            <a:endParaRPr sz="1800" b="1">
              <a:solidFill>
                <a:srgbClr val="FF0000"/>
              </a:solidFill>
              <a:latin typeface="+mn-lt"/>
              <a:ea typeface="+mn-ea"/>
              <a:cs typeface="+mn-cs"/>
            </a:endParaRPr>
          </a:p>
          <a:p>
            <a:pPr marL="0" indent="0" algn="ctr"/>
            <a:endParaRPr sz="1800" b="1">
              <a:solidFill>
                <a:srgbClr val="FF0000"/>
              </a:solidFill>
              <a:latin typeface="+mn-lt"/>
              <a:ea typeface="+mn-ea"/>
              <a:cs typeface="+mn-cs"/>
            </a:endParaRPr>
          </a:p>
          <a:p>
            <a:pPr marL="0" indent="0" algn="ctr"/>
            <a:endParaRPr sz="1800" b="1">
              <a:solidFill>
                <a:srgbClr val="FF0000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432" name="Shape 432"/>
          <p:cNvSpPr/>
          <p:nvPr/>
        </p:nvSpPr>
        <p:spPr>
          <a:xfrm>
            <a:off x="5648177" y="1224231"/>
            <a:ext cx="2740248" cy="646331"/>
          </a:xfrm>
          <a:prstGeom prst="rect">
            <a:avLst/>
          </a:prstGeom>
        </p:spPr>
        <p:txBody>
          <a:bodyPr wrap="square" lIns="91440" tIns="45720" rIns="91440" bIns="45720">
            <a:spAutoFit/>
          </a:bodyPr>
          <a:lstStyle/>
          <a:p>
            <a:pPr marL="0" indent="0" algn="ctr"/>
            <a:endParaRPr sz="1800" b="1">
              <a:solidFill>
                <a:srgbClr val="FF0000"/>
              </a:solidFill>
              <a:latin typeface="+mn-lt"/>
              <a:ea typeface="+mn-ea"/>
              <a:cs typeface="+mn-cs"/>
            </a:endParaRPr>
          </a:p>
          <a:p>
            <a:pPr marL="0" indent="0" algn="ctr"/>
            <a:endParaRPr sz="180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433" name="Shape 433"/>
          <p:cNvSpPr/>
          <p:nvPr/>
        </p:nvSpPr>
        <p:spPr>
          <a:xfrm>
            <a:off x="5857884" y="4281192"/>
            <a:ext cx="2358008" cy="369332"/>
          </a:xfrm>
          <a:prstGeom prst="rect">
            <a:avLst/>
          </a:prstGeom>
        </p:spPr>
        <p:txBody>
          <a:bodyPr wrap="square" lIns="91440" tIns="45720" rIns="91440" bIns="45720">
            <a:spAutoFit/>
          </a:bodyPr>
          <a:lstStyle/>
          <a:p>
            <a:pPr marL="0" indent="0" algn="ctr"/>
            <a:r>
              <a:rPr sz="1800" b="1">
                <a:solidFill>
                  <a:srgbClr val="FF0000"/>
                </a:solidFill>
                <a:latin typeface="+mn-lt"/>
                <a:ea typeface="+mn-ea"/>
                <a:cs typeface="+mn-cs"/>
              </a:rPr>
              <a:t> </a:t>
            </a:r>
          </a:p>
        </p:txBody>
      </p:sp>
      <p:pic>
        <p:nvPicPr>
          <p:cNvPr id="435" name="Picture 435"/>
          <p:cNvPicPr/>
          <p:nvPr/>
        </p:nvPicPr>
        <p:blipFill>
          <a:blip r:embed="rId3"/>
          <a:stretch/>
        </p:blipFill>
        <p:spPr>
          <a:xfrm>
            <a:off x="3347863" y="1224231"/>
            <a:ext cx="5616624" cy="4870572"/>
          </a:xfrm>
          <a:prstGeom prst="rect">
            <a:avLst/>
          </a:prstGeom>
        </p:spPr>
      </p:pic>
      <p:sp>
        <p:nvSpPr>
          <p:cNvPr id="436" name="Shape 436"/>
          <p:cNvSpPr/>
          <p:nvPr/>
        </p:nvSpPr>
        <p:spPr>
          <a:xfrm>
            <a:off x="611560" y="2440717"/>
            <a:ext cx="2160240" cy="1569660"/>
          </a:xfrm>
          <a:prstGeom prst="rect">
            <a:avLst/>
          </a:prstGeom>
        </p:spPr>
        <p:txBody>
          <a:bodyPr wrap="square" lIns="91440" tIns="45720" rIns="91440" bIns="45720">
            <a:spAutoFit/>
          </a:bodyPr>
          <a:lstStyle/>
          <a:p>
            <a:pPr marL="0" indent="0" algn="l"/>
            <a:r>
              <a:rPr sz="2400" b="1">
                <a:solidFill>
                  <a:srgbClr val="002060"/>
                </a:solidFill>
                <a:latin typeface="+mn-lt"/>
                <a:ea typeface="+mn-ea"/>
                <a:cs typeface="+mn-cs"/>
              </a:rPr>
              <a:t>Знакомим с важными правилами безопасности </a:t>
            </a:r>
            <a:endParaRPr sz="2400">
              <a:solidFill>
                <a:srgbClr val="002060"/>
              </a:solidFill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GroupShape 43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8" name="Shape 438"/>
          <p:cNvSpPr txBox="1">
            <a:spLocks noGrp="1"/>
          </p:cNvSpPr>
          <p:nvPr>
            <p:ph type="title"/>
          </p:nvPr>
        </p:nvSpPr>
        <p:spPr>
          <a:xfrm>
            <a:off x="611560" y="2132856"/>
            <a:ext cx="7772400" cy="1584177"/>
          </a:xfrm>
          <a:prstGeom prst="rect">
            <a:avLst/>
          </a:prstGeom>
        </p:spPr>
        <p:txBody>
          <a:bodyPr>
            <a:normAutofit/>
          </a:bodyPr>
          <a:lstStyle>
            <a:defPPr/>
            <a:lvl1pPr lvl="0"/>
          </a:lstStyle>
          <a:p>
            <a:endParaRPr sz="2800" b="1">
              <a:solidFill>
                <a:srgbClr val="FF0000"/>
              </a:solidFill>
            </a:endParaRPr>
          </a:p>
        </p:txBody>
      </p:sp>
      <p:sp>
        <p:nvSpPr>
          <p:cNvPr id="439" name="Shape 439"/>
          <p:cNvSpPr txBox="1">
            <a:spLocks noGrp="1"/>
          </p:cNvSpPr>
          <p:nvPr>
            <p:ph type="subTitle" idx="1"/>
          </p:nvPr>
        </p:nvSpPr>
        <p:spPr>
          <a:xfrm>
            <a:off x="1547664" y="548680"/>
            <a:ext cx="7016823" cy="1296144"/>
          </a:xfrm>
          <a:prstGeom prst="rect">
            <a:avLst/>
          </a:prstGeom>
        </p:spPr>
        <p:txBody>
          <a:bodyPr/>
          <a:lstStyle>
            <a:defPPr/>
            <a:lvl1pPr lvl="0"/>
          </a:lstStyle>
          <a:p>
            <a:endParaRPr/>
          </a:p>
        </p:txBody>
      </p:sp>
      <p:pic>
        <p:nvPicPr>
          <p:cNvPr id="441" name="Picture 441"/>
          <p:cNvPicPr/>
          <p:nvPr/>
        </p:nvPicPr>
        <p:blipFill>
          <a:blip r:embed="rId2"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42" name="Shape 442"/>
          <p:cNvSpPr/>
          <p:nvPr/>
        </p:nvSpPr>
        <p:spPr>
          <a:xfrm>
            <a:off x="937664" y="0"/>
            <a:ext cx="7560840" cy="2123658"/>
          </a:xfrm>
          <a:prstGeom prst="rect">
            <a:avLst/>
          </a:prstGeom>
        </p:spPr>
        <p:txBody>
          <a:bodyPr wrap="square" lIns="91440" tIns="45720" rIns="91440" bIns="45720">
            <a:spAutoFit/>
          </a:bodyPr>
          <a:lstStyle/>
          <a:p>
            <a:pPr marL="0" indent="0" algn="ctr"/>
            <a:r>
              <a:rPr sz="3600" b="1">
                <a:solidFill>
                  <a:srgbClr val="0070C0"/>
                </a:solidFill>
                <a:latin typeface="+mn-lt"/>
                <a:ea typeface="+mn-ea"/>
                <a:cs typeface="+mn-cs"/>
              </a:rPr>
              <a:t>ДЕКАБРЬ</a:t>
            </a:r>
            <a:endParaRPr sz="1800">
              <a:solidFill>
                <a:schemeClr val="tx1"/>
              </a:solidFill>
              <a:latin typeface="+mn-lt"/>
              <a:ea typeface="+mn-ea"/>
              <a:cs typeface="+mn-cs"/>
            </a:endParaRPr>
          </a:p>
          <a:p>
            <a:pPr marL="0" indent="0" algn="ctr"/>
            <a:r>
              <a:rPr sz="2400" b="1">
                <a:solidFill>
                  <a:srgbClr val="FF0000"/>
                </a:solidFill>
                <a:latin typeface="+mn-lt"/>
                <a:ea typeface="+mn-ea"/>
                <a:cs typeface="+mn-cs"/>
              </a:rPr>
              <a:t>20 декабря – День рождения новогодней елочки       </a:t>
            </a:r>
            <a:endParaRPr sz="1800">
              <a:solidFill>
                <a:schemeClr val="tx1"/>
              </a:solidFill>
              <a:latin typeface="+mn-lt"/>
              <a:ea typeface="+mn-ea"/>
              <a:cs typeface="+mn-cs"/>
            </a:endParaRPr>
          </a:p>
          <a:p>
            <a:pPr marL="0" indent="0" algn="ctr"/>
            <a:endParaRPr sz="2400" b="1">
              <a:solidFill>
                <a:srgbClr val="FF0000"/>
              </a:solidFill>
              <a:latin typeface="+mn-lt"/>
              <a:ea typeface="+mn-ea"/>
              <a:cs typeface="+mn-cs"/>
            </a:endParaRPr>
          </a:p>
          <a:p>
            <a:pPr marL="0" indent="0" algn="ctr"/>
            <a:r>
              <a:rPr sz="2400" b="1">
                <a:solidFill>
                  <a:srgbClr val="FF0000"/>
                </a:solidFill>
                <a:latin typeface="+mn-lt"/>
                <a:ea typeface="+mn-ea"/>
                <a:cs typeface="+mn-cs"/>
              </a:rPr>
              <a:t/>
            </a:r>
            <a:br>
              <a:rPr sz="2400" b="1">
                <a:solidFill>
                  <a:srgbClr val="FF0000"/>
                </a:solidFill>
                <a:latin typeface="+mn-lt"/>
                <a:ea typeface="+mn-ea"/>
                <a:cs typeface="+mn-cs"/>
              </a:rPr>
            </a:br>
            <a:endParaRPr sz="240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443" name="Shape 443"/>
          <p:cNvSpPr/>
          <p:nvPr/>
        </p:nvSpPr>
        <p:spPr>
          <a:xfrm>
            <a:off x="5652120" y="947232"/>
            <a:ext cx="2664296" cy="923330"/>
          </a:xfrm>
          <a:prstGeom prst="rect">
            <a:avLst/>
          </a:prstGeom>
        </p:spPr>
        <p:txBody>
          <a:bodyPr wrap="square" lIns="91440" tIns="45720" rIns="91440" bIns="45720">
            <a:spAutoFit/>
          </a:bodyPr>
          <a:lstStyle/>
          <a:p>
            <a:pPr marL="0" indent="0" algn="ctr"/>
            <a:endParaRPr sz="1800" b="1">
              <a:solidFill>
                <a:srgbClr val="FF0000"/>
              </a:solidFill>
              <a:latin typeface="+mn-lt"/>
              <a:ea typeface="+mn-ea"/>
              <a:cs typeface="+mn-cs"/>
            </a:endParaRPr>
          </a:p>
          <a:p>
            <a:pPr marL="0" indent="0" algn="ctr"/>
            <a:endParaRPr sz="1800" b="1">
              <a:solidFill>
                <a:srgbClr val="FF0000"/>
              </a:solidFill>
              <a:latin typeface="+mn-lt"/>
              <a:ea typeface="+mn-ea"/>
              <a:cs typeface="+mn-cs"/>
            </a:endParaRPr>
          </a:p>
          <a:p>
            <a:pPr marL="0" indent="0" algn="ctr"/>
            <a:endParaRPr sz="1800" b="1">
              <a:solidFill>
                <a:srgbClr val="FF0000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444" name="Shape 444"/>
          <p:cNvSpPr/>
          <p:nvPr/>
        </p:nvSpPr>
        <p:spPr>
          <a:xfrm>
            <a:off x="5648177" y="1224231"/>
            <a:ext cx="2740248" cy="646331"/>
          </a:xfrm>
          <a:prstGeom prst="rect">
            <a:avLst/>
          </a:prstGeom>
        </p:spPr>
        <p:txBody>
          <a:bodyPr wrap="square" lIns="91440" tIns="45720" rIns="91440" bIns="45720">
            <a:spAutoFit/>
          </a:bodyPr>
          <a:lstStyle/>
          <a:p>
            <a:pPr marL="0" indent="0" algn="ctr"/>
            <a:endParaRPr sz="1800" b="1">
              <a:solidFill>
                <a:srgbClr val="FF0000"/>
              </a:solidFill>
              <a:latin typeface="+mn-lt"/>
              <a:ea typeface="+mn-ea"/>
              <a:cs typeface="+mn-cs"/>
            </a:endParaRPr>
          </a:p>
          <a:p>
            <a:pPr marL="0" indent="0" algn="ctr"/>
            <a:endParaRPr sz="180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445" name="Shape 445"/>
          <p:cNvSpPr/>
          <p:nvPr/>
        </p:nvSpPr>
        <p:spPr>
          <a:xfrm>
            <a:off x="5857884" y="4281192"/>
            <a:ext cx="2358008" cy="369332"/>
          </a:xfrm>
          <a:prstGeom prst="rect">
            <a:avLst/>
          </a:prstGeom>
        </p:spPr>
        <p:txBody>
          <a:bodyPr wrap="square" lIns="91440" tIns="45720" rIns="91440" bIns="45720">
            <a:spAutoFit/>
          </a:bodyPr>
          <a:lstStyle/>
          <a:p>
            <a:pPr marL="0" indent="0" algn="ctr"/>
            <a:r>
              <a:rPr sz="1800" b="1">
                <a:solidFill>
                  <a:srgbClr val="FF0000"/>
                </a:solidFill>
                <a:latin typeface="+mn-lt"/>
                <a:ea typeface="+mn-ea"/>
                <a:cs typeface="+mn-cs"/>
              </a:rPr>
              <a:t> </a:t>
            </a:r>
          </a:p>
        </p:txBody>
      </p:sp>
      <p:pic>
        <p:nvPicPr>
          <p:cNvPr id="447" name="Picture 447"/>
          <p:cNvPicPr/>
          <p:nvPr/>
        </p:nvPicPr>
        <p:blipFill>
          <a:blip r:embed="rId3"/>
          <a:stretch/>
        </p:blipFill>
        <p:spPr>
          <a:xfrm>
            <a:off x="324932" y="1547395"/>
            <a:ext cx="5111164" cy="4743003"/>
          </a:xfrm>
          <a:prstGeom prst="rect">
            <a:avLst/>
          </a:prstGeom>
        </p:spPr>
      </p:pic>
      <p:sp>
        <p:nvSpPr>
          <p:cNvPr id="448" name="Shape 448"/>
          <p:cNvSpPr/>
          <p:nvPr/>
        </p:nvSpPr>
        <p:spPr>
          <a:xfrm>
            <a:off x="5940152" y="2780927"/>
            <a:ext cx="2652356" cy="1569660"/>
          </a:xfrm>
          <a:prstGeom prst="rect">
            <a:avLst/>
          </a:prstGeom>
        </p:spPr>
        <p:txBody>
          <a:bodyPr wrap="square" lIns="91440" tIns="45720" rIns="91440" bIns="45720">
            <a:spAutoFit/>
          </a:bodyPr>
          <a:lstStyle/>
          <a:p>
            <a:pPr marL="0" indent="0" algn="ctr"/>
            <a:r>
              <a:rPr sz="2400" b="1">
                <a:solidFill>
                  <a:srgbClr val="002060"/>
                </a:solidFill>
                <a:latin typeface="+mn-lt"/>
                <a:ea typeface="+mn-ea"/>
                <a:cs typeface="+mn-cs"/>
              </a:rPr>
              <a:t>Радуем наших родителей яркими поделками</a:t>
            </a:r>
            <a:endParaRPr sz="2400">
              <a:solidFill>
                <a:srgbClr val="002060"/>
              </a:solidFill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GroupShape 4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" name="Shape 450"/>
          <p:cNvSpPr txBox="1">
            <a:spLocks noGrp="1"/>
          </p:cNvSpPr>
          <p:nvPr>
            <p:ph type="title"/>
          </p:nvPr>
        </p:nvSpPr>
        <p:spPr>
          <a:xfrm>
            <a:off x="611560" y="2132856"/>
            <a:ext cx="7772400" cy="1584177"/>
          </a:xfrm>
          <a:prstGeom prst="rect">
            <a:avLst/>
          </a:prstGeom>
        </p:spPr>
        <p:txBody>
          <a:bodyPr>
            <a:normAutofit/>
          </a:bodyPr>
          <a:lstStyle>
            <a:defPPr/>
            <a:lvl1pPr lvl="0"/>
          </a:lstStyle>
          <a:p>
            <a:endParaRPr sz="2800" b="1">
              <a:solidFill>
                <a:srgbClr val="FF0000"/>
              </a:solidFill>
            </a:endParaRPr>
          </a:p>
        </p:txBody>
      </p:sp>
      <p:sp>
        <p:nvSpPr>
          <p:cNvPr id="451" name="Shape 451"/>
          <p:cNvSpPr txBox="1">
            <a:spLocks noGrp="1"/>
          </p:cNvSpPr>
          <p:nvPr>
            <p:ph type="subTitle" idx="1"/>
          </p:nvPr>
        </p:nvSpPr>
        <p:spPr>
          <a:xfrm>
            <a:off x="1547664" y="548680"/>
            <a:ext cx="7016823" cy="1296144"/>
          </a:xfrm>
          <a:prstGeom prst="rect">
            <a:avLst/>
          </a:prstGeom>
        </p:spPr>
        <p:txBody>
          <a:bodyPr/>
          <a:lstStyle>
            <a:defPPr/>
            <a:lvl1pPr lvl="0"/>
          </a:lstStyle>
          <a:p>
            <a:endParaRPr/>
          </a:p>
        </p:txBody>
      </p:sp>
      <p:pic>
        <p:nvPicPr>
          <p:cNvPr id="453" name="Picture 453"/>
          <p:cNvPicPr/>
          <p:nvPr/>
        </p:nvPicPr>
        <p:blipFill>
          <a:blip r:embed="rId2"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54" name="Shape 454"/>
          <p:cNvSpPr/>
          <p:nvPr/>
        </p:nvSpPr>
        <p:spPr>
          <a:xfrm>
            <a:off x="899592" y="54680"/>
            <a:ext cx="7560841" cy="1815882"/>
          </a:xfrm>
          <a:prstGeom prst="rect">
            <a:avLst/>
          </a:prstGeom>
        </p:spPr>
        <p:txBody>
          <a:bodyPr wrap="square" lIns="91440" tIns="45720" rIns="91440" bIns="45720">
            <a:spAutoFit/>
          </a:bodyPr>
          <a:lstStyle/>
          <a:p>
            <a:pPr marL="0" indent="0" algn="ctr"/>
            <a:r>
              <a:rPr sz="3600" b="1">
                <a:solidFill>
                  <a:srgbClr val="0070C0"/>
                </a:solidFill>
                <a:latin typeface="+mn-lt"/>
                <a:ea typeface="+mn-ea"/>
                <a:cs typeface="+mn-cs"/>
              </a:rPr>
              <a:t>ЯНВАРЬ </a:t>
            </a:r>
            <a:r>
              <a:rPr sz="2400" b="1">
                <a:solidFill>
                  <a:srgbClr val="0070C0"/>
                </a:solidFill>
                <a:latin typeface="+mn-lt"/>
                <a:ea typeface="+mn-ea"/>
                <a:cs typeface="+mn-cs"/>
              </a:rPr>
              <a:t>  </a:t>
            </a:r>
            <a:r>
              <a:rPr sz="2400" b="1">
                <a:solidFill>
                  <a:srgbClr val="FF0000"/>
                </a:solidFill>
                <a:latin typeface="+mn-lt"/>
                <a:ea typeface="+mn-ea"/>
                <a:cs typeface="+mn-cs"/>
              </a:rPr>
              <a:t>    </a:t>
            </a:r>
            <a:endParaRPr sz="1800">
              <a:solidFill>
                <a:schemeClr val="tx1"/>
              </a:solidFill>
              <a:latin typeface="+mn-lt"/>
              <a:ea typeface="+mn-ea"/>
              <a:cs typeface="+mn-cs"/>
            </a:endParaRPr>
          </a:p>
          <a:p>
            <a:pPr marL="0" indent="0" algn="ctr"/>
            <a:endParaRPr sz="2400" b="1">
              <a:solidFill>
                <a:srgbClr val="FF0000"/>
              </a:solidFill>
              <a:latin typeface="+mn-lt"/>
              <a:ea typeface="+mn-ea"/>
              <a:cs typeface="+mn-cs"/>
            </a:endParaRPr>
          </a:p>
          <a:p>
            <a:pPr marL="0" indent="0" algn="ctr"/>
            <a:r>
              <a:rPr sz="2400" b="1">
                <a:solidFill>
                  <a:srgbClr val="FF0000"/>
                </a:solidFill>
                <a:latin typeface="+mn-lt"/>
                <a:ea typeface="+mn-ea"/>
                <a:cs typeface="+mn-cs"/>
              </a:rPr>
              <a:t/>
            </a:r>
            <a:br>
              <a:rPr sz="2400" b="1">
                <a:solidFill>
                  <a:srgbClr val="FF0000"/>
                </a:solidFill>
                <a:latin typeface="+mn-lt"/>
                <a:ea typeface="+mn-ea"/>
                <a:cs typeface="+mn-cs"/>
              </a:rPr>
            </a:br>
            <a:endParaRPr sz="240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455" name="Shape 455"/>
          <p:cNvSpPr/>
          <p:nvPr/>
        </p:nvSpPr>
        <p:spPr>
          <a:xfrm>
            <a:off x="5652120" y="947232"/>
            <a:ext cx="2664296" cy="923330"/>
          </a:xfrm>
          <a:prstGeom prst="rect">
            <a:avLst/>
          </a:prstGeom>
        </p:spPr>
        <p:txBody>
          <a:bodyPr wrap="square" lIns="91440" tIns="45720" rIns="91440" bIns="45720">
            <a:spAutoFit/>
          </a:bodyPr>
          <a:lstStyle/>
          <a:p>
            <a:pPr marL="0" indent="0" algn="ctr"/>
            <a:endParaRPr sz="1800" b="1">
              <a:solidFill>
                <a:srgbClr val="FF0000"/>
              </a:solidFill>
              <a:latin typeface="+mn-lt"/>
              <a:ea typeface="+mn-ea"/>
              <a:cs typeface="+mn-cs"/>
            </a:endParaRPr>
          </a:p>
          <a:p>
            <a:pPr marL="0" indent="0" algn="ctr"/>
            <a:endParaRPr sz="1800" b="1">
              <a:solidFill>
                <a:srgbClr val="FF0000"/>
              </a:solidFill>
              <a:latin typeface="+mn-lt"/>
              <a:ea typeface="+mn-ea"/>
              <a:cs typeface="+mn-cs"/>
            </a:endParaRPr>
          </a:p>
          <a:p>
            <a:pPr marL="0" indent="0" algn="ctr"/>
            <a:endParaRPr sz="1800" b="1">
              <a:solidFill>
                <a:srgbClr val="FF0000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456" name="Shape 456"/>
          <p:cNvSpPr/>
          <p:nvPr/>
        </p:nvSpPr>
        <p:spPr>
          <a:xfrm>
            <a:off x="5648177" y="1224231"/>
            <a:ext cx="2740248" cy="646331"/>
          </a:xfrm>
          <a:prstGeom prst="rect">
            <a:avLst/>
          </a:prstGeom>
        </p:spPr>
        <p:txBody>
          <a:bodyPr wrap="square" lIns="91440" tIns="45720" rIns="91440" bIns="45720">
            <a:spAutoFit/>
          </a:bodyPr>
          <a:lstStyle/>
          <a:p>
            <a:pPr marL="0" indent="0" algn="ctr"/>
            <a:endParaRPr sz="1800" b="1">
              <a:solidFill>
                <a:srgbClr val="FF0000"/>
              </a:solidFill>
              <a:latin typeface="+mn-lt"/>
              <a:ea typeface="+mn-ea"/>
              <a:cs typeface="+mn-cs"/>
            </a:endParaRPr>
          </a:p>
          <a:p>
            <a:pPr marL="0" indent="0" algn="ctr"/>
            <a:endParaRPr sz="180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457" name="Shape 457"/>
          <p:cNvSpPr/>
          <p:nvPr/>
        </p:nvSpPr>
        <p:spPr>
          <a:xfrm>
            <a:off x="5857884" y="4281192"/>
            <a:ext cx="2358008" cy="369332"/>
          </a:xfrm>
          <a:prstGeom prst="rect">
            <a:avLst/>
          </a:prstGeom>
        </p:spPr>
        <p:txBody>
          <a:bodyPr wrap="square" lIns="91440" tIns="45720" rIns="91440" bIns="45720">
            <a:spAutoFit/>
          </a:bodyPr>
          <a:lstStyle/>
          <a:p>
            <a:pPr marL="0" indent="0" algn="ctr"/>
            <a:r>
              <a:rPr sz="1800" b="1">
                <a:solidFill>
                  <a:srgbClr val="FF0000"/>
                </a:solidFill>
                <a:latin typeface="+mn-lt"/>
                <a:ea typeface="+mn-ea"/>
                <a:cs typeface="+mn-cs"/>
              </a:rPr>
              <a:t> </a:t>
            </a:r>
          </a:p>
        </p:txBody>
      </p:sp>
      <p:pic>
        <p:nvPicPr>
          <p:cNvPr id="459" name="Picture 459"/>
          <p:cNvPicPr/>
          <p:nvPr/>
        </p:nvPicPr>
        <p:blipFill>
          <a:blip r:embed="rId3"/>
          <a:stretch/>
        </p:blipFill>
        <p:spPr>
          <a:xfrm>
            <a:off x="251519" y="789571"/>
            <a:ext cx="3744416" cy="3283646"/>
          </a:xfrm>
          <a:prstGeom prst="rect">
            <a:avLst/>
          </a:prstGeom>
        </p:spPr>
      </p:pic>
      <p:pic>
        <p:nvPicPr>
          <p:cNvPr id="461" name="Picture 461"/>
          <p:cNvPicPr/>
          <p:nvPr/>
        </p:nvPicPr>
        <p:blipFill>
          <a:blip r:embed="rId4"/>
          <a:stretch/>
        </p:blipFill>
        <p:spPr>
          <a:xfrm>
            <a:off x="4572000" y="781987"/>
            <a:ext cx="3905572" cy="3291231"/>
          </a:xfrm>
          <a:prstGeom prst="rect">
            <a:avLst/>
          </a:prstGeom>
        </p:spPr>
      </p:pic>
      <p:pic>
        <p:nvPicPr>
          <p:cNvPr id="463" name="Picture 463"/>
          <p:cNvPicPr/>
          <p:nvPr/>
        </p:nvPicPr>
        <p:blipFill>
          <a:blip r:embed="rId5"/>
          <a:stretch/>
        </p:blipFill>
        <p:spPr>
          <a:xfrm>
            <a:off x="2951820" y="3651517"/>
            <a:ext cx="3348372" cy="2867334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GroupShape 46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5" name="Shape 465"/>
          <p:cNvSpPr txBox="1">
            <a:spLocks noGrp="1"/>
          </p:cNvSpPr>
          <p:nvPr>
            <p:ph type="title"/>
          </p:nvPr>
        </p:nvSpPr>
        <p:spPr>
          <a:xfrm>
            <a:off x="611560" y="2132856"/>
            <a:ext cx="7772400" cy="1584177"/>
          </a:xfrm>
          <a:prstGeom prst="rect">
            <a:avLst/>
          </a:prstGeom>
        </p:spPr>
        <p:txBody>
          <a:bodyPr>
            <a:normAutofit/>
          </a:bodyPr>
          <a:lstStyle>
            <a:defPPr/>
            <a:lvl1pPr lvl="0"/>
          </a:lstStyle>
          <a:p>
            <a:endParaRPr sz="2800" b="1">
              <a:solidFill>
                <a:srgbClr val="FF0000"/>
              </a:solidFill>
            </a:endParaRPr>
          </a:p>
        </p:txBody>
      </p:sp>
      <p:sp>
        <p:nvSpPr>
          <p:cNvPr id="466" name="Shape 466"/>
          <p:cNvSpPr txBox="1">
            <a:spLocks noGrp="1"/>
          </p:cNvSpPr>
          <p:nvPr>
            <p:ph type="subTitle" idx="1"/>
          </p:nvPr>
        </p:nvSpPr>
        <p:spPr>
          <a:xfrm>
            <a:off x="1547664" y="548680"/>
            <a:ext cx="7016823" cy="1296144"/>
          </a:xfrm>
          <a:prstGeom prst="rect">
            <a:avLst/>
          </a:prstGeom>
        </p:spPr>
        <p:txBody>
          <a:bodyPr/>
          <a:lstStyle>
            <a:defPPr/>
            <a:lvl1pPr lvl="0"/>
          </a:lstStyle>
          <a:p>
            <a:endParaRPr/>
          </a:p>
        </p:txBody>
      </p:sp>
      <p:pic>
        <p:nvPicPr>
          <p:cNvPr id="468" name="Picture 468"/>
          <p:cNvPicPr/>
          <p:nvPr/>
        </p:nvPicPr>
        <p:blipFill>
          <a:blip r:embed="rId2"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69" name="Shape 469"/>
          <p:cNvSpPr/>
          <p:nvPr/>
        </p:nvSpPr>
        <p:spPr>
          <a:xfrm>
            <a:off x="909725" y="58462"/>
            <a:ext cx="7560840" cy="1815882"/>
          </a:xfrm>
          <a:prstGeom prst="rect">
            <a:avLst/>
          </a:prstGeom>
        </p:spPr>
        <p:txBody>
          <a:bodyPr wrap="square" lIns="91440" tIns="45720" rIns="91440" bIns="45720">
            <a:spAutoFit/>
          </a:bodyPr>
          <a:lstStyle/>
          <a:p>
            <a:pPr marL="0" indent="0" algn="ctr"/>
            <a:r>
              <a:rPr sz="3600" b="1">
                <a:solidFill>
                  <a:srgbClr val="0070C0"/>
                </a:solidFill>
                <a:latin typeface="+mn-lt"/>
                <a:ea typeface="+mn-ea"/>
                <a:cs typeface="+mn-cs"/>
              </a:rPr>
              <a:t>ЯНВАРЬ   </a:t>
            </a:r>
            <a:r>
              <a:rPr sz="3600" b="1">
                <a:solidFill>
                  <a:srgbClr val="FF0000"/>
                </a:solidFill>
                <a:latin typeface="+mn-lt"/>
                <a:ea typeface="+mn-ea"/>
                <a:cs typeface="+mn-cs"/>
              </a:rPr>
              <a:t> </a:t>
            </a:r>
            <a:r>
              <a:rPr sz="2400" b="1">
                <a:solidFill>
                  <a:srgbClr val="FF0000"/>
                </a:solidFill>
                <a:latin typeface="+mn-lt"/>
                <a:ea typeface="+mn-ea"/>
                <a:cs typeface="+mn-cs"/>
              </a:rPr>
              <a:t>   </a:t>
            </a:r>
            <a:endParaRPr sz="1800">
              <a:solidFill>
                <a:schemeClr val="tx1"/>
              </a:solidFill>
              <a:latin typeface="+mn-lt"/>
              <a:ea typeface="+mn-ea"/>
              <a:cs typeface="+mn-cs"/>
            </a:endParaRPr>
          </a:p>
          <a:p>
            <a:pPr marL="0" indent="0" algn="ctr"/>
            <a:endParaRPr sz="2400" b="1">
              <a:solidFill>
                <a:srgbClr val="FF0000"/>
              </a:solidFill>
              <a:latin typeface="+mn-lt"/>
              <a:ea typeface="+mn-ea"/>
              <a:cs typeface="+mn-cs"/>
            </a:endParaRPr>
          </a:p>
          <a:p>
            <a:pPr marL="0" indent="0" algn="ctr"/>
            <a:r>
              <a:rPr sz="2400" b="1">
                <a:solidFill>
                  <a:srgbClr val="FF0000"/>
                </a:solidFill>
                <a:latin typeface="+mn-lt"/>
                <a:ea typeface="+mn-ea"/>
                <a:cs typeface="+mn-cs"/>
              </a:rPr>
              <a:t/>
            </a:r>
            <a:br>
              <a:rPr sz="2400" b="1">
                <a:solidFill>
                  <a:srgbClr val="FF0000"/>
                </a:solidFill>
                <a:latin typeface="+mn-lt"/>
                <a:ea typeface="+mn-ea"/>
                <a:cs typeface="+mn-cs"/>
              </a:rPr>
            </a:br>
            <a:endParaRPr sz="240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470" name="Shape 470"/>
          <p:cNvSpPr/>
          <p:nvPr/>
        </p:nvSpPr>
        <p:spPr>
          <a:xfrm>
            <a:off x="5652120" y="947232"/>
            <a:ext cx="2664296" cy="923330"/>
          </a:xfrm>
          <a:prstGeom prst="rect">
            <a:avLst/>
          </a:prstGeom>
        </p:spPr>
        <p:txBody>
          <a:bodyPr wrap="square" lIns="91440" tIns="45720" rIns="91440" bIns="45720">
            <a:spAutoFit/>
          </a:bodyPr>
          <a:lstStyle/>
          <a:p>
            <a:pPr marL="0" indent="0" algn="ctr"/>
            <a:endParaRPr sz="1800" b="1">
              <a:solidFill>
                <a:srgbClr val="FF0000"/>
              </a:solidFill>
              <a:latin typeface="+mn-lt"/>
              <a:ea typeface="+mn-ea"/>
              <a:cs typeface="+mn-cs"/>
            </a:endParaRPr>
          </a:p>
          <a:p>
            <a:pPr marL="0" indent="0" algn="ctr"/>
            <a:endParaRPr sz="1800" b="1">
              <a:solidFill>
                <a:srgbClr val="FF0000"/>
              </a:solidFill>
              <a:latin typeface="+mn-lt"/>
              <a:ea typeface="+mn-ea"/>
              <a:cs typeface="+mn-cs"/>
            </a:endParaRPr>
          </a:p>
          <a:p>
            <a:pPr marL="0" indent="0" algn="ctr"/>
            <a:endParaRPr sz="1800" b="1">
              <a:solidFill>
                <a:srgbClr val="FF0000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471" name="Shape 471"/>
          <p:cNvSpPr/>
          <p:nvPr/>
        </p:nvSpPr>
        <p:spPr>
          <a:xfrm>
            <a:off x="5648177" y="1224231"/>
            <a:ext cx="2740248" cy="646331"/>
          </a:xfrm>
          <a:prstGeom prst="rect">
            <a:avLst/>
          </a:prstGeom>
        </p:spPr>
        <p:txBody>
          <a:bodyPr wrap="square" lIns="91440" tIns="45720" rIns="91440" bIns="45720">
            <a:spAutoFit/>
          </a:bodyPr>
          <a:lstStyle/>
          <a:p>
            <a:pPr marL="0" indent="0" algn="ctr"/>
            <a:endParaRPr sz="1800" b="1">
              <a:solidFill>
                <a:srgbClr val="FF0000"/>
              </a:solidFill>
              <a:latin typeface="+mn-lt"/>
              <a:ea typeface="+mn-ea"/>
              <a:cs typeface="+mn-cs"/>
            </a:endParaRPr>
          </a:p>
          <a:p>
            <a:pPr marL="0" indent="0" algn="ctr"/>
            <a:endParaRPr sz="180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472" name="Shape 472"/>
          <p:cNvSpPr/>
          <p:nvPr/>
        </p:nvSpPr>
        <p:spPr>
          <a:xfrm>
            <a:off x="5857884" y="4281192"/>
            <a:ext cx="2358008" cy="369332"/>
          </a:xfrm>
          <a:prstGeom prst="rect">
            <a:avLst/>
          </a:prstGeom>
        </p:spPr>
        <p:txBody>
          <a:bodyPr wrap="square" lIns="91440" tIns="45720" rIns="91440" bIns="45720">
            <a:spAutoFit/>
          </a:bodyPr>
          <a:lstStyle/>
          <a:p>
            <a:pPr marL="0" indent="0" algn="ctr"/>
            <a:r>
              <a:rPr sz="1800" b="1">
                <a:solidFill>
                  <a:srgbClr val="FF0000"/>
                </a:solidFill>
                <a:latin typeface="+mn-lt"/>
                <a:ea typeface="+mn-ea"/>
                <a:cs typeface="+mn-cs"/>
              </a:rPr>
              <a:t> </a:t>
            </a:r>
          </a:p>
        </p:txBody>
      </p:sp>
      <p:pic>
        <p:nvPicPr>
          <p:cNvPr id="474" name="Picture 474"/>
          <p:cNvPicPr/>
          <p:nvPr/>
        </p:nvPicPr>
        <p:blipFill>
          <a:blip r:embed="rId3"/>
          <a:stretch/>
        </p:blipFill>
        <p:spPr>
          <a:xfrm>
            <a:off x="467544" y="1124744"/>
            <a:ext cx="5832648" cy="4855499"/>
          </a:xfrm>
          <a:prstGeom prst="rect">
            <a:avLst/>
          </a:prstGeom>
        </p:spPr>
      </p:pic>
      <p:sp>
        <p:nvSpPr>
          <p:cNvPr id="475" name="Shape 475"/>
          <p:cNvSpPr/>
          <p:nvPr/>
        </p:nvSpPr>
        <p:spPr>
          <a:xfrm>
            <a:off x="6516216" y="2636911"/>
            <a:ext cx="2420075" cy="1938991"/>
          </a:xfrm>
          <a:prstGeom prst="rect">
            <a:avLst/>
          </a:prstGeom>
        </p:spPr>
        <p:txBody>
          <a:bodyPr wrap="square" lIns="91440" tIns="45720" rIns="91440" bIns="45720">
            <a:spAutoFit/>
          </a:bodyPr>
          <a:lstStyle/>
          <a:p>
            <a:pPr marL="0" indent="0" algn="ctr"/>
            <a:r>
              <a:rPr sz="2000" b="1">
                <a:solidFill>
                  <a:srgbClr val="002060"/>
                </a:solidFill>
                <a:latin typeface="+mn-lt"/>
                <a:ea typeface="+mn-ea"/>
                <a:cs typeface="+mn-cs"/>
              </a:rPr>
              <a:t>Не беда, что на улице совсем нет снега.</a:t>
            </a:r>
            <a:endParaRPr sz="1800">
              <a:solidFill>
                <a:schemeClr val="tx1"/>
              </a:solidFill>
              <a:latin typeface="+mn-lt"/>
              <a:ea typeface="+mn-ea"/>
              <a:cs typeface="+mn-cs"/>
            </a:endParaRPr>
          </a:p>
          <a:p>
            <a:pPr marL="0" indent="0" algn="ctr"/>
            <a:r>
              <a:rPr sz="2000" b="1">
                <a:solidFill>
                  <a:srgbClr val="002060"/>
                </a:solidFill>
                <a:latin typeface="+mn-lt"/>
                <a:ea typeface="+mn-ea"/>
                <a:cs typeface="+mn-cs"/>
              </a:rPr>
              <a:t>Зато в нашей раздевалке настоящая зима!</a:t>
            </a:r>
            <a:endParaRPr sz="2000">
              <a:solidFill>
                <a:srgbClr val="002060"/>
              </a:solidFill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GroupShape 47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7" name="Shape 477"/>
          <p:cNvSpPr txBox="1">
            <a:spLocks noGrp="1"/>
          </p:cNvSpPr>
          <p:nvPr>
            <p:ph type="title"/>
          </p:nvPr>
        </p:nvSpPr>
        <p:spPr>
          <a:xfrm>
            <a:off x="611560" y="2132856"/>
            <a:ext cx="7772400" cy="1584177"/>
          </a:xfrm>
          <a:prstGeom prst="rect">
            <a:avLst/>
          </a:prstGeom>
        </p:spPr>
        <p:txBody>
          <a:bodyPr>
            <a:normAutofit/>
          </a:bodyPr>
          <a:lstStyle>
            <a:defPPr/>
            <a:lvl1pPr lvl="0"/>
          </a:lstStyle>
          <a:p>
            <a:endParaRPr sz="2800" b="1">
              <a:solidFill>
                <a:srgbClr val="FF0000"/>
              </a:solidFill>
            </a:endParaRPr>
          </a:p>
        </p:txBody>
      </p:sp>
      <p:sp>
        <p:nvSpPr>
          <p:cNvPr id="478" name="Shape 478"/>
          <p:cNvSpPr txBox="1">
            <a:spLocks noGrp="1"/>
          </p:cNvSpPr>
          <p:nvPr>
            <p:ph type="subTitle" idx="1"/>
          </p:nvPr>
        </p:nvSpPr>
        <p:spPr>
          <a:xfrm>
            <a:off x="1547664" y="548680"/>
            <a:ext cx="7016823" cy="1296144"/>
          </a:xfrm>
          <a:prstGeom prst="rect">
            <a:avLst/>
          </a:prstGeom>
        </p:spPr>
        <p:txBody>
          <a:bodyPr/>
          <a:lstStyle>
            <a:defPPr/>
            <a:lvl1pPr lvl="0"/>
          </a:lstStyle>
          <a:p>
            <a:endParaRPr/>
          </a:p>
        </p:txBody>
      </p:sp>
      <p:pic>
        <p:nvPicPr>
          <p:cNvPr id="480" name="Picture 480"/>
          <p:cNvPicPr/>
          <p:nvPr/>
        </p:nvPicPr>
        <p:blipFill>
          <a:blip r:embed="rId2"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81" name="Shape 481"/>
          <p:cNvSpPr/>
          <p:nvPr/>
        </p:nvSpPr>
        <p:spPr>
          <a:xfrm>
            <a:off x="890870" y="58462"/>
            <a:ext cx="7560841" cy="1815882"/>
          </a:xfrm>
          <a:prstGeom prst="rect">
            <a:avLst/>
          </a:prstGeom>
        </p:spPr>
        <p:txBody>
          <a:bodyPr wrap="square" lIns="91440" tIns="45720" rIns="91440" bIns="45720">
            <a:spAutoFit/>
          </a:bodyPr>
          <a:lstStyle/>
          <a:p>
            <a:pPr marL="0" indent="0" algn="ctr"/>
            <a:r>
              <a:rPr sz="3600" b="1">
                <a:solidFill>
                  <a:srgbClr val="0070C0"/>
                </a:solidFill>
                <a:latin typeface="+mn-lt"/>
                <a:ea typeface="+mn-ea"/>
                <a:cs typeface="+mn-cs"/>
              </a:rPr>
              <a:t>ЯНВАРЬ  </a:t>
            </a:r>
            <a:r>
              <a:rPr sz="2400" b="1">
                <a:solidFill>
                  <a:srgbClr val="0070C0"/>
                </a:solidFill>
                <a:latin typeface="+mn-lt"/>
                <a:ea typeface="+mn-ea"/>
                <a:cs typeface="+mn-cs"/>
              </a:rPr>
              <a:t> </a:t>
            </a:r>
            <a:r>
              <a:rPr sz="2400" b="1">
                <a:solidFill>
                  <a:srgbClr val="FF0000"/>
                </a:solidFill>
                <a:latin typeface="+mn-lt"/>
                <a:ea typeface="+mn-ea"/>
                <a:cs typeface="+mn-cs"/>
              </a:rPr>
              <a:t>    </a:t>
            </a:r>
            <a:endParaRPr sz="1800">
              <a:solidFill>
                <a:schemeClr val="tx1"/>
              </a:solidFill>
              <a:latin typeface="+mn-lt"/>
              <a:ea typeface="+mn-ea"/>
              <a:cs typeface="+mn-cs"/>
            </a:endParaRPr>
          </a:p>
          <a:p>
            <a:pPr marL="0" indent="0" algn="ctr"/>
            <a:endParaRPr sz="2400" b="1">
              <a:solidFill>
                <a:srgbClr val="FF0000"/>
              </a:solidFill>
              <a:latin typeface="+mn-lt"/>
              <a:ea typeface="+mn-ea"/>
              <a:cs typeface="+mn-cs"/>
            </a:endParaRPr>
          </a:p>
          <a:p>
            <a:pPr marL="0" indent="0" algn="ctr"/>
            <a:r>
              <a:rPr sz="2400" b="1">
                <a:solidFill>
                  <a:srgbClr val="FF0000"/>
                </a:solidFill>
                <a:latin typeface="+mn-lt"/>
                <a:ea typeface="+mn-ea"/>
                <a:cs typeface="+mn-cs"/>
              </a:rPr>
              <a:t/>
            </a:r>
            <a:br>
              <a:rPr sz="2400" b="1">
                <a:solidFill>
                  <a:srgbClr val="FF0000"/>
                </a:solidFill>
                <a:latin typeface="+mn-lt"/>
                <a:ea typeface="+mn-ea"/>
                <a:cs typeface="+mn-cs"/>
              </a:rPr>
            </a:br>
            <a:endParaRPr sz="240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482" name="Shape 482"/>
          <p:cNvSpPr/>
          <p:nvPr/>
        </p:nvSpPr>
        <p:spPr>
          <a:xfrm>
            <a:off x="5652120" y="947232"/>
            <a:ext cx="2664296" cy="923330"/>
          </a:xfrm>
          <a:prstGeom prst="rect">
            <a:avLst/>
          </a:prstGeom>
        </p:spPr>
        <p:txBody>
          <a:bodyPr wrap="square" lIns="91440" tIns="45720" rIns="91440" bIns="45720">
            <a:spAutoFit/>
          </a:bodyPr>
          <a:lstStyle/>
          <a:p>
            <a:pPr marL="0" indent="0" algn="ctr"/>
            <a:endParaRPr sz="1800" b="1">
              <a:solidFill>
                <a:srgbClr val="FF0000"/>
              </a:solidFill>
              <a:latin typeface="+mn-lt"/>
              <a:ea typeface="+mn-ea"/>
              <a:cs typeface="+mn-cs"/>
            </a:endParaRPr>
          </a:p>
          <a:p>
            <a:pPr marL="0" indent="0" algn="ctr"/>
            <a:endParaRPr sz="1800" b="1">
              <a:solidFill>
                <a:srgbClr val="FF0000"/>
              </a:solidFill>
              <a:latin typeface="+mn-lt"/>
              <a:ea typeface="+mn-ea"/>
              <a:cs typeface="+mn-cs"/>
            </a:endParaRPr>
          </a:p>
          <a:p>
            <a:pPr marL="0" indent="0" algn="ctr"/>
            <a:endParaRPr sz="1800" b="1">
              <a:solidFill>
                <a:srgbClr val="FF0000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483" name="Shape 483"/>
          <p:cNvSpPr/>
          <p:nvPr/>
        </p:nvSpPr>
        <p:spPr>
          <a:xfrm>
            <a:off x="5648177" y="1224231"/>
            <a:ext cx="2740248" cy="646331"/>
          </a:xfrm>
          <a:prstGeom prst="rect">
            <a:avLst/>
          </a:prstGeom>
        </p:spPr>
        <p:txBody>
          <a:bodyPr wrap="square" lIns="91440" tIns="45720" rIns="91440" bIns="45720">
            <a:spAutoFit/>
          </a:bodyPr>
          <a:lstStyle/>
          <a:p>
            <a:pPr marL="0" indent="0" algn="ctr"/>
            <a:endParaRPr sz="1800" b="1">
              <a:solidFill>
                <a:srgbClr val="FF0000"/>
              </a:solidFill>
              <a:latin typeface="+mn-lt"/>
              <a:ea typeface="+mn-ea"/>
              <a:cs typeface="+mn-cs"/>
            </a:endParaRPr>
          </a:p>
          <a:p>
            <a:pPr marL="0" indent="0" algn="ctr"/>
            <a:endParaRPr sz="180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484" name="Shape 484"/>
          <p:cNvSpPr/>
          <p:nvPr/>
        </p:nvSpPr>
        <p:spPr>
          <a:xfrm>
            <a:off x="5857884" y="4281192"/>
            <a:ext cx="2358008" cy="369332"/>
          </a:xfrm>
          <a:prstGeom prst="rect">
            <a:avLst/>
          </a:prstGeom>
        </p:spPr>
        <p:txBody>
          <a:bodyPr wrap="square" lIns="91440" tIns="45720" rIns="91440" bIns="45720">
            <a:spAutoFit/>
          </a:bodyPr>
          <a:lstStyle/>
          <a:p>
            <a:pPr marL="0" indent="0" algn="ctr"/>
            <a:r>
              <a:rPr sz="1800" b="1">
                <a:solidFill>
                  <a:srgbClr val="FF0000"/>
                </a:solidFill>
                <a:latin typeface="+mn-lt"/>
                <a:ea typeface="+mn-ea"/>
                <a:cs typeface="+mn-cs"/>
              </a:rPr>
              <a:t> </a:t>
            </a:r>
          </a:p>
        </p:txBody>
      </p:sp>
      <p:pic>
        <p:nvPicPr>
          <p:cNvPr id="486" name="Picture 486"/>
          <p:cNvPicPr/>
          <p:nvPr/>
        </p:nvPicPr>
        <p:blipFill>
          <a:blip r:embed="rId3"/>
          <a:stretch/>
        </p:blipFill>
        <p:spPr>
          <a:xfrm>
            <a:off x="3167844" y="1224231"/>
            <a:ext cx="5688632" cy="5076040"/>
          </a:xfrm>
          <a:prstGeom prst="rect">
            <a:avLst/>
          </a:prstGeom>
        </p:spPr>
      </p:pic>
      <p:sp>
        <p:nvSpPr>
          <p:cNvPr id="487" name="Shape 487"/>
          <p:cNvSpPr/>
          <p:nvPr/>
        </p:nvSpPr>
        <p:spPr>
          <a:xfrm>
            <a:off x="323528" y="2561922"/>
            <a:ext cx="2520280" cy="1477328"/>
          </a:xfrm>
          <a:prstGeom prst="rect">
            <a:avLst/>
          </a:prstGeom>
        </p:spPr>
        <p:txBody>
          <a:bodyPr wrap="square" lIns="91440" tIns="45720" rIns="91440" bIns="45720">
            <a:spAutoFit/>
          </a:bodyPr>
          <a:lstStyle/>
          <a:p>
            <a:pPr marL="0" indent="0" algn="ctr"/>
            <a:r>
              <a:rPr sz="2400" b="1">
                <a:solidFill>
                  <a:srgbClr val="002060"/>
                </a:solidFill>
                <a:latin typeface="+mn-lt"/>
                <a:ea typeface="+mn-ea"/>
                <a:cs typeface="+mn-cs"/>
              </a:rPr>
              <a:t>Вот так провели мы  Новый год в кругу семьи!</a:t>
            </a:r>
            <a:endParaRPr sz="1800">
              <a:solidFill>
                <a:schemeClr val="tx1"/>
              </a:solidFill>
              <a:latin typeface="+mn-lt"/>
              <a:ea typeface="+mn-ea"/>
              <a:cs typeface="+mn-cs"/>
            </a:endParaRPr>
          </a:p>
          <a:p>
            <a:pPr marL="0" indent="0" algn="l"/>
            <a:r>
              <a:rPr sz="1800" b="1">
                <a:solidFill>
                  <a:srgbClr val="0070C0"/>
                </a:solidFill>
                <a:latin typeface="+mn-lt"/>
                <a:ea typeface="+mn-ea"/>
                <a:cs typeface="+mn-cs"/>
              </a:rPr>
              <a:t> </a:t>
            </a:r>
            <a:endParaRPr sz="180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GroupShape 48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9" name="Shape 489"/>
          <p:cNvSpPr txBox="1">
            <a:spLocks noGrp="1"/>
          </p:cNvSpPr>
          <p:nvPr>
            <p:ph type="title"/>
          </p:nvPr>
        </p:nvSpPr>
        <p:spPr>
          <a:xfrm>
            <a:off x="611560" y="2132856"/>
            <a:ext cx="7772400" cy="1584177"/>
          </a:xfrm>
          <a:prstGeom prst="rect">
            <a:avLst/>
          </a:prstGeom>
        </p:spPr>
        <p:txBody>
          <a:bodyPr>
            <a:normAutofit/>
          </a:bodyPr>
          <a:lstStyle>
            <a:defPPr/>
            <a:lvl1pPr lvl="0"/>
          </a:lstStyle>
          <a:p>
            <a:endParaRPr sz="2800" b="1">
              <a:solidFill>
                <a:srgbClr val="FF0000"/>
              </a:solidFill>
            </a:endParaRPr>
          </a:p>
        </p:txBody>
      </p:sp>
      <p:sp>
        <p:nvSpPr>
          <p:cNvPr id="490" name="Shape 490"/>
          <p:cNvSpPr txBox="1">
            <a:spLocks noGrp="1"/>
          </p:cNvSpPr>
          <p:nvPr>
            <p:ph type="subTitle" idx="1"/>
          </p:nvPr>
        </p:nvSpPr>
        <p:spPr>
          <a:xfrm>
            <a:off x="1547664" y="548680"/>
            <a:ext cx="7016823" cy="1296144"/>
          </a:xfrm>
          <a:prstGeom prst="rect">
            <a:avLst/>
          </a:prstGeom>
        </p:spPr>
        <p:txBody>
          <a:bodyPr/>
          <a:lstStyle>
            <a:defPPr/>
            <a:lvl1pPr lvl="0"/>
          </a:lstStyle>
          <a:p>
            <a:endParaRPr/>
          </a:p>
        </p:txBody>
      </p:sp>
      <p:pic>
        <p:nvPicPr>
          <p:cNvPr id="492" name="Picture 492"/>
          <p:cNvPicPr/>
          <p:nvPr/>
        </p:nvPicPr>
        <p:blipFill>
          <a:blip r:embed="rId2"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93" name="Shape 493"/>
          <p:cNvSpPr/>
          <p:nvPr/>
        </p:nvSpPr>
        <p:spPr>
          <a:xfrm>
            <a:off x="892290" y="54680"/>
            <a:ext cx="7560840" cy="1815882"/>
          </a:xfrm>
          <a:prstGeom prst="rect">
            <a:avLst/>
          </a:prstGeom>
        </p:spPr>
        <p:txBody>
          <a:bodyPr wrap="square" lIns="91440" tIns="45720" rIns="91440" bIns="45720">
            <a:spAutoFit/>
          </a:bodyPr>
          <a:lstStyle/>
          <a:p>
            <a:pPr marL="0" indent="0" algn="ctr"/>
            <a:r>
              <a:rPr sz="3600" b="1">
                <a:solidFill>
                  <a:srgbClr val="0070C0"/>
                </a:solidFill>
                <a:latin typeface="+mn-lt"/>
                <a:ea typeface="+mn-ea"/>
                <a:cs typeface="+mn-cs"/>
              </a:rPr>
              <a:t>ЯНВАРЬ  </a:t>
            </a:r>
            <a:r>
              <a:rPr sz="2400" b="1">
                <a:solidFill>
                  <a:srgbClr val="0070C0"/>
                </a:solidFill>
                <a:latin typeface="+mn-lt"/>
                <a:ea typeface="+mn-ea"/>
                <a:cs typeface="+mn-cs"/>
              </a:rPr>
              <a:t> </a:t>
            </a:r>
            <a:r>
              <a:rPr sz="2400" b="1">
                <a:solidFill>
                  <a:srgbClr val="FF0000"/>
                </a:solidFill>
                <a:latin typeface="+mn-lt"/>
                <a:ea typeface="+mn-ea"/>
                <a:cs typeface="+mn-cs"/>
              </a:rPr>
              <a:t>    </a:t>
            </a:r>
            <a:endParaRPr sz="1800">
              <a:solidFill>
                <a:schemeClr val="tx1"/>
              </a:solidFill>
              <a:latin typeface="+mn-lt"/>
              <a:ea typeface="+mn-ea"/>
              <a:cs typeface="+mn-cs"/>
            </a:endParaRPr>
          </a:p>
          <a:p>
            <a:pPr marL="0" indent="0" algn="ctr"/>
            <a:endParaRPr sz="2400" b="1">
              <a:solidFill>
                <a:srgbClr val="FF0000"/>
              </a:solidFill>
              <a:latin typeface="+mn-lt"/>
              <a:ea typeface="+mn-ea"/>
              <a:cs typeface="+mn-cs"/>
            </a:endParaRPr>
          </a:p>
          <a:p>
            <a:pPr marL="0" indent="0" algn="ctr"/>
            <a:r>
              <a:rPr sz="2400" b="1">
                <a:solidFill>
                  <a:srgbClr val="FF0000"/>
                </a:solidFill>
                <a:latin typeface="+mn-lt"/>
                <a:ea typeface="+mn-ea"/>
                <a:cs typeface="+mn-cs"/>
              </a:rPr>
              <a:t/>
            </a:r>
            <a:br>
              <a:rPr sz="2400" b="1">
                <a:solidFill>
                  <a:srgbClr val="FF0000"/>
                </a:solidFill>
                <a:latin typeface="+mn-lt"/>
                <a:ea typeface="+mn-ea"/>
                <a:cs typeface="+mn-cs"/>
              </a:rPr>
            </a:br>
            <a:endParaRPr sz="240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494" name="Shape 494"/>
          <p:cNvSpPr/>
          <p:nvPr/>
        </p:nvSpPr>
        <p:spPr>
          <a:xfrm>
            <a:off x="5652120" y="947232"/>
            <a:ext cx="2664296" cy="923330"/>
          </a:xfrm>
          <a:prstGeom prst="rect">
            <a:avLst/>
          </a:prstGeom>
        </p:spPr>
        <p:txBody>
          <a:bodyPr wrap="square" lIns="91440" tIns="45720" rIns="91440" bIns="45720">
            <a:spAutoFit/>
          </a:bodyPr>
          <a:lstStyle/>
          <a:p>
            <a:pPr marL="0" indent="0" algn="ctr"/>
            <a:endParaRPr sz="1800" b="1">
              <a:solidFill>
                <a:srgbClr val="FF0000"/>
              </a:solidFill>
              <a:latin typeface="+mn-lt"/>
              <a:ea typeface="+mn-ea"/>
              <a:cs typeface="+mn-cs"/>
            </a:endParaRPr>
          </a:p>
          <a:p>
            <a:pPr marL="0" indent="0" algn="ctr"/>
            <a:endParaRPr sz="1800" b="1">
              <a:solidFill>
                <a:srgbClr val="FF0000"/>
              </a:solidFill>
              <a:latin typeface="+mn-lt"/>
              <a:ea typeface="+mn-ea"/>
              <a:cs typeface="+mn-cs"/>
            </a:endParaRPr>
          </a:p>
          <a:p>
            <a:pPr marL="0" indent="0" algn="ctr"/>
            <a:endParaRPr sz="1800" b="1">
              <a:solidFill>
                <a:srgbClr val="FF0000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495" name="Shape 495"/>
          <p:cNvSpPr/>
          <p:nvPr/>
        </p:nvSpPr>
        <p:spPr>
          <a:xfrm>
            <a:off x="5648177" y="1224231"/>
            <a:ext cx="2740248" cy="646331"/>
          </a:xfrm>
          <a:prstGeom prst="rect">
            <a:avLst/>
          </a:prstGeom>
        </p:spPr>
        <p:txBody>
          <a:bodyPr wrap="square" lIns="91440" tIns="45720" rIns="91440" bIns="45720">
            <a:spAutoFit/>
          </a:bodyPr>
          <a:lstStyle/>
          <a:p>
            <a:pPr marL="0" indent="0" algn="ctr"/>
            <a:endParaRPr sz="1800" b="1">
              <a:solidFill>
                <a:srgbClr val="FF0000"/>
              </a:solidFill>
              <a:latin typeface="+mn-lt"/>
              <a:ea typeface="+mn-ea"/>
              <a:cs typeface="+mn-cs"/>
            </a:endParaRPr>
          </a:p>
          <a:p>
            <a:pPr marL="0" indent="0" algn="ctr"/>
            <a:endParaRPr sz="180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496" name="Shape 496"/>
          <p:cNvSpPr/>
          <p:nvPr/>
        </p:nvSpPr>
        <p:spPr>
          <a:xfrm>
            <a:off x="5857884" y="4281192"/>
            <a:ext cx="2358008" cy="369332"/>
          </a:xfrm>
          <a:prstGeom prst="rect">
            <a:avLst/>
          </a:prstGeom>
        </p:spPr>
        <p:txBody>
          <a:bodyPr wrap="square" lIns="91440" tIns="45720" rIns="91440" bIns="45720">
            <a:spAutoFit/>
          </a:bodyPr>
          <a:lstStyle/>
          <a:p>
            <a:pPr marL="0" indent="0" algn="ctr"/>
            <a:r>
              <a:rPr sz="1800" b="1">
                <a:solidFill>
                  <a:srgbClr val="FF0000"/>
                </a:solidFill>
                <a:latin typeface="+mn-lt"/>
                <a:ea typeface="+mn-ea"/>
                <a:cs typeface="+mn-cs"/>
              </a:rPr>
              <a:t> </a:t>
            </a:r>
          </a:p>
        </p:txBody>
      </p:sp>
      <p:pic>
        <p:nvPicPr>
          <p:cNvPr id="498" name="Picture 498"/>
          <p:cNvPicPr/>
          <p:nvPr/>
        </p:nvPicPr>
        <p:blipFill>
          <a:blip r:embed="rId3"/>
          <a:stretch/>
        </p:blipFill>
        <p:spPr>
          <a:xfrm>
            <a:off x="323528" y="1233156"/>
            <a:ext cx="4752528" cy="4509120"/>
          </a:xfrm>
          <a:prstGeom prst="rect">
            <a:avLst/>
          </a:prstGeom>
        </p:spPr>
      </p:pic>
      <p:sp>
        <p:nvSpPr>
          <p:cNvPr id="499" name="Shape 499"/>
          <p:cNvSpPr/>
          <p:nvPr/>
        </p:nvSpPr>
        <p:spPr>
          <a:xfrm>
            <a:off x="5220072" y="2427130"/>
            <a:ext cx="3365168" cy="1015663"/>
          </a:xfrm>
          <a:prstGeom prst="rect">
            <a:avLst/>
          </a:prstGeom>
        </p:spPr>
        <p:txBody>
          <a:bodyPr wrap="square" lIns="91440" tIns="45720" rIns="91440" bIns="45720">
            <a:spAutoFit/>
          </a:bodyPr>
          <a:lstStyle/>
          <a:p>
            <a:pPr marL="0" indent="0" algn="ctr"/>
            <a:r>
              <a:rPr sz="2000" b="1">
                <a:solidFill>
                  <a:srgbClr val="002060"/>
                </a:solidFill>
                <a:latin typeface="+mn-lt"/>
                <a:ea typeface="+mn-ea"/>
                <a:cs typeface="+mn-cs"/>
              </a:rPr>
              <a:t>Изучаем важные правила безопасности  дорожного движения в зимний период</a:t>
            </a:r>
            <a:endParaRPr sz="2000">
              <a:solidFill>
                <a:srgbClr val="002060"/>
              </a:solidFill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GroupShape 50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" name="Shape 501"/>
          <p:cNvSpPr txBox="1">
            <a:spLocks noGrp="1"/>
          </p:cNvSpPr>
          <p:nvPr>
            <p:ph type="title"/>
          </p:nvPr>
        </p:nvSpPr>
        <p:spPr>
          <a:xfrm>
            <a:off x="611560" y="2132856"/>
            <a:ext cx="7772400" cy="1584177"/>
          </a:xfrm>
          <a:prstGeom prst="rect">
            <a:avLst/>
          </a:prstGeom>
        </p:spPr>
        <p:txBody>
          <a:bodyPr>
            <a:normAutofit/>
          </a:bodyPr>
          <a:lstStyle>
            <a:defPPr/>
            <a:lvl1pPr lvl="0"/>
          </a:lstStyle>
          <a:p>
            <a:endParaRPr sz="2800" b="1">
              <a:solidFill>
                <a:srgbClr val="FF0000"/>
              </a:solidFill>
            </a:endParaRPr>
          </a:p>
        </p:txBody>
      </p:sp>
      <p:sp>
        <p:nvSpPr>
          <p:cNvPr id="502" name="Shape 502"/>
          <p:cNvSpPr txBox="1">
            <a:spLocks noGrp="1"/>
          </p:cNvSpPr>
          <p:nvPr>
            <p:ph type="subTitle" idx="1"/>
          </p:nvPr>
        </p:nvSpPr>
        <p:spPr>
          <a:xfrm>
            <a:off x="1547664" y="548680"/>
            <a:ext cx="7016823" cy="1296144"/>
          </a:xfrm>
          <a:prstGeom prst="rect">
            <a:avLst/>
          </a:prstGeom>
        </p:spPr>
        <p:txBody>
          <a:bodyPr/>
          <a:lstStyle>
            <a:defPPr/>
            <a:lvl1pPr lvl="0"/>
          </a:lstStyle>
          <a:p>
            <a:endParaRPr/>
          </a:p>
        </p:txBody>
      </p:sp>
      <p:pic>
        <p:nvPicPr>
          <p:cNvPr id="504" name="Picture 504"/>
          <p:cNvPicPr/>
          <p:nvPr/>
        </p:nvPicPr>
        <p:blipFill>
          <a:blip r:embed="rId2"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05" name="Shape 505"/>
          <p:cNvSpPr/>
          <p:nvPr/>
        </p:nvSpPr>
        <p:spPr>
          <a:xfrm>
            <a:off x="892290" y="54680"/>
            <a:ext cx="7560840" cy="1815882"/>
          </a:xfrm>
          <a:prstGeom prst="rect">
            <a:avLst/>
          </a:prstGeom>
        </p:spPr>
        <p:txBody>
          <a:bodyPr wrap="square" lIns="91440" tIns="45720" rIns="91440" bIns="45720">
            <a:spAutoFit/>
          </a:bodyPr>
          <a:lstStyle/>
          <a:p>
            <a:pPr marL="0" indent="0" algn="ctr"/>
            <a:r>
              <a:rPr sz="3600" b="1">
                <a:solidFill>
                  <a:srgbClr val="0070C0"/>
                </a:solidFill>
                <a:latin typeface="+mn-lt"/>
                <a:ea typeface="+mn-ea"/>
                <a:cs typeface="+mn-cs"/>
              </a:rPr>
              <a:t>ЯНВАРЬ  </a:t>
            </a:r>
            <a:r>
              <a:rPr sz="2400" b="1">
                <a:solidFill>
                  <a:srgbClr val="0070C0"/>
                </a:solidFill>
                <a:latin typeface="+mn-lt"/>
                <a:ea typeface="+mn-ea"/>
                <a:cs typeface="+mn-cs"/>
              </a:rPr>
              <a:t> </a:t>
            </a:r>
            <a:r>
              <a:rPr sz="2400" b="1">
                <a:solidFill>
                  <a:srgbClr val="FF0000"/>
                </a:solidFill>
                <a:latin typeface="+mn-lt"/>
                <a:ea typeface="+mn-ea"/>
                <a:cs typeface="+mn-cs"/>
              </a:rPr>
              <a:t>    </a:t>
            </a:r>
            <a:endParaRPr sz="1800">
              <a:solidFill>
                <a:schemeClr val="tx1"/>
              </a:solidFill>
              <a:latin typeface="+mn-lt"/>
              <a:ea typeface="+mn-ea"/>
              <a:cs typeface="+mn-cs"/>
            </a:endParaRPr>
          </a:p>
          <a:p>
            <a:pPr marL="0" indent="0" algn="ctr"/>
            <a:endParaRPr sz="2400" b="1">
              <a:solidFill>
                <a:srgbClr val="FF0000"/>
              </a:solidFill>
              <a:latin typeface="+mn-lt"/>
              <a:ea typeface="+mn-ea"/>
              <a:cs typeface="+mn-cs"/>
            </a:endParaRPr>
          </a:p>
          <a:p>
            <a:pPr marL="0" indent="0" algn="ctr"/>
            <a:r>
              <a:rPr sz="2400" b="1">
                <a:solidFill>
                  <a:srgbClr val="FF0000"/>
                </a:solidFill>
                <a:latin typeface="+mn-lt"/>
                <a:ea typeface="+mn-ea"/>
                <a:cs typeface="+mn-cs"/>
              </a:rPr>
              <a:t/>
            </a:r>
            <a:br>
              <a:rPr sz="2400" b="1">
                <a:solidFill>
                  <a:srgbClr val="FF0000"/>
                </a:solidFill>
                <a:latin typeface="+mn-lt"/>
                <a:ea typeface="+mn-ea"/>
                <a:cs typeface="+mn-cs"/>
              </a:rPr>
            </a:br>
            <a:endParaRPr sz="240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506" name="Shape 506"/>
          <p:cNvSpPr/>
          <p:nvPr/>
        </p:nvSpPr>
        <p:spPr>
          <a:xfrm>
            <a:off x="5652120" y="947232"/>
            <a:ext cx="2664296" cy="923330"/>
          </a:xfrm>
          <a:prstGeom prst="rect">
            <a:avLst/>
          </a:prstGeom>
        </p:spPr>
        <p:txBody>
          <a:bodyPr wrap="square" lIns="91440" tIns="45720" rIns="91440" bIns="45720">
            <a:spAutoFit/>
          </a:bodyPr>
          <a:lstStyle/>
          <a:p>
            <a:pPr marL="0" indent="0" algn="ctr"/>
            <a:endParaRPr sz="1800" b="1">
              <a:solidFill>
                <a:srgbClr val="FF0000"/>
              </a:solidFill>
              <a:latin typeface="+mn-lt"/>
              <a:ea typeface="+mn-ea"/>
              <a:cs typeface="+mn-cs"/>
            </a:endParaRPr>
          </a:p>
          <a:p>
            <a:pPr marL="0" indent="0" algn="ctr"/>
            <a:endParaRPr sz="1800" b="1">
              <a:solidFill>
                <a:srgbClr val="FF0000"/>
              </a:solidFill>
              <a:latin typeface="+mn-lt"/>
              <a:ea typeface="+mn-ea"/>
              <a:cs typeface="+mn-cs"/>
            </a:endParaRPr>
          </a:p>
          <a:p>
            <a:pPr marL="0" indent="0" algn="ctr"/>
            <a:endParaRPr sz="1800" b="1">
              <a:solidFill>
                <a:srgbClr val="FF0000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507" name="Shape 507"/>
          <p:cNvSpPr/>
          <p:nvPr/>
        </p:nvSpPr>
        <p:spPr>
          <a:xfrm>
            <a:off x="5648177" y="1224231"/>
            <a:ext cx="2740248" cy="646331"/>
          </a:xfrm>
          <a:prstGeom prst="rect">
            <a:avLst/>
          </a:prstGeom>
        </p:spPr>
        <p:txBody>
          <a:bodyPr wrap="square" lIns="91440" tIns="45720" rIns="91440" bIns="45720">
            <a:spAutoFit/>
          </a:bodyPr>
          <a:lstStyle/>
          <a:p>
            <a:pPr marL="0" indent="0" algn="ctr"/>
            <a:endParaRPr sz="1800" b="1">
              <a:solidFill>
                <a:srgbClr val="FF0000"/>
              </a:solidFill>
              <a:latin typeface="+mn-lt"/>
              <a:ea typeface="+mn-ea"/>
              <a:cs typeface="+mn-cs"/>
            </a:endParaRPr>
          </a:p>
          <a:p>
            <a:pPr marL="0" indent="0" algn="ctr"/>
            <a:endParaRPr sz="180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508" name="Shape 508"/>
          <p:cNvSpPr/>
          <p:nvPr/>
        </p:nvSpPr>
        <p:spPr>
          <a:xfrm>
            <a:off x="5857884" y="4281192"/>
            <a:ext cx="2358008" cy="369332"/>
          </a:xfrm>
          <a:prstGeom prst="rect">
            <a:avLst/>
          </a:prstGeom>
        </p:spPr>
        <p:txBody>
          <a:bodyPr wrap="square" lIns="91440" tIns="45720" rIns="91440" bIns="45720">
            <a:spAutoFit/>
          </a:bodyPr>
          <a:lstStyle/>
          <a:p>
            <a:pPr marL="0" indent="0" algn="ctr"/>
            <a:r>
              <a:rPr sz="1800" b="1">
                <a:solidFill>
                  <a:srgbClr val="FF0000"/>
                </a:solidFill>
                <a:latin typeface="+mn-lt"/>
                <a:ea typeface="+mn-ea"/>
                <a:cs typeface="+mn-cs"/>
              </a:rPr>
              <a:t> </a:t>
            </a:r>
          </a:p>
        </p:txBody>
      </p:sp>
      <p:pic>
        <p:nvPicPr>
          <p:cNvPr id="510" name="Picture 510"/>
          <p:cNvPicPr/>
          <p:nvPr/>
        </p:nvPicPr>
        <p:blipFill>
          <a:blip r:embed="rId3"/>
          <a:stretch/>
        </p:blipFill>
        <p:spPr>
          <a:xfrm>
            <a:off x="126267" y="1124744"/>
            <a:ext cx="4949788" cy="5229200"/>
          </a:xfrm>
          <a:prstGeom prst="rect">
            <a:avLst/>
          </a:prstGeom>
        </p:spPr>
      </p:pic>
      <p:sp>
        <p:nvSpPr>
          <p:cNvPr id="511" name="Shape 511"/>
          <p:cNvSpPr/>
          <p:nvPr/>
        </p:nvSpPr>
        <p:spPr>
          <a:xfrm>
            <a:off x="5510659" y="2780928"/>
            <a:ext cx="2947217" cy="523220"/>
          </a:xfrm>
          <a:prstGeom prst="rect">
            <a:avLst/>
          </a:prstGeom>
        </p:spPr>
        <p:txBody>
          <a:bodyPr wrap="none" lIns="91440" tIns="45720" rIns="91440" bIns="45720">
            <a:spAutoFit/>
          </a:bodyPr>
          <a:lstStyle/>
          <a:p>
            <a:pPr marL="0" indent="0" algn="l"/>
            <a:r>
              <a:rPr sz="2800" b="1">
                <a:solidFill>
                  <a:srgbClr val="002060"/>
                </a:solidFill>
                <a:latin typeface="+mn-lt"/>
                <a:ea typeface="+mn-ea"/>
                <a:cs typeface="+mn-cs"/>
              </a:rPr>
              <a:t>Играем с мамой! </a:t>
            </a:r>
            <a:endParaRPr sz="2800">
              <a:solidFill>
                <a:srgbClr val="002060"/>
              </a:solidFill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GroupShape 51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3" name="Shape 513"/>
          <p:cNvSpPr txBox="1">
            <a:spLocks noGrp="1"/>
          </p:cNvSpPr>
          <p:nvPr>
            <p:ph type="title"/>
          </p:nvPr>
        </p:nvSpPr>
        <p:spPr>
          <a:xfrm>
            <a:off x="611560" y="2132856"/>
            <a:ext cx="7772400" cy="1584177"/>
          </a:xfrm>
          <a:prstGeom prst="rect">
            <a:avLst/>
          </a:prstGeom>
        </p:spPr>
        <p:txBody>
          <a:bodyPr>
            <a:normAutofit/>
          </a:bodyPr>
          <a:lstStyle>
            <a:defPPr/>
            <a:lvl1pPr lvl="0"/>
          </a:lstStyle>
          <a:p>
            <a:endParaRPr sz="2800" b="1">
              <a:solidFill>
                <a:srgbClr val="FF0000"/>
              </a:solidFill>
            </a:endParaRPr>
          </a:p>
        </p:txBody>
      </p:sp>
      <p:sp>
        <p:nvSpPr>
          <p:cNvPr id="514" name="Shape 514"/>
          <p:cNvSpPr txBox="1">
            <a:spLocks noGrp="1"/>
          </p:cNvSpPr>
          <p:nvPr>
            <p:ph type="subTitle" idx="1"/>
          </p:nvPr>
        </p:nvSpPr>
        <p:spPr>
          <a:xfrm>
            <a:off x="1547664" y="548680"/>
            <a:ext cx="7016823" cy="1296144"/>
          </a:xfrm>
          <a:prstGeom prst="rect">
            <a:avLst/>
          </a:prstGeom>
        </p:spPr>
        <p:txBody>
          <a:bodyPr/>
          <a:lstStyle>
            <a:defPPr/>
            <a:lvl1pPr lvl="0"/>
          </a:lstStyle>
          <a:p>
            <a:endParaRPr/>
          </a:p>
        </p:txBody>
      </p:sp>
      <p:pic>
        <p:nvPicPr>
          <p:cNvPr id="516" name="Picture 516"/>
          <p:cNvPicPr/>
          <p:nvPr/>
        </p:nvPicPr>
        <p:blipFill>
          <a:blip r:embed="rId2"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17" name="Shape 517"/>
          <p:cNvSpPr/>
          <p:nvPr/>
        </p:nvSpPr>
        <p:spPr>
          <a:xfrm>
            <a:off x="851115" y="58462"/>
            <a:ext cx="7560840" cy="1815882"/>
          </a:xfrm>
          <a:prstGeom prst="rect">
            <a:avLst/>
          </a:prstGeom>
        </p:spPr>
        <p:txBody>
          <a:bodyPr wrap="square" lIns="91440" tIns="45720" rIns="91440" bIns="45720">
            <a:spAutoFit/>
          </a:bodyPr>
          <a:lstStyle/>
          <a:p>
            <a:pPr marL="0" indent="0" algn="ctr"/>
            <a:r>
              <a:rPr sz="3600" b="1">
                <a:solidFill>
                  <a:srgbClr val="0070C0"/>
                </a:solidFill>
                <a:latin typeface="+mn-lt"/>
                <a:ea typeface="+mn-ea"/>
                <a:cs typeface="+mn-cs"/>
              </a:rPr>
              <a:t>ЯНВАРЬ   </a:t>
            </a:r>
            <a:r>
              <a:rPr sz="3600" b="1">
                <a:solidFill>
                  <a:srgbClr val="FF0000"/>
                </a:solidFill>
                <a:latin typeface="+mn-lt"/>
                <a:ea typeface="+mn-ea"/>
                <a:cs typeface="+mn-cs"/>
              </a:rPr>
              <a:t>  </a:t>
            </a:r>
            <a:r>
              <a:rPr sz="2400" b="1">
                <a:solidFill>
                  <a:srgbClr val="FF0000"/>
                </a:solidFill>
                <a:latin typeface="+mn-lt"/>
                <a:ea typeface="+mn-ea"/>
                <a:cs typeface="+mn-cs"/>
              </a:rPr>
              <a:t>  </a:t>
            </a:r>
            <a:endParaRPr sz="1800">
              <a:solidFill>
                <a:schemeClr val="tx1"/>
              </a:solidFill>
              <a:latin typeface="+mn-lt"/>
              <a:ea typeface="+mn-ea"/>
              <a:cs typeface="+mn-cs"/>
            </a:endParaRPr>
          </a:p>
          <a:p>
            <a:pPr marL="0" indent="0" algn="ctr"/>
            <a:endParaRPr sz="2400" b="1">
              <a:solidFill>
                <a:srgbClr val="FF0000"/>
              </a:solidFill>
              <a:latin typeface="+mn-lt"/>
              <a:ea typeface="+mn-ea"/>
              <a:cs typeface="+mn-cs"/>
            </a:endParaRPr>
          </a:p>
          <a:p>
            <a:pPr marL="0" indent="0" algn="ctr"/>
            <a:r>
              <a:rPr sz="2400" b="1">
                <a:solidFill>
                  <a:srgbClr val="FF0000"/>
                </a:solidFill>
                <a:latin typeface="+mn-lt"/>
                <a:ea typeface="+mn-ea"/>
                <a:cs typeface="+mn-cs"/>
              </a:rPr>
              <a:t/>
            </a:r>
            <a:br>
              <a:rPr sz="2400" b="1">
                <a:solidFill>
                  <a:srgbClr val="FF0000"/>
                </a:solidFill>
                <a:latin typeface="+mn-lt"/>
                <a:ea typeface="+mn-ea"/>
                <a:cs typeface="+mn-cs"/>
              </a:rPr>
            </a:br>
            <a:endParaRPr sz="240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518" name="Shape 518"/>
          <p:cNvSpPr/>
          <p:nvPr/>
        </p:nvSpPr>
        <p:spPr>
          <a:xfrm>
            <a:off x="5652120" y="947232"/>
            <a:ext cx="2664296" cy="923330"/>
          </a:xfrm>
          <a:prstGeom prst="rect">
            <a:avLst/>
          </a:prstGeom>
        </p:spPr>
        <p:txBody>
          <a:bodyPr wrap="square" lIns="91440" tIns="45720" rIns="91440" bIns="45720">
            <a:spAutoFit/>
          </a:bodyPr>
          <a:lstStyle/>
          <a:p>
            <a:pPr marL="0" indent="0" algn="ctr"/>
            <a:endParaRPr sz="1800" b="1">
              <a:solidFill>
                <a:srgbClr val="FF0000"/>
              </a:solidFill>
              <a:latin typeface="+mn-lt"/>
              <a:ea typeface="+mn-ea"/>
              <a:cs typeface="+mn-cs"/>
            </a:endParaRPr>
          </a:p>
          <a:p>
            <a:pPr marL="0" indent="0" algn="ctr"/>
            <a:endParaRPr sz="1800" b="1">
              <a:solidFill>
                <a:srgbClr val="FF0000"/>
              </a:solidFill>
              <a:latin typeface="+mn-lt"/>
              <a:ea typeface="+mn-ea"/>
              <a:cs typeface="+mn-cs"/>
            </a:endParaRPr>
          </a:p>
          <a:p>
            <a:pPr marL="0" indent="0" algn="ctr"/>
            <a:endParaRPr sz="1800" b="1">
              <a:solidFill>
                <a:srgbClr val="FF0000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519" name="Shape 519"/>
          <p:cNvSpPr/>
          <p:nvPr/>
        </p:nvSpPr>
        <p:spPr>
          <a:xfrm>
            <a:off x="5648177" y="1224231"/>
            <a:ext cx="2740248" cy="646331"/>
          </a:xfrm>
          <a:prstGeom prst="rect">
            <a:avLst/>
          </a:prstGeom>
        </p:spPr>
        <p:txBody>
          <a:bodyPr wrap="square" lIns="91440" tIns="45720" rIns="91440" bIns="45720">
            <a:spAutoFit/>
          </a:bodyPr>
          <a:lstStyle/>
          <a:p>
            <a:pPr marL="0" indent="0" algn="ctr"/>
            <a:endParaRPr sz="1800" b="1">
              <a:solidFill>
                <a:srgbClr val="FF0000"/>
              </a:solidFill>
              <a:latin typeface="+mn-lt"/>
              <a:ea typeface="+mn-ea"/>
              <a:cs typeface="+mn-cs"/>
            </a:endParaRPr>
          </a:p>
          <a:p>
            <a:pPr marL="0" indent="0" algn="ctr"/>
            <a:endParaRPr sz="180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520" name="Shape 520"/>
          <p:cNvSpPr/>
          <p:nvPr/>
        </p:nvSpPr>
        <p:spPr>
          <a:xfrm>
            <a:off x="5857884" y="4281192"/>
            <a:ext cx="2358008" cy="369332"/>
          </a:xfrm>
          <a:prstGeom prst="rect">
            <a:avLst/>
          </a:prstGeom>
        </p:spPr>
        <p:txBody>
          <a:bodyPr wrap="square" lIns="91440" tIns="45720" rIns="91440" bIns="45720">
            <a:spAutoFit/>
          </a:bodyPr>
          <a:lstStyle/>
          <a:p>
            <a:pPr marL="0" indent="0" algn="ctr"/>
            <a:r>
              <a:rPr sz="1800" b="1">
                <a:solidFill>
                  <a:srgbClr val="FF0000"/>
                </a:solidFill>
                <a:latin typeface="+mn-lt"/>
                <a:ea typeface="+mn-ea"/>
                <a:cs typeface="+mn-cs"/>
              </a:rPr>
              <a:t> </a:t>
            </a:r>
          </a:p>
        </p:txBody>
      </p:sp>
      <p:pic>
        <p:nvPicPr>
          <p:cNvPr id="522" name="Picture 522"/>
          <p:cNvPicPr/>
          <p:nvPr/>
        </p:nvPicPr>
        <p:blipFill>
          <a:blip r:embed="rId3"/>
          <a:stretch/>
        </p:blipFill>
        <p:spPr>
          <a:xfrm>
            <a:off x="3474132" y="1197456"/>
            <a:ext cx="5508104" cy="4283952"/>
          </a:xfrm>
          <a:prstGeom prst="rect">
            <a:avLst/>
          </a:prstGeom>
        </p:spPr>
      </p:pic>
      <p:sp>
        <p:nvSpPr>
          <p:cNvPr id="523" name="Shape 523"/>
          <p:cNvSpPr/>
          <p:nvPr/>
        </p:nvSpPr>
        <p:spPr>
          <a:xfrm>
            <a:off x="467544" y="2360238"/>
            <a:ext cx="2483768" cy="1200328"/>
          </a:xfrm>
          <a:prstGeom prst="rect">
            <a:avLst/>
          </a:prstGeom>
        </p:spPr>
        <p:txBody>
          <a:bodyPr wrap="square" lIns="91440" tIns="45720" rIns="91440" bIns="45720">
            <a:spAutoFit/>
          </a:bodyPr>
          <a:lstStyle/>
          <a:p>
            <a:pPr marL="0" indent="0" algn="ctr"/>
            <a:r>
              <a:rPr sz="2400" b="1">
                <a:solidFill>
                  <a:srgbClr val="002060"/>
                </a:solidFill>
                <a:latin typeface="+mn-lt"/>
                <a:ea typeface="+mn-ea"/>
                <a:cs typeface="+mn-cs"/>
              </a:rPr>
              <a:t>Делимся яркими моментами нашей зимы </a:t>
            </a:r>
            <a:endParaRPr sz="2400">
              <a:solidFill>
                <a:srgbClr val="002060"/>
              </a:solidFill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GroupShape 52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5" name="Shape 525"/>
          <p:cNvSpPr txBox="1">
            <a:spLocks noGrp="1"/>
          </p:cNvSpPr>
          <p:nvPr>
            <p:ph type="title"/>
          </p:nvPr>
        </p:nvSpPr>
        <p:spPr>
          <a:xfrm>
            <a:off x="611560" y="2132856"/>
            <a:ext cx="7772400" cy="1584177"/>
          </a:xfrm>
          <a:prstGeom prst="rect">
            <a:avLst/>
          </a:prstGeom>
        </p:spPr>
        <p:txBody>
          <a:bodyPr>
            <a:normAutofit/>
          </a:bodyPr>
          <a:lstStyle>
            <a:defPPr/>
            <a:lvl1pPr lvl="0"/>
          </a:lstStyle>
          <a:p>
            <a:endParaRPr sz="2800" b="1">
              <a:solidFill>
                <a:srgbClr val="FF0000"/>
              </a:solidFill>
            </a:endParaRPr>
          </a:p>
        </p:txBody>
      </p:sp>
      <p:sp>
        <p:nvSpPr>
          <p:cNvPr id="526" name="Shape 526"/>
          <p:cNvSpPr txBox="1">
            <a:spLocks noGrp="1"/>
          </p:cNvSpPr>
          <p:nvPr>
            <p:ph type="subTitle" idx="1"/>
          </p:nvPr>
        </p:nvSpPr>
        <p:spPr>
          <a:xfrm>
            <a:off x="1547664" y="548680"/>
            <a:ext cx="7016823" cy="1296144"/>
          </a:xfrm>
          <a:prstGeom prst="rect">
            <a:avLst/>
          </a:prstGeom>
        </p:spPr>
        <p:txBody>
          <a:bodyPr/>
          <a:lstStyle>
            <a:defPPr/>
            <a:lvl1pPr lvl="0"/>
          </a:lstStyle>
          <a:p>
            <a:endParaRPr/>
          </a:p>
        </p:txBody>
      </p:sp>
      <p:pic>
        <p:nvPicPr>
          <p:cNvPr id="528" name="Picture 528"/>
          <p:cNvPicPr/>
          <p:nvPr/>
        </p:nvPicPr>
        <p:blipFill>
          <a:blip r:embed="rId2"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29" name="Shape 529"/>
          <p:cNvSpPr/>
          <p:nvPr/>
        </p:nvSpPr>
        <p:spPr>
          <a:xfrm>
            <a:off x="323528" y="77123"/>
            <a:ext cx="8132239" cy="1815882"/>
          </a:xfrm>
          <a:prstGeom prst="rect">
            <a:avLst/>
          </a:prstGeom>
        </p:spPr>
        <p:txBody>
          <a:bodyPr wrap="square" lIns="91440" tIns="45720" rIns="91440" bIns="45720">
            <a:spAutoFit/>
          </a:bodyPr>
          <a:lstStyle/>
          <a:p>
            <a:pPr marL="0" indent="0" algn="ctr"/>
            <a:r>
              <a:rPr sz="3600" b="1">
                <a:solidFill>
                  <a:srgbClr val="0070C0"/>
                </a:solidFill>
                <a:latin typeface="+mn-lt"/>
                <a:ea typeface="+mn-ea"/>
                <a:cs typeface="+mn-cs"/>
              </a:rPr>
              <a:t>ЯНВАРЬ   </a:t>
            </a:r>
            <a:r>
              <a:rPr sz="3600" b="1">
                <a:solidFill>
                  <a:srgbClr val="FF0000"/>
                </a:solidFill>
                <a:latin typeface="+mn-lt"/>
                <a:ea typeface="+mn-ea"/>
                <a:cs typeface="+mn-cs"/>
              </a:rPr>
              <a:t>    </a:t>
            </a:r>
            <a:endParaRPr sz="1800">
              <a:solidFill>
                <a:schemeClr val="tx1"/>
              </a:solidFill>
              <a:latin typeface="+mn-lt"/>
              <a:ea typeface="+mn-ea"/>
              <a:cs typeface="+mn-cs"/>
            </a:endParaRPr>
          </a:p>
          <a:p>
            <a:pPr marL="0" indent="0" algn="ctr"/>
            <a:endParaRPr sz="2400" b="1">
              <a:solidFill>
                <a:srgbClr val="FF0000"/>
              </a:solidFill>
              <a:latin typeface="+mn-lt"/>
              <a:ea typeface="+mn-ea"/>
              <a:cs typeface="+mn-cs"/>
            </a:endParaRPr>
          </a:p>
          <a:p>
            <a:pPr marL="0" indent="0" algn="ctr"/>
            <a:r>
              <a:rPr sz="2400" b="1">
                <a:solidFill>
                  <a:srgbClr val="FF0000"/>
                </a:solidFill>
                <a:latin typeface="+mn-lt"/>
                <a:ea typeface="+mn-ea"/>
                <a:cs typeface="+mn-cs"/>
              </a:rPr>
              <a:t/>
            </a:r>
            <a:br>
              <a:rPr sz="2400" b="1">
                <a:solidFill>
                  <a:srgbClr val="FF0000"/>
                </a:solidFill>
                <a:latin typeface="+mn-lt"/>
                <a:ea typeface="+mn-ea"/>
                <a:cs typeface="+mn-cs"/>
              </a:rPr>
            </a:br>
            <a:endParaRPr sz="240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530" name="Shape 530"/>
          <p:cNvSpPr/>
          <p:nvPr/>
        </p:nvSpPr>
        <p:spPr>
          <a:xfrm>
            <a:off x="5652120" y="947232"/>
            <a:ext cx="2664296" cy="923330"/>
          </a:xfrm>
          <a:prstGeom prst="rect">
            <a:avLst/>
          </a:prstGeom>
        </p:spPr>
        <p:txBody>
          <a:bodyPr wrap="square" lIns="91440" tIns="45720" rIns="91440" bIns="45720">
            <a:spAutoFit/>
          </a:bodyPr>
          <a:lstStyle/>
          <a:p>
            <a:pPr marL="0" indent="0" algn="ctr"/>
            <a:endParaRPr sz="1800" b="1">
              <a:solidFill>
                <a:srgbClr val="FF0000"/>
              </a:solidFill>
              <a:latin typeface="+mn-lt"/>
              <a:ea typeface="+mn-ea"/>
              <a:cs typeface="+mn-cs"/>
            </a:endParaRPr>
          </a:p>
          <a:p>
            <a:pPr marL="0" indent="0" algn="ctr"/>
            <a:endParaRPr sz="1800" b="1">
              <a:solidFill>
                <a:srgbClr val="FF0000"/>
              </a:solidFill>
              <a:latin typeface="+mn-lt"/>
              <a:ea typeface="+mn-ea"/>
              <a:cs typeface="+mn-cs"/>
            </a:endParaRPr>
          </a:p>
          <a:p>
            <a:pPr marL="0" indent="0" algn="ctr"/>
            <a:endParaRPr sz="1800" b="1">
              <a:solidFill>
                <a:srgbClr val="FF0000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531" name="Shape 531"/>
          <p:cNvSpPr/>
          <p:nvPr/>
        </p:nvSpPr>
        <p:spPr>
          <a:xfrm>
            <a:off x="5648177" y="1224231"/>
            <a:ext cx="2740248" cy="646331"/>
          </a:xfrm>
          <a:prstGeom prst="rect">
            <a:avLst/>
          </a:prstGeom>
        </p:spPr>
        <p:txBody>
          <a:bodyPr wrap="square" lIns="91440" tIns="45720" rIns="91440" bIns="45720">
            <a:spAutoFit/>
          </a:bodyPr>
          <a:lstStyle/>
          <a:p>
            <a:pPr marL="0" indent="0" algn="ctr"/>
            <a:endParaRPr sz="1800" b="1">
              <a:solidFill>
                <a:srgbClr val="FF0000"/>
              </a:solidFill>
              <a:latin typeface="+mn-lt"/>
              <a:ea typeface="+mn-ea"/>
              <a:cs typeface="+mn-cs"/>
            </a:endParaRPr>
          </a:p>
          <a:p>
            <a:pPr marL="0" indent="0" algn="ctr"/>
            <a:endParaRPr sz="180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532" name="Shape 532"/>
          <p:cNvSpPr/>
          <p:nvPr/>
        </p:nvSpPr>
        <p:spPr>
          <a:xfrm>
            <a:off x="5857884" y="4281192"/>
            <a:ext cx="2358008" cy="369332"/>
          </a:xfrm>
          <a:prstGeom prst="rect">
            <a:avLst/>
          </a:prstGeom>
        </p:spPr>
        <p:txBody>
          <a:bodyPr wrap="square" lIns="91440" tIns="45720" rIns="91440" bIns="45720">
            <a:spAutoFit/>
          </a:bodyPr>
          <a:lstStyle/>
          <a:p>
            <a:pPr marL="0" indent="0" algn="ctr"/>
            <a:r>
              <a:rPr sz="1800" b="1">
                <a:solidFill>
                  <a:srgbClr val="FF0000"/>
                </a:solidFill>
                <a:latin typeface="+mn-lt"/>
                <a:ea typeface="+mn-ea"/>
                <a:cs typeface="+mn-cs"/>
              </a:rPr>
              <a:t> </a:t>
            </a:r>
          </a:p>
        </p:txBody>
      </p:sp>
      <p:pic>
        <p:nvPicPr>
          <p:cNvPr id="534" name="Picture 534"/>
          <p:cNvPicPr/>
          <p:nvPr/>
        </p:nvPicPr>
        <p:blipFill>
          <a:blip r:embed="rId3"/>
          <a:stretch/>
        </p:blipFill>
        <p:spPr>
          <a:xfrm>
            <a:off x="383771" y="1484784"/>
            <a:ext cx="5904656" cy="5088468"/>
          </a:xfrm>
          <a:prstGeom prst="rect">
            <a:avLst/>
          </a:prstGeom>
        </p:spPr>
      </p:pic>
      <p:sp>
        <p:nvSpPr>
          <p:cNvPr id="535" name="Shape 535"/>
          <p:cNvSpPr/>
          <p:nvPr/>
        </p:nvSpPr>
        <p:spPr>
          <a:xfrm>
            <a:off x="383771" y="747177"/>
            <a:ext cx="8760229" cy="430887"/>
          </a:xfrm>
          <a:prstGeom prst="rect">
            <a:avLst/>
          </a:prstGeom>
        </p:spPr>
        <p:txBody>
          <a:bodyPr wrap="square" lIns="91440" tIns="45720" rIns="91440" bIns="45720">
            <a:spAutoFit/>
          </a:bodyPr>
          <a:lstStyle/>
          <a:p>
            <a:pPr marL="0" indent="0" algn="l"/>
            <a:r>
              <a:rPr sz="2200" b="1">
                <a:solidFill>
                  <a:srgbClr val="FF0000"/>
                </a:solidFill>
                <a:latin typeface="+mn-lt"/>
                <a:ea typeface="+mn-ea"/>
                <a:cs typeface="+mn-cs"/>
              </a:rPr>
              <a:t>Информационный стенд «2025 – год защитника Отечества в России» </a:t>
            </a:r>
            <a:r>
              <a:rPr sz="2200" b="1">
                <a:solidFill>
                  <a:srgbClr val="0070C0"/>
                </a:solidFill>
                <a:latin typeface="+mn-lt"/>
                <a:ea typeface="+mn-ea"/>
                <a:cs typeface="+mn-cs"/>
              </a:rPr>
              <a:t> </a:t>
            </a:r>
            <a:endParaRPr sz="220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536" name="Shape 536"/>
          <p:cNvSpPr/>
          <p:nvPr/>
        </p:nvSpPr>
        <p:spPr>
          <a:xfrm>
            <a:off x="6516216" y="3244334"/>
            <a:ext cx="2358008" cy="830997"/>
          </a:xfrm>
          <a:prstGeom prst="rect">
            <a:avLst/>
          </a:prstGeom>
        </p:spPr>
        <p:txBody>
          <a:bodyPr wrap="square" lIns="91440" tIns="45720" rIns="91440" bIns="45720">
            <a:spAutoFit/>
          </a:bodyPr>
          <a:lstStyle/>
          <a:p>
            <a:pPr marL="0" indent="0" algn="ctr"/>
            <a:r>
              <a:rPr sz="2400" b="1">
                <a:solidFill>
                  <a:srgbClr val="002060"/>
                </a:solidFill>
                <a:latin typeface="+mn-lt"/>
                <a:ea typeface="+mn-ea"/>
                <a:cs typeface="+mn-cs"/>
              </a:rPr>
              <a:t>Это важно знать!</a:t>
            </a:r>
            <a:endParaRPr sz="2400">
              <a:solidFill>
                <a:srgbClr val="002060"/>
              </a:solidFill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GroupShape 53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8" name="Shape 538"/>
          <p:cNvSpPr txBox="1">
            <a:spLocks noGrp="1"/>
          </p:cNvSpPr>
          <p:nvPr>
            <p:ph type="title"/>
          </p:nvPr>
        </p:nvSpPr>
        <p:spPr>
          <a:xfrm>
            <a:off x="611560" y="2132856"/>
            <a:ext cx="7772400" cy="1584177"/>
          </a:xfrm>
          <a:prstGeom prst="rect">
            <a:avLst/>
          </a:prstGeom>
        </p:spPr>
        <p:txBody>
          <a:bodyPr>
            <a:normAutofit/>
          </a:bodyPr>
          <a:lstStyle>
            <a:defPPr/>
            <a:lvl1pPr lvl="0"/>
          </a:lstStyle>
          <a:p>
            <a:endParaRPr sz="2800" b="1">
              <a:solidFill>
                <a:srgbClr val="FF0000"/>
              </a:solidFill>
            </a:endParaRPr>
          </a:p>
        </p:txBody>
      </p:sp>
      <p:sp>
        <p:nvSpPr>
          <p:cNvPr id="539" name="Shape 539"/>
          <p:cNvSpPr txBox="1">
            <a:spLocks noGrp="1"/>
          </p:cNvSpPr>
          <p:nvPr>
            <p:ph type="subTitle" idx="1"/>
          </p:nvPr>
        </p:nvSpPr>
        <p:spPr>
          <a:xfrm>
            <a:off x="1547664" y="548680"/>
            <a:ext cx="7016823" cy="1296144"/>
          </a:xfrm>
          <a:prstGeom prst="rect">
            <a:avLst/>
          </a:prstGeom>
        </p:spPr>
        <p:txBody>
          <a:bodyPr/>
          <a:lstStyle>
            <a:defPPr/>
            <a:lvl1pPr lvl="0"/>
          </a:lstStyle>
          <a:p>
            <a:endParaRPr/>
          </a:p>
        </p:txBody>
      </p:sp>
      <p:pic>
        <p:nvPicPr>
          <p:cNvPr id="541" name="Picture 541"/>
          <p:cNvPicPr/>
          <p:nvPr/>
        </p:nvPicPr>
        <p:blipFill>
          <a:blip r:embed="rId2"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42" name="Shape 542"/>
          <p:cNvSpPr/>
          <p:nvPr/>
        </p:nvSpPr>
        <p:spPr>
          <a:xfrm>
            <a:off x="886813" y="54680"/>
            <a:ext cx="7560840" cy="1815882"/>
          </a:xfrm>
          <a:prstGeom prst="rect">
            <a:avLst/>
          </a:prstGeom>
        </p:spPr>
        <p:txBody>
          <a:bodyPr wrap="square" lIns="91440" tIns="45720" rIns="91440" bIns="45720">
            <a:spAutoFit/>
          </a:bodyPr>
          <a:lstStyle/>
          <a:p>
            <a:pPr marL="0" indent="0" algn="ctr"/>
            <a:r>
              <a:rPr sz="3600" b="1">
                <a:solidFill>
                  <a:srgbClr val="0070C0"/>
                </a:solidFill>
                <a:latin typeface="+mn-lt"/>
                <a:ea typeface="+mn-ea"/>
                <a:cs typeface="+mn-cs"/>
              </a:rPr>
              <a:t>ЯНВАРЬ   </a:t>
            </a:r>
            <a:r>
              <a:rPr sz="2400" b="1">
                <a:solidFill>
                  <a:srgbClr val="FF0000"/>
                </a:solidFill>
                <a:latin typeface="+mn-lt"/>
                <a:ea typeface="+mn-ea"/>
                <a:cs typeface="+mn-cs"/>
              </a:rPr>
              <a:t>    </a:t>
            </a:r>
            <a:endParaRPr sz="1800">
              <a:solidFill>
                <a:schemeClr val="tx1"/>
              </a:solidFill>
              <a:latin typeface="+mn-lt"/>
              <a:ea typeface="+mn-ea"/>
              <a:cs typeface="+mn-cs"/>
            </a:endParaRPr>
          </a:p>
          <a:p>
            <a:pPr marL="0" indent="0" algn="ctr"/>
            <a:endParaRPr sz="2400" b="1">
              <a:solidFill>
                <a:srgbClr val="FF0000"/>
              </a:solidFill>
              <a:latin typeface="+mn-lt"/>
              <a:ea typeface="+mn-ea"/>
              <a:cs typeface="+mn-cs"/>
            </a:endParaRPr>
          </a:p>
          <a:p>
            <a:pPr marL="0" indent="0" algn="ctr"/>
            <a:r>
              <a:rPr sz="2400" b="1">
                <a:solidFill>
                  <a:srgbClr val="FF0000"/>
                </a:solidFill>
                <a:latin typeface="+mn-lt"/>
                <a:ea typeface="+mn-ea"/>
                <a:cs typeface="+mn-cs"/>
              </a:rPr>
              <a:t/>
            </a:r>
            <a:br>
              <a:rPr sz="2400" b="1">
                <a:solidFill>
                  <a:srgbClr val="FF0000"/>
                </a:solidFill>
                <a:latin typeface="+mn-lt"/>
                <a:ea typeface="+mn-ea"/>
                <a:cs typeface="+mn-cs"/>
              </a:rPr>
            </a:br>
            <a:endParaRPr sz="240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543" name="Shape 543"/>
          <p:cNvSpPr/>
          <p:nvPr/>
        </p:nvSpPr>
        <p:spPr>
          <a:xfrm>
            <a:off x="5652120" y="947232"/>
            <a:ext cx="2664296" cy="923330"/>
          </a:xfrm>
          <a:prstGeom prst="rect">
            <a:avLst/>
          </a:prstGeom>
        </p:spPr>
        <p:txBody>
          <a:bodyPr wrap="square" lIns="91440" tIns="45720" rIns="91440" bIns="45720">
            <a:spAutoFit/>
          </a:bodyPr>
          <a:lstStyle/>
          <a:p>
            <a:pPr marL="0" indent="0" algn="ctr"/>
            <a:endParaRPr sz="1800" b="1">
              <a:solidFill>
                <a:srgbClr val="FF0000"/>
              </a:solidFill>
              <a:latin typeface="+mn-lt"/>
              <a:ea typeface="+mn-ea"/>
              <a:cs typeface="+mn-cs"/>
            </a:endParaRPr>
          </a:p>
          <a:p>
            <a:pPr marL="0" indent="0" algn="ctr"/>
            <a:endParaRPr sz="1800" b="1">
              <a:solidFill>
                <a:srgbClr val="FF0000"/>
              </a:solidFill>
              <a:latin typeface="+mn-lt"/>
              <a:ea typeface="+mn-ea"/>
              <a:cs typeface="+mn-cs"/>
            </a:endParaRPr>
          </a:p>
          <a:p>
            <a:pPr marL="0" indent="0" algn="ctr"/>
            <a:endParaRPr sz="1800" b="1">
              <a:solidFill>
                <a:srgbClr val="FF0000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544" name="Shape 544"/>
          <p:cNvSpPr/>
          <p:nvPr/>
        </p:nvSpPr>
        <p:spPr>
          <a:xfrm>
            <a:off x="5648177" y="1224231"/>
            <a:ext cx="2740248" cy="646331"/>
          </a:xfrm>
          <a:prstGeom prst="rect">
            <a:avLst/>
          </a:prstGeom>
        </p:spPr>
        <p:txBody>
          <a:bodyPr wrap="square" lIns="91440" tIns="45720" rIns="91440" bIns="45720">
            <a:spAutoFit/>
          </a:bodyPr>
          <a:lstStyle/>
          <a:p>
            <a:pPr marL="0" indent="0" algn="ctr"/>
            <a:endParaRPr sz="1800" b="1">
              <a:solidFill>
                <a:srgbClr val="FF0000"/>
              </a:solidFill>
              <a:latin typeface="+mn-lt"/>
              <a:ea typeface="+mn-ea"/>
              <a:cs typeface="+mn-cs"/>
            </a:endParaRPr>
          </a:p>
          <a:p>
            <a:pPr marL="0" indent="0" algn="ctr"/>
            <a:endParaRPr sz="180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545" name="Shape 545"/>
          <p:cNvSpPr/>
          <p:nvPr/>
        </p:nvSpPr>
        <p:spPr>
          <a:xfrm>
            <a:off x="5857884" y="4281192"/>
            <a:ext cx="2358008" cy="369332"/>
          </a:xfrm>
          <a:prstGeom prst="rect">
            <a:avLst/>
          </a:prstGeom>
        </p:spPr>
        <p:txBody>
          <a:bodyPr wrap="square" lIns="91440" tIns="45720" rIns="91440" bIns="45720">
            <a:spAutoFit/>
          </a:bodyPr>
          <a:lstStyle/>
          <a:p>
            <a:pPr marL="0" indent="0" algn="ctr"/>
            <a:r>
              <a:rPr sz="1800" b="1">
                <a:solidFill>
                  <a:srgbClr val="FF0000"/>
                </a:solidFill>
                <a:latin typeface="+mn-lt"/>
                <a:ea typeface="+mn-ea"/>
                <a:cs typeface="+mn-cs"/>
              </a:rPr>
              <a:t> </a:t>
            </a:r>
          </a:p>
        </p:txBody>
      </p:sp>
      <p:pic>
        <p:nvPicPr>
          <p:cNvPr id="547" name="Picture 547"/>
          <p:cNvPicPr/>
          <p:nvPr/>
        </p:nvPicPr>
        <p:blipFill>
          <a:blip r:embed="rId3"/>
          <a:stretch/>
        </p:blipFill>
        <p:spPr>
          <a:xfrm>
            <a:off x="251519" y="1071154"/>
            <a:ext cx="6120680" cy="4878126"/>
          </a:xfrm>
          <a:prstGeom prst="rect">
            <a:avLst/>
          </a:prstGeom>
        </p:spPr>
      </p:pic>
      <p:sp>
        <p:nvSpPr>
          <p:cNvPr id="548" name="Shape 548"/>
          <p:cNvSpPr/>
          <p:nvPr/>
        </p:nvSpPr>
        <p:spPr>
          <a:xfrm>
            <a:off x="6660232" y="2707881"/>
            <a:ext cx="2051460" cy="1569660"/>
          </a:xfrm>
          <a:prstGeom prst="rect">
            <a:avLst/>
          </a:prstGeom>
        </p:spPr>
        <p:txBody>
          <a:bodyPr wrap="square" lIns="91440" tIns="45720" rIns="91440" bIns="45720">
            <a:spAutoFit/>
          </a:bodyPr>
          <a:lstStyle/>
          <a:p>
            <a:pPr marL="0" indent="0" algn="ctr"/>
            <a:r>
              <a:rPr sz="2400" b="1">
                <a:solidFill>
                  <a:srgbClr val="002060"/>
                </a:solidFill>
                <a:latin typeface="+mn-lt"/>
                <a:ea typeface="+mn-ea"/>
                <a:cs typeface="+mn-cs"/>
              </a:rPr>
              <a:t>В такой день должно быть много снеговиков!</a:t>
            </a:r>
            <a:endParaRPr sz="2400">
              <a:solidFill>
                <a:srgbClr val="002060"/>
              </a:solidFill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GroupShape 5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0" name="Shape 550"/>
          <p:cNvSpPr txBox="1">
            <a:spLocks noGrp="1"/>
          </p:cNvSpPr>
          <p:nvPr>
            <p:ph type="title"/>
          </p:nvPr>
        </p:nvSpPr>
        <p:spPr>
          <a:xfrm>
            <a:off x="611560" y="2132856"/>
            <a:ext cx="7772400" cy="1584177"/>
          </a:xfrm>
          <a:prstGeom prst="rect">
            <a:avLst/>
          </a:prstGeom>
        </p:spPr>
        <p:txBody>
          <a:bodyPr>
            <a:normAutofit/>
          </a:bodyPr>
          <a:lstStyle>
            <a:defPPr/>
            <a:lvl1pPr lvl="0"/>
          </a:lstStyle>
          <a:p>
            <a:endParaRPr sz="2800" b="1">
              <a:solidFill>
                <a:srgbClr val="FF0000"/>
              </a:solidFill>
            </a:endParaRPr>
          </a:p>
        </p:txBody>
      </p:sp>
      <p:sp>
        <p:nvSpPr>
          <p:cNvPr id="551" name="Shape 551"/>
          <p:cNvSpPr txBox="1">
            <a:spLocks noGrp="1"/>
          </p:cNvSpPr>
          <p:nvPr>
            <p:ph type="subTitle" idx="1"/>
          </p:nvPr>
        </p:nvSpPr>
        <p:spPr>
          <a:xfrm>
            <a:off x="1547664" y="548680"/>
            <a:ext cx="7016823" cy="1296144"/>
          </a:xfrm>
          <a:prstGeom prst="rect">
            <a:avLst/>
          </a:prstGeom>
        </p:spPr>
        <p:txBody>
          <a:bodyPr/>
          <a:lstStyle>
            <a:defPPr/>
            <a:lvl1pPr lvl="0"/>
          </a:lstStyle>
          <a:p>
            <a:endParaRPr/>
          </a:p>
        </p:txBody>
      </p:sp>
      <p:pic>
        <p:nvPicPr>
          <p:cNvPr id="553" name="Picture 553"/>
          <p:cNvPicPr/>
          <p:nvPr/>
        </p:nvPicPr>
        <p:blipFill>
          <a:blip r:embed="rId2"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54" name="Shape 554"/>
          <p:cNvSpPr/>
          <p:nvPr/>
        </p:nvSpPr>
        <p:spPr>
          <a:xfrm>
            <a:off x="899592" y="162402"/>
            <a:ext cx="7560841" cy="1815881"/>
          </a:xfrm>
          <a:prstGeom prst="rect">
            <a:avLst/>
          </a:prstGeom>
        </p:spPr>
        <p:txBody>
          <a:bodyPr wrap="square" lIns="91440" tIns="45720" rIns="91440" bIns="45720">
            <a:spAutoFit/>
          </a:bodyPr>
          <a:lstStyle/>
          <a:p>
            <a:pPr marL="0" indent="0" algn="ctr"/>
            <a:r>
              <a:rPr sz="4000" b="1">
                <a:solidFill>
                  <a:srgbClr val="0070C0"/>
                </a:solidFill>
                <a:latin typeface="+mn-lt"/>
                <a:ea typeface="+mn-ea"/>
                <a:cs typeface="+mn-cs"/>
              </a:rPr>
              <a:t>ФЕВРАЛЬ</a:t>
            </a:r>
            <a:r>
              <a:rPr sz="2400" b="1">
                <a:solidFill>
                  <a:srgbClr val="0070C0"/>
                </a:solidFill>
                <a:latin typeface="+mn-lt"/>
                <a:ea typeface="+mn-ea"/>
                <a:cs typeface="+mn-cs"/>
              </a:rPr>
              <a:t>   </a:t>
            </a:r>
            <a:r>
              <a:rPr sz="2400" b="1">
                <a:solidFill>
                  <a:srgbClr val="FF0000"/>
                </a:solidFill>
                <a:latin typeface="+mn-lt"/>
                <a:ea typeface="+mn-ea"/>
                <a:cs typeface="+mn-cs"/>
              </a:rPr>
              <a:t>    </a:t>
            </a:r>
            <a:endParaRPr sz="1800">
              <a:solidFill>
                <a:schemeClr val="tx1"/>
              </a:solidFill>
              <a:latin typeface="+mn-lt"/>
              <a:ea typeface="+mn-ea"/>
              <a:cs typeface="+mn-cs"/>
            </a:endParaRPr>
          </a:p>
          <a:p>
            <a:pPr marL="0" indent="0" algn="ctr"/>
            <a:endParaRPr sz="2400" b="1">
              <a:solidFill>
                <a:srgbClr val="FF0000"/>
              </a:solidFill>
              <a:latin typeface="+mn-lt"/>
              <a:ea typeface="+mn-ea"/>
              <a:cs typeface="+mn-cs"/>
            </a:endParaRPr>
          </a:p>
          <a:p>
            <a:pPr marL="0" indent="0" algn="ctr"/>
            <a:r>
              <a:rPr sz="2400" b="1">
                <a:solidFill>
                  <a:srgbClr val="FF0000"/>
                </a:solidFill>
                <a:latin typeface="+mn-lt"/>
                <a:ea typeface="+mn-ea"/>
                <a:cs typeface="+mn-cs"/>
              </a:rPr>
              <a:t/>
            </a:r>
            <a:br>
              <a:rPr sz="2400" b="1">
                <a:solidFill>
                  <a:srgbClr val="FF0000"/>
                </a:solidFill>
                <a:latin typeface="+mn-lt"/>
                <a:ea typeface="+mn-ea"/>
                <a:cs typeface="+mn-cs"/>
              </a:rPr>
            </a:br>
            <a:endParaRPr sz="240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555" name="Shape 555"/>
          <p:cNvSpPr/>
          <p:nvPr/>
        </p:nvSpPr>
        <p:spPr>
          <a:xfrm>
            <a:off x="5652120" y="947232"/>
            <a:ext cx="2664296" cy="923330"/>
          </a:xfrm>
          <a:prstGeom prst="rect">
            <a:avLst/>
          </a:prstGeom>
        </p:spPr>
        <p:txBody>
          <a:bodyPr wrap="square" lIns="91440" tIns="45720" rIns="91440" bIns="45720">
            <a:spAutoFit/>
          </a:bodyPr>
          <a:lstStyle/>
          <a:p>
            <a:pPr marL="0" indent="0" algn="ctr"/>
            <a:endParaRPr sz="1800" b="1">
              <a:solidFill>
                <a:srgbClr val="FF0000"/>
              </a:solidFill>
              <a:latin typeface="+mn-lt"/>
              <a:ea typeface="+mn-ea"/>
              <a:cs typeface="+mn-cs"/>
            </a:endParaRPr>
          </a:p>
          <a:p>
            <a:pPr marL="0" indent="0" algn="ctr"/>
            <a:endParaRPr sz="1800" b="1">
              <a:solidFill>
                <a:srgbClr val="FF0000"/>
              </a:solidFill>
              <a:latin typeface="+mn-lt"/>
              <a:ea typeface="+mn-ea"/>
              <a:cs typeface="+mn-cs"/>
            </a:endParaRPr>
          </a:p>
          <a:p>
            <a:pPr marL="0" indent="0" algn="ctr"/>
            <a:endParaRPr sz="1800" b="1">
              <a:solidFill>
                <a:srgbClr val="FF0000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556" name="Shape 556"/>
          <p:cNvSpPr/>
          <p:nvPr/>
        </p:nvSpPr>
        <p:spPr>
          <a:xfrm>
            <a:off x="5648177" y="1224231"/>
            <a:ext cx="2740248" cy="646331"/>
          </a:xfrm>
          <a:prstGeom prst="rect">
            <a:avLst/>
          </a:prstGeom>
        </p:spPr>
        <p:txBody>
          <a:bodyPr wrap="square" lIns="91440" tIns="45720" rIns="91440" bIns="45720">
            <a:spAutoFit/>
          </a:bodyPr>
          <a:lstStyle/>
          <a:p>
            <a:pPr marL="0" indent="0" algn="ctr"/>
            <a:endParaRPr sz="1800" b="1">
              <a:solidFill>
                <a:srgbClr val="FF0000"/>
              </a:solidFill>
              <a:latin typeface="+mn-lt"/>
              <a:ea typeface="+mn-ea"/>
              <a:cs typeface="+mn-cs"/>
            </a:endParaRPr>
          </a:p>
          <a:p>
            <a:pPr marL="0" indent="0" algn="ctr"/>
            <a:endParaRPr sz="180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557" name="Shape 557"/>
          <p:cNvSpPr/>
          <p:nvPr/>
        </p:nvSpPr>
        <p:spPr>
          <a:xfrm>
            <a:off x="5857884" y="4281192"/>
            <a:ext cx="2358008" cy="369332"/>
          </a:xfrm>
          <a:prstGeom prst="rect">
            <a:avLst/>
          </a:prstGeom>
        </p:spPr>
        <p:txBody>
          <a:bodyPr wrap="square" lIns="91440" tIns="45720" rIns="91440" bIns="45720">
            <a:spAutoFit/>
          </a:bodyPr>
          <a:lstStyle/>
          <a:p>
            <a:pPr marL="0" indent="0" algn="ctr"/>
            <a:r>
              <a:rPr sz="1800" b="1">
                <a:solidFill>
                  <a:srgbClr val="FF0000"/>
                </a:solidFill>
                <a:latin typeface="+mn-lt"/>
                <a:ea typeface="+mn-ea"/>
                <a:cs typeface="+mn-cs"/>
              </a:rPr>
              <a:t> </a:t>
            </a:r>
          </a:p>
        </p:txBody>
      </p:sp>
      <p:pic>
        <p:nvPicPr>
          <p:cNvPr id="559" name="Picture 559"/>
          <p:cNvPicPr/>
          <p:nvPr/>
        </p:nvPicPr>
        <p:blipFill>
          <a:blip r:embed="rId3"/>
          <a:stretch/>
        </p:blipFill>
        <p:spPr>
          <a:xfrm>
            <a:off x="395536" y="1041134"/>
            <a:ext cx="3816424" cy="4130052"/>
          </a:xfrm>
          <a:prstGeom prst="rect">
            <a:avLst/>
          </a:prstGeom>
          <a:ln>
            <a:noFill/>
          </a:ln>
        </p:spPr>
      </p:pic>
      <p:pic>
        <p:nvPicPr>
          <p:cNvPr id="561" name="Picture 561"/>
          <p:cNvPicPr/>
          <p:nvPr/>
        </p:nvPicPr>
        <p:blipFill>
          <a:blip r:embed="rId4"/>
          <a:stretch/>
        </p:blipFill>
        <p:spPr>
          <a:xfrm>
            <a:off x="4403931" y="1100646"/>
            <a:ext cx="4060964" cy="3844380"/>
          </a:xfrm>
          <a:prstGeom prst="rect">
            <a:avLst/>
          </a:prstGeom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GroupShape 56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" name="Shape 563"/>
          <p:cNvSpPr txBox="1">
            <a:spLocks noGrp="1"/>
          </p:cNvSpPr>
          <p:nvPr>
            <p:ph type="title"/>
          </p:nvPr>
        </p:nvSpPr>
        <p:spPr>
          <a:xfrm>
            <a:off x="611560" y="2132856"/>
            <a:ext cx="7772400" cy="1584177"/>
          </a:xfrm>
          <a:prstGeom prst="rect">
            <a:avLst/>
          </a:prstGeom>
        </p:spPr>
        <p:txBody>
          <a:bodyPr>
            <a:normAutofit/>
          </a:bodyPr>
          <a:lstStyle>
            <a:defPPr/>
            <a:lvl1pPr lvl="0"/>
          </a:lstStyle>
          <a:p>
            <a:endParaRPr sz="2800" b="1">
              <a:solidFill>
                <a:srgbClr val="FF0000"/>
              </a:solidFill>
            </a:endParaRPr>
          </a:p>
        </p:txBody>
      </p:sp>
      <p:sp>
        <p:nvSpPr>
          <p:cNvPr id="564" name="Shape 564"/>
          <p:cNvSpPr txBox="1">
            <a:spLocks noGrp="1"/>
          </p:cNvSpPr>
          <p:nvPr>
            <p:ph type="subTitle" idx="1"/>
          </p:nvPr>
        </p:nvSpPr>
        <p:spPr>
          <a:xfrm>
            <a:off x="1547664" y="548680"/>
            <a:ext cx="7016823" cy="1296144"/>
          </a:xfrm>
          <a:prstGeom prst="rect">
            <a:avLst/>
          </a:prstGeom>
        </p:spPr>
        <p:txBody>
          <a:bodyPr/>
          <a:lstStyle>
            <a:defPPr/>
            <a:lvl1pPr lvl="0"/>
          </a:lstStyle>
          <a:p>
            <a:endParaRPr/>
          </a:p>
        </p:txBody>
      </p:sp>
      <p:pic>
        <p:nvPicPr>
          <p:cNvPr id="566" name="Picture 566"/>
          <p:cNvPicPr/>
          <p:nvPr/>
        </p:nvPicPr>
        <p:blipFill>
          <a:blip r:embed="rId2"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67" name="Shape 567"/>
          <p:cNvSpPr/>
          <p:nvPr/>
        </p:nvSpPr>
        <p:spPr>
          <a:xfrm>
            <a:off x="899592" y="162402"/>
            <a:ext cx="7560841" cy="2431435"/>
          </a:xfrm>
          <a:prstGeom prst="rect">
            <a:avLst/>
          </a:prstGeom>
        </p:spPr>
        <p:txBody>
          <a:bodyPr wrap="square" lIns="91440" tIns="45720" rIns="91440" bIns="45720">
            <a:spAutoFit/>
          </a:bodyPr>
          <a:lstStyle/>
          <a:p>
            <a:pPr marL="0" indent="0" algn="ctr"/>
            <a:r>
              <a:rPr sz="4000" b="1">
                <a:solidFill>
                  <a:srgbClr val="0070C0"/>
                </a:solidFill>
                <a:latin typeface="+mn-lt"/>
                <a:ea typeface="+mn-ea"/>
                <a:cs typeface="+mn-cs"/>
              </a:rPr>
              <a:t>ФЕВРАЛЬ</a:t>
            </a:r>
            <a:endParaRPr sz="1800">
              <a:solidFill>
                <a:schemeClr val="tx1"/>
              </a:solidFill>
              <a:latin typeface="+mn-lt"/>
              <a:ea typeface="+mn-ea"/>
              <a:cs typeface="+mn-cs"/>
            </a:endParaRPr>
          </a:p>
          <a:p>
            <a:pPr marL="0" indent="0" algn="ctr"/>
            <a:r>
              <a:rPr sz="2400" b="1">
                <a:solidFill>
                  <a:srgbClr val="FF0000"/>
                </a:solidFill>
                <a:latin typeface="+mn-lt"/>
                <a:ea typeface="+mn-ea"/>
                <a:cs typeface="+mn-cs"/>
              </a:rPr>
              <a:t>День защитника Отечества</a:t>
            </a:r>
            <a:r>
              <a:rPr sz="4000" b="1">
                <a:solidFill>
                  <a:srgbClr val="FF0000"/>
                </a:solidFill>
                <a:latin typeface="+mn-lt"/>
                <a:ea typeface="+mn-ea"/>
                <a:cs typeface="+mn-cs"/>
              </a:rPr>
              <a:t>  </a:t>
            </a:r>
            <a:r>
              <a:rPr sz="2400" b="1">
                <a:solidFill>
                  <a:srgbClr val="FF0000"/>
                </a:solidFill>
                <a:latin typeface="+mn-lt"/>
                <a:ea typeface="+mn-ea"/>
                <a:cs typeface="+mn-cs"/>
              </a:rPr>
              <a:t>     </a:t>
            </a:r>
            <a:endParaRPr sz="1800">
              <a:solidFill>
                <a:schemeClr val="tx1"/>
              </a:solidFill>
              <a:latin typeface="+mn-lt"/>
              <a:ea typeface="+mn-ea"/>
              <a:cs typeface="+mn-cs"/>
            </a:endParaRPr>
          </a:p>
          <a:p>
            <a:pPr marL="0" indent="0" algn="ctr"/>
            <a:endParaRPr sz="2400" b="1">
              <a:solidFill>
                <a:srgbClr val="FF0000"/>
              </a:solidFill>
              <a:latin typeface="+mn-lt"/>
              <a:ea typeface="+mn-ea"/>
              <a:cs typeface="+mn-cs"/>
            </a:endParaRPr>
          </a:p>
          <a:p>
            <a:pPr marL="0" indent="0" algn="ctr"/>
            <a:r>
              <a:rPr sz="2400" b="1">
                <a:solidFill>
                  <a:srgbClr val="FF0000"/>
                </a:solidFill>
                <a:latin typeface="+mn-lt"/>
                <a:ea typeface="+mn-ea"/>
                <a:cs typeface="+mn-cs"/>
              </a:rPr>
              <a:t/>
            </a:r>
            <a:br>
              <a:rPr sz="2400" b="1">
                <a:solidFill>
                  <a:srgbClr val="FF0000"/>
                </a:solidFill>
                <a:latin typeface="+mn-lt"/>
                <a:ea typeface="+mn-ea"/>
                <a:cs typeface="+mn-cs"/>
              </a:rPr>
            </a:br>
            <a:endParaRPr sz="240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568" name="Shape 568"/>
          <p:cNvSpPr/>
          <p:nvPr/>
        </p:nvSpPr>
        <p:spPr>
          <a:xfrm>
            <a:off x="5652120" y="947232"/>
            <a:ext cx="2664296" cy="923330"/>
          </a:xfrm>
          <a:prstGeom prst="rect">
            <a:avLst/>
          </a:prstGeom>
        </p:spPr>
        <p:txBody>
          <a:bodyPr wrap="square" lIns="91440" tIns="45720" rIns="91440" bIns="45720">
            <a:spAutoFit/>
          </a:bodyPr>
          <a:lstStyle/>
          <a:p>
            <a:pPr marL="0" indent="0" algn="ctr"/>
            <a:endParaRPr sz="1800" b="1">
              <a:solidFill>
                <a:srgbClr val="FF0000"/>
              </a:solidFill>
              <a:latin typeface="+mn-lt"/>
              <a:ea typeface="+mn-ea"/>
              <a:cs typeface="+mn-cs"/>
            </a:endParaRPr>
          </a:p>
          <a:p>
            <a:pPr marL="0" indent="0" algn="ctr"/>
            <a:endParaRPr sz="1800" b="1">
              <a:solidFill>
                <a:srgbClr val="FF0000"/>
              </a:solidFill>
              <a:latin typeface="+mn-lt"/>
              <a:ea typeface="+mn-ea"/>
              <a:cs typeface="+mn-cs"/>
            </a:endParaRPr>
          </a:p>
          <a:p>
            <a:pPr marL="0" indent="0" algn="ctr"/>
            <a:endParaRPr sz="1800" b="1">
              <a:solidFill>
                <a:srgbClr val="FF0000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569" name="Shape 569"/>
          <p:cNvSpPr/>
          <p:nvPr/>
        </p:nvSpPr>
        <p:spPr>
          <a:xfrm>
            <a:off x="5648177" y="1224231"/>
            <a:ext cx="2740248" cy="646331"/>
          </a:xfrm>
          <a:prstGeom prst="rect">
            <a:avLst/>
          </a:prstGeom>
        </p:spPr>
        <p:txBody>
          <a:bodyPr wrap="square" lIns="91440" tIns="45720" rIns="91440" bIns="45720">
            <a:spAutoFit/>
          </a:bodyPr>
          <a:lstStyle/>
          <a:p>
            <a:pPr marL="0" indent="0" algn="ctr"/>
            <a:endParaRPr sz="1800" b="1">
              <a:solidFill>
                <a:srgbClr val="FF0000"/>
              </a:solidFill>
              <a:latin typeface="+mn-lt"/>
              <a:ea typeface="+mn-ea"/>
              <a:cs typeface="+mn-cs"/>
            </a:endParaRPr>
          </a:p>
          <a:p>
            <a:pPr marL="0" indent="0" algn="ctr"/>
            <a:endParaRPr sz="180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570" name="Shape 570"/>
          <p:cNvSpPr/>
          <p:nvPr/>
        </p:nvSpPr>
        <p:spPr>
          <a:xfrm>
            <a:off x="5857884" y="4281192"/>
            <a:ext cx="2358008" cy="369332"/>
          </a:xfrm>
          <a:prstGeom prst="rect">
            <a:avLst/>
          </a:prstGeom>
        </p:spPr>
        <p:txBody>
          <a:bodyPr wrap="square" lIns="91440" tIns="45720" rIns="91440" bIns="45720">
            <a:spAutoFit/>
          </a:bodyPr>
          <a:lstStyle/>
          <a:p>
            <a:pPr marL="0" indent="0" algn="ctr"/>
            <a:r>
              <a:rPr sz="1800" b="1">
                <a:solidFill>
                  <a:srgbClr val="FF0000"/>
                </a:solidFill>
                <a:latin typeface="+mn-lt"/>
                <a:ea typeface="+mn-ea"/>
                <a:cs typeface="+mn-cs"/>
              </a:rPr>
              <a:t> </a:t>
            </a:r>
          </a:p>
        </p:txBody>
      </p:sp>
      <p:pic>
        <p:nvPicPr>
          <p:cNvPr id="572" name="Picture 572"/>
          <p:cNvPicPr/>
          <p:nvPr/>
        </p:nvPicPr>
        <p:blipFill>
          <a:blip r:embed="rId3"/>
          <a:stretch/>
        </p:blipFill>
        <p:spPr>
          <a:xfrm>
            <a:off x="107504" y="1594735"/>
            <a:ext cx="4104456" cy="3706473"/>
          </a:xfrm>
          <a:prstGeom prst="rect">
            <a:avLst/>
          </a:prstGeom>
        </p:spPr>
      </p:pic>
      <p:pic>
        <p:nvPicPr>
          <p:cNvPr id="574" name="Picture 574"/>
          <p:cNvPicPr/>
          <p:nvPr/>
        </p:nvPicPr>
        <p:blipFill>
          <a:blip r:embed="rId4"/>
          <a:stretch/>
        </p:blipFill>
        <p:spPr>
          <a:xfrm>
            <a:off x="4680012" y="1594734"/>
            <a:ext cx="3816422" cy="3922497"/>
          </a:xfrm>
          <a:prstGeom prst="rect">
            <a:avLst/>
          </a:prstGeom>
        </p:spPr>
      </p:pic>
      <p:sp>
        <p:nvSpPr>
          <p:cNvPr id="575" name="Shape 575"/>
          <p:cNvSpPr/>
          <p:nvPr/>
        </p:nvSpPr>
        <p:spPr>
          <a:xfrm>
            <a:off x="882959" y="5797557"/>
            <a:ext cx="7233263" cy="400110"/>
          </a:xfrm>
          <a:prstGeom prst="rect">
            <a:avLst/>
          </a:prstGeom>
        </p:spPr>
        <p:txBody>
          <a:bodyPr wrap="none" lIns="91440" tIns="45720" rIns="91440" bIns="45720">
            <a:spAutoFit/>
          </a:bodyPr>
          <a:lstStyle/>
          <a:p>
            <a:pPr marL="0" indent="0" algn="ctr"/>
            <a:r>
              <a:rPr sz="2000" b="1">
                <a:solidFill>
                  <a:srgbClr val="002060"/>
                </a:solidFill>
                <a:latin typeface="+mn-lt"/>
                <a:ea typeface="+mn-ea"/>
                <a:cs typeface="+mn-cs"/>
              </a:rPr>
              <a:t>Много поздравлений для наших пап, дедушек и мальчиков     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GroupShape 57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7" name="Shape 577"/>
          <p:cNvSpPr txBox="1">
            <a:spLocks noGrp="1"/>
          </p:cNvSpPr>
          <p:nvPr>
            <p:ph type="title"/>
          </p:nvPr>
        </p:nvSpPr>
        <p:spPr>
          <a:xfrm>
            <a:off x="611560" y="2132856"/>
            <a:ext cx="7772400" cy="1584177"/>
          </a:xfrm>
          <a:prstGeom prst="rect">
            <a:avLst/>
          </a:prstGeom>
        </p:spPr>
        <p:txBody>
          <a:bodyPr>
            <a:normAutofit/>
          </a:bodyPr>
          <a:lstStyle>
            <a:defPPr/>
            <a:lvl1pPr lvl="0"/>
          </a:lstStyle>
          <a:p>
            <a:endParaRPr sz="2800" b="1">
              <a:solidFill>
                <a:srgbClr val="FF0000"/>
              </a:solidFill>
            </a:endParaRPr>
          </a:p>
        </p:txBody>
      </p:sp>
      <p:sp>
        <p:nvSpPr>
          <p:cNvPr id="578" name="Shape 578"/>
          <p:cNvSpPr txBox="1">
            <a:spLocks noGrp="1"/>
          </p:cNvSpPr>
          <p:nvPr>
            <p:ph type="subTitle" idx="1"/>
          </p:nvPr>
        </p:nvSpPr>
        <p:spPr>
          <a:xfrm>
            <a:off x="1547664" y="548680"/>
            <a:ext cx="7016823" cy="1296144"/>
          </a:xfrm>
          <a:prstGeom prst="rect">
            <a:avLst/>
          </a:prstGeom>
        </p:spPr>
        <p:txBody>
          <a:bodyPr/>
          <a:lstStyle>
            <a:defPPr/>
            <a:lvl1pPr lvl="0"/>
          </a:lstStyle>
          <a:p>
            <a:endParaRPr/>
          </a:p>
        </p:txBody>
      </p:sp>
      <p:pic>
        <p:nvPicPr>
          <p:cNvPr id="580" name="Picture 580"/>
          <p:cNvPicPr/>
          <p:nvPr/>
        </p:nvPicPr>
        <p:blipFill>
          <a:blip r:embed="rId2"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81" name="Shape 581"/>
          <p:cNvSpPr/>
          <p:nvPr/>
        </p:nvSpPr>
        <p:spPr>
          <a:xfrm>
            <a:off x="899592" y="55121"/>
            <a:ext cx="7560841" cy="2431435"/>
          </a:xfrm>
          <a:prstGeom prst="rect">
            <a:avLst/>
          </a:prstGeom>
        </p:spPr>
        <p:txBody>
          <a:bodyPr wrap="square" lIns="91440" tIns="45720" rIns="91440" bIns="45720">
            <a:spAutoFit/>
          </a:bodyPr>
          <a:lstStyle/>
          <a:p>
            <a:pPr marL="0" indent="0" algn="ctr"/>
            <a:r>
              <a:rPr sz="4000" b="1">
                <a:solidFill>
                  <a:srgbClr val="0070C0"/>
                </a:solidFill>
                <a:latin typeface="+mn-lt"/>
                <a:ea typeface="+mn-ea"/>
                <a:cs typeface="+mn-cs"/>
              </a:rPr>
              <a:t>ФЕВРАЛЬ</a:t>
            </a:r>
            <a:endParaRPr sz="1800">
              <a:solidFill>
                <a:schemeClr val="tx1"/>
              </a:solidFill>
              <a:latin typeface="+mn-lt"/>
              <a:ea typeface="+mn-ea"/>
              <a:cs typeface="+mn-cs"/>
            </a:endParaRPr>
          </a:p>
          <a:p>
            <a:pPr marL="0" indent="0" algn="ctr"/>
            <a:r>
              <a:rPr sz="2400" b="1">
                <a:solidFill>
                  <a:srgbClr val="FF0000"/>
                </a:solidFill>
                <a:latin typeface="+mn-lt"/>
                <a:ea typeface="+mn-ea"/>
                <a:cs typeface="+mn-cs"/>
              </a:rPr>
              <a:t>День защитника Отечества       </a:t>
            </a:r>
            <a:endParaRPr sz="1800">
              <a:solidFill>
                <a:schemeClr val="tx1"/>
              </a:solidFill>
              <a:latin typeface="+mn-lt"/>
              <a:ea typeface="+mn-ea"/>
              <a:cs typeface="+mn-cs"/>
            </a:endParaRPr>
          </a:p>
          <a:p>
            <a:pPr marL="0" indent="0" algn="ctr"/>
            <a:endParaRPr sz="4000" b="1">
              <a:solidFill>
                <a:srgbClr val="0070C0"/>
              </a:solidFill>
              <a:latin typeface="+mn-lt"/>
              <a:ea typeface="+mn-ea"/>
              <a:cs typeface="+mn-cs"/>
            </a:endParaRPr>
          </a:p>
          <a:p>
            <a:pPr marL="0" indent="0" algn="ctr"/>
            <a:r>
              <a:rPr sz="2400" b="1">
                <a:solidFill>
                  <a:srgbClr val="FF0000"/>
                </a:solidFill>
                <a:latin typeface="+mn-lt"/>
                <a:ea typeface="+mn-ea"/>
                <a:cs typeface="+mn-cs"/>
              </a:rPr>
              <a:t/>
            </a:r>
            <a:br>
              <a:rPr sz="2400" b="1">
                <a:solidFill>
                  <a:srgbClr val="FF0000"/>
                </a:solidFill>
                <a:latin typeface="+mn-lt"/>
                <a:ea typeface="+mn-ea"/>
                <a:cs typeface="+mn-cs"/>
              </a:rPr>
            </a:br>
            <a:endParaRPr sz="240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582" name="Shape 582"/>
          <p:cNvSpPr/>
          <p:nvPr/>
        </p:nvSpPr>
        <p:spPr>
          <a:xfrm>
            <a:off x="5652120" y="947232"/>
            <a:ext cx="2664296" cy="923330"/>
          </a:xfrm>
          <a:prstGeom prst="rect">
            <a:avLst/>
          </a:prstGeom>
        </p:spPr>
        <p:txBody>
          <a:bodyPr wrap="square" lIns="91440" tIns="45720" rIns="91440" bIns="45720">
            <a:spAutoFit/>
          </a:bodyPr>
          <a:lstStyle/>
          <a:p>
            <a:pPr marL="0" indent="0" algn="ctr"/>
            <a:endParaRPr sz="1800" b="1">
              <a:solidFill>
                <a:srgbClr val="FF0000"/>
              </a:solidFill>
              <a:latin typeface="+mn-lt"/>
              <a:ea typeface="+mn-ea"/>
              <a:cs typeface="+mn-cs"/>
            </a:endParaRPr>
          </a:p>
          <a:p>
            <a:pPr marL="0" indent="0" algn="ctr"/>
            <a:endParaRPr sz="1800" b="1">
              <a:solidFill>
                <a:srgbClr val="FF0000"/>
              </a:solidFill>
              <a:latin typeface="+mn-lt"/>
              <a:ea typeface="+mn-ea"/>
              <a:cs typeface="+mn-cs"/>
            </a:endParaRPr>
          </a:p>
          <a:p>
            <a:pPr marL="0" indent="0" algn="ctr"/>
            <a:endParaRPr sz="1800" b="1">
              <a:solidFill>
                <a:srgbClr val="FF0000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583" name="Shape 583"/>
          <p:cNvSpPr/>
          <p:nvPr/>
        </p:nvSpPr>
        <p:spPr>
          <a:xfrm>
            <a:off x="5648177" y="1224231"/>
            <a:ext cx="2740248" cy="646331"/>
          </a:xfrm>
          <a:prstGeom prst="rect">
            <a:avLst/>
          </a:prstGeom>
        </p:spPr>
        <p:txBody>
          <a:bodyPr wrap="square" lIns="91440" tIns="45720" rIns="91440" bIns="45720">
            <a:spAutoFit/>
          </a:bodyPr>
          <a:lstStyle/>
          <a:p>
            <a:pPr marL="0" indent="0" algn="ctr"/>
            <a:endParaRPr sz="1800" b="1">
              <a:solidFill>
                <a:srgbClr val="FF0000"/>
              </a:solidFill>
              <a:latin typeface="+mn-lt"/>
              <a:ea typeface="+mn-ea"/>
              <a:cs typeface="+mn-cs"/>
            </a:endParaRPr>
          </a:p>
          <a:p>
            <a:pPr marL="0" indent="0" algn="ctr"/>
            <a:endParaRPr sz="180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584" name="Shape 584"/>
          <p:cNvSpPr/>
          <p:nvPr/>
        </p:nvSpPr>
        <p:spPr>
          <a:xfrm>
            <a:off x="5857884" y="4281192"/>
            <a:ext cx="2358008" cy="369332"/>
          </a:xfrm>
          <a:prstGeom prst="rect">
            <a:avLst/>
          </a:prstGeom>
        </p:spPr>
        <p:txBody>
          <a:bodyPr wrap="square" lIns="91440" tIns="45720" rIns="91440" bIns="45720">
            <a:spAutoFit/>
          </a:bodyPr>
          <a:lstStyle/>
          <a:p>
            <a:pPr marL="0" indent="0" algn="ctr"/>
            <a:r>
              <a:rPr sz="1800" b="1">
                <a:solidFill>
                  <a:srgbClr val="FF0000"/>
                </a:solidFill>
                <a:latin typeface="+mn-lt"/>
                <a:ea typeface="+mn-ea"/>
                <a:cs typeface="+mn-cs"/>
              </a:rPr>
              <a:t> </a:t>
            </a:r>
          </a:p>
        </p:txBody>
      </p:sp>
      <p:pic>
        <p:nvPicPr>
          <p:cNvPr id="586" name="Picture 586"/>
          <p:cNvPicPr/>
          <p:nvPr/>
        </p:nvPicPr>
        <p:blipFill>
          <a:blip r:embed="rId3"/>
          <a:stretch/>
        </p:blipFill>
        <p:spPr>
          <a:xfrm>
            <a:off x="5005400" y="1270838"/>
            <a:ext cx="4062975" cy="4018755"/>
          </a:xfrm>
          <a:prstGeom prst="rect">
            <a:avLst/>
          </a:prstGeom>
        </p:spPr>
      </p:pic>
      <p:pic>
        <p:nvPicPr>
          <p:cNvPr id="588" name="Picture 588"/>
          <p:cNvPicPr/>
          <p:nvPr/>
        </p:nvPicPr>
        <p:blipFill>
          <a:blip r:embed="rId4"/>
          <a:stretch/>
        </p:blipFill>
        <p:spPr>
          <a:xfrm>
            <a:off x="162270" y="1387852"/>
            <a:ext cx="4608512" cy="4403720"/>
          </a:xfrm>
          <a:prstGeom prst="rect">
            <a:avLst/>
          </a:prstGeom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GroupShape 58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0" name="Shape 590"/>
          <p:cNvSpPr txBox="1">
            <a:spLocks noGrp="1"/>
          </p:cNvSpPr>
          <p:nvPr>
            <p:ph type="title"/>
          </p:nvPr>
        </p:nvSpPr>
        <p:spPr>
          <a:xfrm>
            <a:off x="611560" y="2132856"/>
            <a:ext cx="7772400" cy="1584177"/>
          </a:xfrm>
          <a:prstGeom prst="rect">
            <a:avLst/>
          </a:prstGeom>
        </p:spPr>
        <p:txBody>
          <a:bodyPr>
            <a:normAutofit/>
          </a:bodyPr>
          <a:lstStyle>
            <a:defPPr/>
            <a:lvl1pPr lvl="0"/>
          </a:lstStyle>
          <a:p>
            <a:endParaRPr sz="2800" b="1">
              <a:solidFill>
                <a:srgbClr val="FF0000"/>
              </a:solidFill>
            </a:endParaRPr>
          </a:p>
        </p:txBody>
      </p:sp>
      <p:sp>
        <p:nvSpPr>
          <p:cNvPr id="591" name="Shape 591"/>
          <p:cNvSpPr txBox="1">
            <a:spLocks noGrp="1"/>
          </p:cNvSpPr>
          <p:nvPr>
            <p:ph type="subTitle" idx="1"/>
          </p:nvPr>
        </p:nvSpPr>
        <p:spPr>
          <a:xfrm>
            <a:off x="1547664" y="548680"/>
            <a:ext cx="7016823" cy="1296144"/>
          </a:xfrm>
          <a:prstGeom prst="rect">
            <a:avLst/>
          </a:prstGeom>
        </p:spPr>
        <p:txBody>
          <a:bodyPr/>
          <a:lstStyle>
            <a:defPPr/>
            <a:lvl1pPr lvl="0"/>
          </a:lstStyle>
          <a:p>
            <a:endParaRPr/>
          </a:p>
        </p:txBody>
      </p:sp>
      <p:pic>
        <p:nvPicPr>
          <p:cNvPr id="593" name="Picture 593"/>
          <p:cNvPicPr/>
          <p:nvPr/>
        </p:nvPicPr>
        <p:blipFill>
          <a:blip r:embed="rId2"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94" name="Shape 594"/>
          <p:cNvSpPr/>
          <p:nvPr/>
        </p:nvSpPr>
        <p:spPr>
          <a:xfrm>
            <a:off x="896144" y="23902"/>
            <a:ext cx="7560840" cy="1938991"/>
          </a:xfrm>
          <a:prstGeom prst="rect">
            <a:avLst/>
          </a:prstGeom>
        </p:spPr>
        <p:txBody>
          <a:bodyPr wrap="square" lIns="91440" tIns="45720" rIns="91440" bIns="45720">
            <a:spAutoFit/>
          </a:bodyPr>
          <a:lstStyle/>
          <a:p>
            <a:pPr marL="0" indent="0" algn="ctr"/>
            <a:r>
              <a:rPr sz="3600" b="1">
                <a:solidFill>
                  <a:srgbClr val="0070C0"/>
                </a:solidFill>
                <a:latin typeface="+mn-lt"/>
                <a:ea typeface="+mn-ea"/>
                <a:cs typeface="+mn-cs"/>
              </a:rPr>
              <a:t>ФЕВРАЛЬ</a:t>
            </a:r>
            <a:endParaRPr sz="1800">
              <a:solidFill>
                <a:schemeClr val="tx1"/>
              </a:solidFill>
              <a:latin typeface="+mn-lt"/>
              <a:ea typeface="+mn-ea"/>
              <a:cs typeface="+mn-cs"/>
            </a:endParaRPr>
          </a:p>
          <a:p>
            <a:pPr marL="0" indent="0" algn="ctr"/>
            <a:r>
              <a:rPr sz="3600" b="1">
                <a:solidFill>
                  <a:srgbClr val="FF0000"/>
                </a:solidFill>
                <a:latin typeface="+mn-lt"/>
                <a:ea typeface="+mn-ea"/>
                <a:cs typeface="+mn-cs"/>
              </a:rPr>
              <a:t>Масленица</a:t>
            </a:r>
            <a:endParaRPr sz="1800">
              <a:solidFill>
                <a:schemeClr val="tx1"/>
              </a:solidFill>
              <a:latin typeface="+mn-lt"/>
              <a:ea typeface="+mn-ea"/>
              <a:cs typeface="+mn-cs"/>
            </a:endParaRPr>
          </a:p>
          <a:p>
            <a:pPr marL="0" indent="0" algn="ctr"/>
            <a:r>
              <a:rPr sz="2400" b="1">
                <a:solidFill>
                  <a:srgbClr val="FF0000"/>
                </a:solidFill>
                <a:latin typeface="+mn-lt"/>
                <a:ea typeface="+mn-ea"/>
                <a:cs typeface="+mn-cs"/>
              </a:rPr>
              <a:t/>
            </a:r>
            <a:br>
              <a:rPr sz="2400" b="1">
                <a:solidFill>
                  <a:srgbClr val="FF0000"/>
                </a:solidFill>
                <a:latin typeface="+mn-lt"/>
                <a:ea typeface="+mn-ea"/>
                <a:cs typeface="+mn-cs"/>
              </a:rPr>
            </a:br>
            <a:endParaRPr sz="240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595" name="Shape 595"/>
          <p:cNvSpPr/>
          <p:nvPr/>
        </p:nvSpPr>
        <p:spPr>
          <a:xfrm>
            <a:off x="5652120" y="947232"/>
            <a:ext cx="2664296" cy="923330"/>
          </a:xfrm>
          <a:prstGeom prst="rect">
            <a:avLst/>
          </a:prstGeom>
        </p:spPr>
        <p:txBody>
          <a:bodyPr wrap="square" lIns="91440" tIns="45720" rIns="91440" bIns="45720">
            <a:spAutoFit/>
          </a:bodyPr>
          <a:lstStyle/>
          <a:p>
            <a:pPr marL="0" indent="0" algn="ctr"/>
            <a:endParaRPr sz="1800" b="1">
              <a:solidFill>
                <a:srgbClr val="FF0000"/>
              </a:solidFill>
              <a:latin typeface="+mn-lt"/>
              <a:ea typeface="+mn-ea"/>
              <a:cs typeface="+mn-cs"/>
            </a:endParaRPr>
          </a:p>
          <a:p>
            <a:pPr marL="0" indent="0" algn="ctr"/>
            <a:endParaRPr sz="1800" b="1">
              <a:solidFill>
                <a:srgbClr val="FF0000"/>
              </a:solidFill>
              <a:latin typeface="+mn-lt"/>
              <a:ea typeface="+mn-ea"/>
              <a:cs typeface="+mn-cs"/>
            </a:endParaRPr>
          </a:p>
          <a:p>
            <a:pPr marL="0" indent="0" algn="ctr"/>
            <a:endParaRPr sz="1800" b="1">
              <a:solidFill>
                <a:srgbClr val="FF0000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596" name="Shape 596"/>
          <p:cNvSpPr/>
          <p:nvPr/>
        </p:nvSpPr>
        <p:spPr>
          <a:xfrm>
            <a:off x="5648177" y="1224231"/>
            <a:ext cx="2740248" cy="646331"/>
          </a:xfrm>
          <a:prstGeom prst="rect">
            <a:avLst/>
          </a:prstGeom>
        </p:spPr>
        <p:txBody>
          <a:bodyPr wrap="square" lIns="91440" tIns="45720" rIns="91440" bIns="45720">
            <a:spAutoFit/>
          </a:bodyPr>
          <a:lstStyle/>
          <a:p>
            <a:pPr marL="0" indent="0" algn="ctr"/>
            <a:endParaRPr sz="1800" b="1">
              <a:solidFill>
                <a:srgbClr val="FF0000"/>
              </a:solidFill>
              <a:latin typeface="+mn-lt"/>
              <a:ea typeface="+mn-ea"/>
              <a:cs typeface="+mn-cs"/>
            </a:endParaRPr>
          </a:p>
          <a:p>
            <a:pPr marL="0" indent="0" algn="ctr"/>
            <a:endParaRPr sz="180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597" name="Shape 597"/>
          <p:cNvSpPr/>
          <p:nvPr/>
        </p:nvSpPr>
        <p:spPr>
          <a:xfrm>
            <a:off x="5857884" y="4281192"/>
            <a:ext cx="2358008" cy="369332"/>
          </a:xfrm>
          <a:prstGeom prst="rect">
            <a:avLst/>
          </a:prstGeom>
        </p:spPr>
        <p:txBody>
          <a:bodyPr wrap="square" lIns="91440" tIns="45720" rIns="91440" bIns="45720">
            <a:spAutoFit/>
          </a:bodyPr>
          <a:lstStyle/>
          <a:p>
            <a:pPr marL="0" indent="0" algn="ctr"/>
            <a:r>
              <a:rPr sz="1800" b="1">
                <a:solidFill>
                  <a:srgbClr val="FF0000"/>
                </a:solidFill>
                <a:latin typeface="+mn-lt"/>
                <a:ea typeface="+mn-ea"/>
                <a:cs typeface="+mn-cs"/>
              </a:rPr>
              <a:t> </a:t>
            </a:r>
          </a:p>
        </p:txBody>
      </p:sp>
      <p:pic>
        <p:nvPicPr>
          <p:cNvPr id="599" name="Picture 599"/>
          <p:cNvPicPr/>
          <p:nvPr/>
        </p:nvPicPr>
        <p:blipFill>
          <a:blip r:embed="rId3"/>
          <a:stretch/>
        </p:blipFill>
        <p:spPr>
          <a:xfrm>
            <a:off x="107504" y="1408897"/>
            <a:ext cx="3744416" cy="3696113"/>
          </a:xfrm>
          <a:prstGeom prst="rect">
            <a:avLst/>
          </a:prstGeom>
        </p:spPr>
      </p:pic>
      <p:pic>
        <p:nvPicPr>
          <p:cNvPr id="601" name="Picture 601"/>
          <p:cNvPicPr/>
          <p:nvPr/>
        </p:nvPicPr>
        <p:blipFill>
          <a:blip r:embed="rId4"/>
          <a:stretch/>
        </p:blipFill>
        <p:spPr>
          <a:xfrm>
            <a:off x="4280519" y="1232344"/>
            <a:ext cx="4176464" cy="4128160"/>
          </a:xfrm>
          <a:prstGeom prst="rect">
            <a:avLst/>
          </a:prstGeom>
          <a:ln>
            <a:noFill/>
          </a:ln>
        </p:spPr>
      </p:pic>
      <p:sp>
        <p:nvSpPr>
          <p:cNvPr id="602" name="Shape 602"/>
          <p:cNvSpPr/>
          <p:nvPr/>
        </p:nvSpPr>
        <p:spPr>
          <a:xfrm>
            <a:off x="2106354" y="5718855"/>
            <a:ext cx="4931286" cy="523220"/>
          </a:xfrm>
          <a:prstGeom prst="rect">
            <a:avLst/>
          </a:prstGeom>
        </p:spPr>
        <p:txBody>
          <a:bodyPr wrap="none" lIns="91440" tIns="45720" rIns="91440" bIns="45720">
            <a:spAutoFit/>
          </a:bodyPr>
          <a:lstStyle/>
          <a:p>
            <a:pPr marL="0" indent="0" algn="ctr"/>
            <a:r>
              <a:rPr sz="2800" b="1">
                <a:solidFill>
                  <a:srgbClr val="FF0000"/>
                </a:solidFill>
                <a:latin typeface="+mn-lt"/>
                <a:ea typeface="+mn-ea"/>
                <a:cs typeface="+mn-cs"/>
              </a:rPr>
              <a:t>Наша праздничная фотозона!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GroupShape 60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4" name="Shape 604"/>
          <p:cNvSpPr txBox="1">
            <a:spLocks noGrp="1"/>
          </p:cNvSpPr>
          <p:nvPr>
            <p:ph type="title"/>
          </p:nvPr>
        </p:nvSpPr>
        <p:spPr>
          <a:xfrm>
            <a:off x="611560" y="2132856"/>
            <a:ext cx="7772400" cy="1584177"/>
          </a:xfrm>
          <a:prstGeom prst="rect">
            <a:avLst/>
          </a:prstGeom>
        </p:spPr>
        <p:txBody>
          <a:bodyPr>
            <a:normAutofit/>
          </a:bodyPr>
          <a:lstStyle>
            <a:defPPr/>
            <a:lvl1pPr lvl="0"/>
          </a:lstStyle>
          <a:p>
            <a:endParaRPr sz="2800" b="1">
              <a:solidFill>
                <a:srgbClr val="FF0000"/>
              </a:solidFill>
            </a:endParaRPr>
          </a:p>
        </p:txBody>
      </p:sp>
      <p:sp>
        <p:nvSpPr>
          <p:cNvPr id="605" name="Shape 605"/>
          <p:cNvSpPr txBox="1">
            <a:spLocks noGrp="1"/>
          </p:cNvSpPr>
          <p:nvPr>
            <p:ph type="subTitle" idx="1"/>
          </p:nvPr>
        </p:nvSpPr>
        <p:spPr>
          <a:xfrm>
            <a:off x="1547664" y="548680"/>
            <a:ext cx="7016823" cy="1296144"/>
          </a:xfrm>
          <a:prstGeom prst="rect">
            <a:avLst/>
          </a:prstGeom>
        </p:spPr>
        <p:txBody>
          <a:bodyPr/>
          <a:lstStyle>
            <a:defPPr/>
            <a:lvl1pPr lvl="0"/>
          </a:lstStyle>
          <a:p>
            <a:endParaRPr/>
          </a:p>
        </p:txBody>
      </p:sp>
      <p:pic>
        <p:nvPicPr>
          <p:cNvPr id="607" name="Picture 607"/>
          <p:cNvPicPr/>
          <p:nvPr/>
        </p:nvPicPr>
        <p:blipFill>
          <a:blip r:embed="rId2"/>
          <a:stretch/>
        </p:blipFill>
        <p:spPr>
          <a:xfrm>
            <a:off x="-18053" y="-12374"/>
            <a:ext cx="9144000" cy="6858000"/>
          </a:xfrm>
          <a:prstGeom prst="rect">
            <a:avLst/>
          </a:prstGeom>
        </p:spPr>
      </p:pic>
      <p:sp>
        <p:nvSpPr>
          <p:cNvPr id="608" name="Shape 608"/>
          <p:cNvSpPr/>
          <p:nvPr/>
        </p:nvSpPr>
        <p:spPr>
          <a:xfrm>
            <a:off x="899592" y="23902"/>
            <a:ext cx="7560841" cy="1938991"/>
          </a:xfrm>
          <a:prstGeom prst="rect">
            <a:avLst/>
          </a:prstGeom>
        </p:spPr>
        <p:txBody>
          <a:bodyPr wrap="square" lIns="91440" tIns="45720" rIns="91440" bIns="45720">
            <a:spAutoFit/>
          </a:bodyPr>
          <a:lstStyle/>
          <a:p>
            <a:pPr marL="0" indent="0" algn="ctr"/>
            <a:r>
              <a:rPr sz="3600" b="1">
                <a:solidFill>
                  <a:srgbClr val="0070C0"/>
                </a:solidFill>
                <a:latin typeface="+mn-lt"/>
                <a:ea typeface="+mn-ea"/>
                <a:cs typeface="+mn-cs"/>
              </a:rPr>
              <a:t>ФЕВРАЛЬ</a:t>
            </a:r>
            <a:endParaRPr sz="1800">
              <a:solidFill>
                <a:schemeClr val="tx1"/>
              </a:solidFill>
              <a:latin typeface="+mn-lt"/>
              <a:ea typeface="+mn-ea"/>
              <a:cs typeface="+mn-cs"/>
            </a:endParaRPr>
          </a:p>
          <a:p>
            <a:pPr marL="0" indent="0" algn="ctr"/>
            <a:r>
              <a:rPr sz="2800" b="1">
                <a:solidFill>
                  <a:srgbClr val="FF0000"/>
                </a:solidFill>
                <a:latin typeface="+mn-lt"/>
                <a:ea typeface="+mn-ea"/>
                <a:cs typeface="+mn-cs"/>
              </a:rPr>
              <a:t>Какая же Масленица без блинов!</a:t>
            </a:r>
            <a:endParaRPr sz="1800">
              <a:solidFill>
                <a:schemeClr val="tx1"/>
              </a:solidFill>
              <a:latin typeface="+mn-lt"/>
              <a:ea typeface="+mn-ea"/>
              <a:cs typeface="+mn-cs"/>
            </a:endParaRPr>
          </a:p>
          <a:p>
            <a:pPr marL="0" indent="0" algn="ctr"/>
            <a:r>
              <a:rPr sz="2800" b="1">
                <a:solidFill>
                  <a:srgbClr val="FF0000"/>
                </a:solidFill>
                <a:latin typeface="+mn-lt"/>
                <a:ea typeface="+mn-ea"/>
                <a:cs typeface="+mn-cs"/>
              </a:rPr>
              <a:t/>
            </a:r>
            <a:br>
              <a:rPr sz="2800" b="1">
                <a:solidFill>
                  <a:srgbClr val="FF0000"/>
                </a:solidFill>
                <a:latin typeface="+mn-lt"/>
                <a:ea typeface="+mn-ea"/>
                <a:cs typeface="+mn-cs"/>
              </a:rPr>
            </a:br>
            <a:endParaRPr sz="2800">
              <a:solidFill>
                <a:srgbClr val="FF0000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609" name="Shape 609"/>
          <p:cNvSpPr/>
          <p:nvPr/>
        </p:nvSpPr>
        <p:spPr>
          <a:xfrm>
            <a:off x="5652120" y="947232"/>
            <a:ext cx="2664296" cy="923330"/>
          </a:xfrm>
          <a:prstGeom prst="rect">
            <a:avLst/>
          </a:prstGeom>
        </p:spPr>
        <p:txBody>
          <a:bodyPr wrap="square" lIns="91440" tIns="45720" rIns="91440" bIns="45720">
            <a:spAutoFit/>
          </a:bodyPr>
          <a:lstStyle/>
          <a:p>
            <a:pPr marL="0" indent="0" algn="ctr"/>
            <a:endParaRPr sz="1800" b="1">
              <a:solidFill>
                <a:srgbClr val="FF0000"/>
              </a:solidFill>
              <a:latin typeface="+mn-lt"/>
              <a:ea typeface="+mn-ea"/>
              <a:cs typeface="+mn-cs"/>
            </a:endParaRPr>
          </a:p>
          <a:p>
            <a:pPr marL="0" indent="0" algn="ctr"/>
            <a:endParaRPr sz="1800" b="1">
              <a:solidFill>
                <a:srgbClr val="FF0000"/>
              </a:solidFill>
              <a:latin typeface="+mn-lt"/>
              <a:ea typeface="+mn-ea"/>
              <a:cs typeface="+mn-cs"/>
            </a:endParaRPr>
          </a:p>
          <a:p>
            <a:pPr marL="0" indent="0" algn="ctr"/>
            <a:endParaRPr sz="1800" b="1">
              <a:solidFill>
                <a:srgbClr val="FF0000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610" name="Shape 610"/>
          <p:cNvSpPr/>
          <p:nvPr/>
        </p:nvSpPr>
        <p:spPr>
          <a:xfrm>
            <a:off x="5648177" y="1224231"/>
            <a:ext cx="2740248" cy="646331"/>
          </a:xfrm>
          <a:prstGeom prst="rect">
            <a:avLst/>
          </a:prstGeom>
        </p:spPr>
        <p:txBody>
          <a:bodyPr wrap="square" lIns="91440" tIns="45720" rIns="91440" bIns="45720">
            <a:spAutoFit/>
          </a:bodyPr>
          <a:lstStyle/>
          <a:p>
            <a:pPr marL="0" indent="0" algn="ctr"/>
            <a:endParaRPr sz="1800" b="1">
              <a:solidFill>
                <a:srgbClr val="FF0000"/>
              </a:solidFill>
              <a:latin typeface="+mn-lt"/>
              <a:ea typeface="+mn-ea"/>
              <a:cs typeface="+mn-cs"/>
            </a:endParaRPr>
          </a:p>
          <a:p>
            <a:pPr marL="0" indent="0" algn="ctr"/>
            <a:endParaRPr sz="180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611" name="Shape 611"/>
          <p:cNvSpPr/>
          <p:nvPr/>
        </p:nvSpPr>
        <p:spPr>
          <a:xfrm>
            <a:off x="5857884" y="4281192"/>
            <a:ext cx="2358008" cy="369332"/>
          </a:xfrm>
          <a:prstGeom prst="rect">
            <a:avLst/>
          </a:prstGeom>
        </p:spPr>
        <p:txBody>
          <a:bodyPr wrap="square" lIns="91440" tIns="45720" rIns="91440" bIns="45720">
            <a:spAutoFit/>
          </a:bodyPr>
          <a:lstStyle/>
          <a:p>
            <a:pPr marL="0" indent="0" algn="ctr"/>
            <a:r>
              <a:rPr sz="1800" b="1">
                <a:solidFill>
                  <a:srgbClr val="FF0000"/>
                </a:solidFill>
                <a:latin typeface="+mn-lt"/>
                <a:ea typeface="+mn-ea"/>
                <a:cs typeface="+mn-cs"/>
              </a:rPr>
              <a:t> </a:t>
            </a:r>
          </a:p>
        </p:txBody>
      </p:sp>
      <p:pic>
        <p:nvPicPr>
          <p:cNvPr id="613" name="Picture 613"/>
          <p:cNvPicPr/>
          <p:nvPr/>
        </p:nvPicPr>
        <p:blipFill>
          <a:blip r:embed="rId3"/>
          <a:stretch/>
        </p:blipFill>
        <p:spPr>
          <a:xfrm>
            <a:off x="-1260648" y="-11332640"/>
            <a:ext cx="4032448" cy="3587306"/>
          </a:xfrm>
          <a:prstGeom prst="rect">
            <a:avLst/>
          </a:prstGeom>
        </p:spPr>
      </p:pic>
      <p:pic>
        <p:nvPicPr>
          <p:cNvPr id="615" name="Picture 615"/>
          <p:cNvPicPr/>
          <p:nvPr/>
        </p:nvPicPr>
        <p:blipFill>
          <a:blip r:embed="rId4"/>
          <a:stretch/>
        </p:blipFill>
        <p:spPr>
          <a:xfrm>
            <a:off x="1691680" y="1259748"/>
            <a:ext cx="6048672" cy="4347022"/>
          </a:xfrm>
          <a:prstGeom prst="rect">
            <a:avLst/>
          </a:prstGeom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GroupShape 6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7" name="Shape 617"/>
          <p:cNvSpPr txBox="1">
            <a:spLocks noGrp="1"/>
          </p:cNvSpPr>
          <p:nvPr>
            <p:ph type="title"/>
          </p:nvPr>
        </p:nvSpPr>
        <p:spPr>
          <a:xfrm>
            <a:off x="611560" y="2132856"/>
            <a:ext cx="7772400" cy="1584177"/>
          </a:xfrm>
          <a:prstGeom prst="rect">
            <a:avLst/>
          </a:prstGeom>
        </p:spPr>
        <p:txBody>
          <a:bodyPr>
            <a:normAutofit/>
          </a:bodyPr>
          <a:lstStyle>
            <a:defPPr/>
            <a:lvl1pPr lvl="0"/>
          </a:lstStyle>
          <a:p>
            <a:endParaRPr sz="2800" b="1">
              <a:solidFill>
                <a:srgbClr val="FF0000"/>
              </a:solidFill>
            </a:endParaRPr>
          </a:p>
        </p:txBody>
      </p:sp>
      <p:sp>
        <p:nvSpPr>
          <p:cNvPr id="618" name="Shape 618"/>
          <p:cNvSpPr txBox="1">
            <a:spLocks noGrp="1"/>
          </p:cNvSpPr>
          <p:nvPr>
            <p:ph type="subTitle" idx="1"/>
          </p:nvPr>
        </p:nvSpPr>
        <p:spPr>
          <a:xfrm>
            <a:off x="1547664" y="548680"/>
            <a:ext cx="7016823" cy="1296144"/>
          </a:xfrm>
          <a:prstGeom prst="rect">
            <a:avLst/>
          </a:prstGeom>
        </p:spPr>
        <p:txBody>
          <a:bodyPr/>
          <a:lstStyle>
            <a:defPPr/>
            <a:lvl1pPr lvl="0"/>
          </a:lstStyle>
          <a:p>
            <a:endParaRPr/>
          </a:p>
        </p:txBody>
      </p:sp>
      <p:pic>
        <p:nvPicPr>
          <p:cNvPr id="620" name="Picture 620"/>
          <p:cNvPicPr/>
          <p:nvPr/>
        </p:nvPicPr>
        <p:blipFill>
          <a:blip r:embed="rId2"/>
          <a:stretch/>
        </p:blipFill>
        <p:spPr>
          <a:xfrm>
            <a:off x="-18053" y="-12374"/>
            <a:ext cx="9144000" cy="6858000"/>
          </a:xfrm>
          <a:prstGeom prst="rect">
            <a:avLst/>
          </a:prstGeom>
        </p:spPr>
      </p:pic>
      <p:sp>
        <p:nvSpPr>
          <p:cNvPr id="621" name="Shape 621"/>
          <p:cNvSpPr/>
          <p:nvPr/>
        </p:nvSpPr>
        <p:spPr>
          <a:xfrm>
            <a:off x="872209" y="54680"/>
            <a:ext cx="7560840" cy="2246769"/>
          </a:xfrm>
          <a:prstGeom prst="rect">
            <a:avLst/>
          </a:prstGeom>
        </p:spPr>
        <p:txBody>
          <a:bodyPr wrap="square" lIns="91440" tIns="45720" rIns="91440" bIns="45720">
            <a:spAutoFit/>
          </a:bodyPr>
          <a:lstStyle/>
          <a:p>
            <a:pPr marL="0" indent="0" algn="ctr"/>
            <a:r>
              <a:rPr sz="3600" b="1">
                <a:solidFill>
                  <a:srgbClr val="0070C0"/>
                </a:solidFill>
                <a:latin typeface="+mn-lt"/>
                <a:ea typeface="+mn-ea"/>
                <a:cs typeface="+mn-cs"/>
              </a:rPr>
              <a:t>ФЕВРАЛЬ</a:t>
            </a:r>
            <a:endParaRPr sz="1800">
              <a:solidFill>
                <a:schemeClr val="tx1"/>
              </a:solidFill>
              <a:latin typeface="+mn-lt"/>
              <a:ea typeface="+mn-ea"/>
              <a:cs typeface="+mn-cs"/>
            </a:endParaRPr>
          </a:p>
          <a:p>
            <a:pPr marL="0" indent="0" algn="ctr"/>
            <a:r>
              <a:rPr sz="2800" b="1">
                <a:solidFill>
                  <a:srgbClr val="FF0000"/>
                </a:solidFill>
                <a:latin typeface="+mn-lt"/>
                <a:ea typeface="+mn-ea"/>
                <a:cs typeface="+mn-cs"/>
              </a:rPr>
              <a:t>14 февраля – День книгодарения</a:t>
            </a:r>
            <a:endParaRPr sz="1800">
              <a:solidFill>
                <a:schemeClr val="tx1"/>
              </a:solidFill>
              <a:latin typeface="+mn-lt"/>
              <a:ea typeface="+mn-ea"/>
              <a:cs typeface="+mn-cs"/>
            </a:endParaRPr>
          </a:p>
          <a:p>
            <a:pPr marL="0" indent="0" algn="ctr"/>
            <a:endParaRPr sz="2800" b="1">
              <a:solidFill>
                <a:srgbClr val="FF0000"/>
              </a:solidFill>
              <a:latin typeface="+mn-lt"/>
              <a:ea typeface="+mn-ea"/>
              <a:cs typeface="+mn-cs"/>
            </a:endParaRPr>
          </a:p>
          <a:p>
            <a:pPr marL="0" indent="0" algn="ctr"/>
            <a:r>
              <a:rPr sz="2400" b="1">
                <a:solidFill>
                  <a:srgbClr val="FF0000"/>
                </a:solidFill>
                <a:latin typeface="+mn-lt"/>
                <a:ea typeface="+mn-ea"/>
                <a:cs typeface="+mn-cs"/>
              </a:rPr>
              <a:t/>
            </a:r>
            <a:br>
              <a:rPr sz="2400" b="1">
                <a:solidFill>
                  <a:srgbClr val="FF0000"/>
                </a:solidFill>
                <a:latin typeface="+mn-lt"/>
                <a:ea typeface="+mn-ea"/>
                <a:cs typeface="+mn-cs"/>
              </a:rPr>
            </a:br>
            <a:endParaRPr sz="240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622" name="Shape 622"/>
          <p:cNvSpPr/>
          <p:nvPr/>
        </p:nvSpPr>
        <p:spPr>
          <a:xfrm>
            <a:off x="5652120" y="947232"/>
            <a:ext cx="2664296" cy="923330"/>
          </a:xfrm>
          <a:prstGeom prst="rect">
            <a:avLst/>
          </a:prstGeom>
        </p:spPr>
        <p:txBody>
          <a:bodyPr wrap="square" lIns="91440" tIns="45720" rIns="91440" bIns="45720">
            <a:spAutoFit/>
          </a:bodyPr>
          <a:lstStyle/>
          <a:p>
            <a:pPr marL="0" indent="0" algn="ctr"/>
            <a:endParaRPr sz="1800" b="1">
              <a:solidFill>
                <a:srgbClr val="FF0000"/>
              </a:solidFill>
              <a:latin typeface="+mn-lt"/>
              <a:ea typeface="+mn-ea"/>
              <a:cs typeface="+mn-cs"/>
            </a:endParaRPr>
          </a:p>
          <a:p>
            <a:pPr marL="0" indent="0" algn="ctr"/>
            <a:endParaRPr sz="1800" b="1">
              <a:solidFill>
                <a:srgbClr val="FF0000"/>
              </a:solidFill>
              <a:latin typeface="+mn-lt"/>
              <a:ea typeface="+mn-ea"/>
              <a:cs typeface="+mn-cs"/>
            </a:endParaRPr>
          </a:p>
          <a:p>
            <a:pPr marL="0" indent="0" algn="ctr"/>
            <a:endParaRPr sz="1800" b="1">
              <a:solidFill>
                <a:srgbClr val="FF0000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623" name="Shape 623"/>
          <p:cNvSpPr/>
          <p:nvPr/>
        </p:nvSpPr>
        <p:spPr>
          <a:xfrm>
            <a:off x="5648177" y="1224231"/>
            <a:ext cx="2740248" cy="646331"/>
          </a:xfrm>
          <a:prstGeom prst="rect">
            <a:avLst/>
          </a:prstGeom>
        </p:spPr>
        <p:txBody>
          <a:bodyPr wrap="square" lIns="91440" tIns="45720" rIns="91440" bIns="45720">
            <a:spAutoFit/>
          </a:bodyPr>
          <a:lstStyle/>
          <a:p>
            <a:pPr marL="0" indent="0" algn="ctr"/>
            <a:endParaRPr sz="1800" b="1">
              <a:solidFill>
                <a:srgbClr val="FF0000"/>
              </a:solidFill>
              <a:latin typeface="+mn-lt"/>
              <a:ea typeface="+mn-ea"/>
              <a:cs typeface="+mn-cs"/>
            </a:endParaRPr>
          </a:p>
          <a:p>
            <a:pPr marL="0" indent="0" algn="ctr"/>
            <a:endParaRPr sz="180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624" name="Shape 624"/>
          <p:cNvSpPr/>
          <p:nvPr/>
        </p:nvSpPr>
        <p:spPr>
          <a:xfrm>
            <a:off x="5857884" y="4281192"/>
            <a:ext cx="2358008" cy="369332"/>
          </a:xfrm>
          <a:prstGeom prst="rect">
            <a:avLst/>
          </a:prstGeom>
        </p:spPr>
        <p:txBody>
          <a:bodyPr wrap="square" lIns="91440" tIns="45720" rIns="91440" bIns="45720">
            <a:spAutoFit/>
          </a:bodyPr>
          <a:lstStyle/>
          <a:p>
            <a:pPr marL="0" indent="0" algn="ctr"/>
            <a:r>
              <a:rPr sz="1800" b="1">
                <a:solidFill>
                  <a:srgbClr val="FF0000"/>
                </a:solidFill>
                <a:latin typeface="+mn-lt"/>
                <a:ea typeface="+mn-ea"/>
                <a:cs typeface="+mn-cs"/>
              </a:rPr>
              <a:t> </a:t>
            </a:r>
          </a:p>
        </p:txBody>
      </p:sp>
      <p:pic>
        <p:nvPicPr>
          <p:cNvPr id="626" name="Picture 626"/>
          <p:cNvPicPr/>
          <p:nvPr/>
        </p:nvPicPr>
        <p:blipFill>
          <a:blip r:embed="rId3"/>
          <a:stretch/>
        </p:blipFill>
        <p:spPr>
          <a:xfrm>
            <a:off x="-1260648" y="-11332640"/>
            <a:ext cx="4032448" cy="3587306"/>
          </a:xfrm>
          <a:prstGeom prst="rect">
            <a:avLst/>
          </a:prstGeom>
        </p:spPr>
      </p:pic>
      <p:pic>
        <p:nvPicPr>
          <p:cNvPr id="628" name="Picture 628"/>
          <p:cNvPicPr/>
          <p:nvPr/>
        </p:nvPicPr>
        <p:blipFill>
          <a:blip r:embed="rId4"/>
          <a:stretch/>
        </p:blipFill>
        <p:spPr>
          <a:xfrm>
            <a:off x="179512" y="1568020"/>
            <a:ext cx="4721387" cy="4165236"/>
          </a:xfrm>
          <a:prstGeom prst="rect">
            <a:avLst/>
          </a:prstGeom>
        </p:spPr>
      </p:pic>
      <p:sp>
        <p:nvSpPr>
          <p:cNvPr id="629" name="Shape 629"/>
          <p:cNvSpPr/>
          <p:nvPr/>
        </p:nvSpPr>
        <p:spPr>
          <a:xfrm>
            <a:off x="5332947" y="2348880"/>
            <a:ext cx="3538466" cy="1015663"/>
          </a:xfrm>
          <a:prstGeom prst="rect">
            <a:avLst/>
          </a:prstGeom>
        </p:spPr>
        <p:txBody>
          <a:bodyPr wrap="square" lIns="91440" tIns="45720" rIns="91440" bIns="45720">
            <a:spAutoFit/>
          </a:bodyPr>
          <a:lstStyle/>
          <a:p>
            <a:pPr marL="0" indent="0" algn="ctr"/>
            <a:r>
              <a:rPr sz="2000" b="1">
                <a:solidFill>
                  <a:srgbClr val="002060"/>
                </a:solidFill>
                <a:latin typeface="+mn-lt"/>
                <a:ea typeface="+mn-ea"/>
                <a:cs typeface="+mn-cs"/>
              </a:rPr>
              <a:t>Акция «Подари книгу детям»</a:t>
            </a:r>
            <a:endParaRPr sz="1800">
              <a:solidFill>
                <a:schemeClr val="tx1"/>
              </a:solidFill>
              <a:latin typeface="+mn-lt"/>
              <a:ea typeface="+mn-ea"/>
              <a:cs typeface="+mn-cs"/>
            </a:endParaRPr>
          </a:p>
          <a:p>
            <a:pPr marL="0" indent="0" algn="ctr"/>
            <a:r>
              <a:rPr sz="2000" b="1">
                <a:solidFill>
                  <a:srgbClr val="002060"/>
                </a:solidFill>
                <a:latin typeface="+mn-lt"/>
                <a:ea typeface="+mn-ea"/>
                <a:cs typeface="+mn-cs"/>
              </a:rPr>
              <a:t>Родители пополнили нашу библиотеку новыми книгами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GroupShape 107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72" name="Shape 1072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>
            <a:defPPr/>
            <a:lvl1pPr lvl="0"/>
          </a:lstStyle>
          <a:p>
            <a:endParaRPr/>
          </a:p>
        </p:txBody>
      </p:sp>
      <p:sp>
        <p:nvSpPr>
          <p:cNvPr id="1073" name="Shape 1073"/>
          <p:cNvSpPr txBox="1">
            <a:spLocks noGrp="1"/>
          </p:cNvSpPr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>
            <a:defPPr/>
            <a:lvl1pPr lvl="0"/>
          </a:lstStyle>
          <a:p>
            <a:endParaRPr/>
          </a:p>
        </p:txBody>
      </p:sp>
      <p:pic>
        <p:nvPicPr>
          <p:cNvPr id="1075" name="Picture 1075"/>
          <p:cNvPicPr/>
          <p:nvPr/>
        </p:nvPicPr>
        <p:blipFill>
          <a:blip r:embed="rId2"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1078" name="Shape 1078"/>
          <p:cNvSpPr/>
          <p:nvPr/>
        </p:nvSpPr>
        <p:spPr>
          <a:xfrm>
            <a:off x="1115616" y="1916832"/>
            <a:ext cx="7143558" cy="2339102"/>
          </a:xfrm>
          <a:prstGeom prst="rect">
            <a:avLst/>
          </a:prstGeom>
        </p:spPr>
        <p:txBody>
          <a:bodyPr wrap="square" lIns="91440" tIns="45720" rIns="91440" bIns="45720">
            <a:spAutoFit/>
          </a:bodyPr>
          <a:lstStyle/>
          <a:p>
            <a:pPr marL="0" indent="0" algn="ctr"/>
            <a:endParaRPr sz="1800" dirty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  <a:p>
            <a:pPr marL="0" indent="0" algn="ctr"/>
            <a:r>
              <a:rPr lang="en-US" sz="2800" b="1" dirty="0" smtClean="0">
                <a:solidFill>
                  <a:srgbClr val="FF0000"/>
                </a:solidFill>
              </a:rPr>
              <a:t>P. S. </a:t>
            </a:r>
            <a:r>
              <a:rPr lang="ru-RU" sz="2800" b="1" dirty="0" smtClean="0">
                <a:solidFill>
                  <a:srgbClr val="FF0000"/>
                </a:solidFill>
              </a:rPr>
              <a:t>Все, что Вы здесь увидели сделано заботливыми руками воспитателя.</a:t>
            </a:r>
          </a:p>
          <a:p>
            <a:pPr marL="0" indent="0" algn="ctr"/>
            <a:r>
              <a:rPr lang="ru-RU" sz="3600" b="1" dirty="0" smtClean="0">
                <a:solidFill>
                  <a:srgbClr val="002060"/>
                </a:solidFill>
              </a:rPr>
              <a:t>Сделано с любовью, энтузиазмом и креативом! </a:t>
            </a:r>
            <a:endParaRPr sz="3600" b="1" dirty="0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608145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rgbClr val="000000"/>
      </a:dk1>
      <a:lt1>
        <a:srgbClr val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</a:majorFont>
      <a:minorFont>
        <a:latin typeface="Calibri"/>
        <a:ea typeface=""/>
        <a:cs typeface=""/>
      </a:minorFont>
    </a:fontScheme>
    <a:fmtScheme name="Стандартная">
      <a:fillStyleLst>
        <a:solidFill>
          <a:schemeClr val="phClr"/>
        </a:solidFill>
        <a:gradFill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</a:gradFill>
        <a:gradFill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</a:gradFill>
      </a:fillStyleLst>
      <a:lnStyleLst>
        <a:ln w="9525">
          <a:solidFill>
            <a:schemeClr val="phClr">
              <a:shade val="95000"/>
              <a:satMod val="105000"/>
            </a:schemeClr>
          </a:solidFill>
          <a:prstDash val="solid"/>
        </a:ln>
        <a:ln w="25400">
          <a:solidFill>
            <a:schemeClr val="phClr"/>
          </a:solidFill>
          <a:prstDash val="solid"/>
        </a:ln>
        <a:ln w="38100">
          <a:solidFill>
            <a:schemeClr val="phClr"/>
          </a:solidFill>
          <a:prstDash val="solid"/>
        </a:ln>
      </a:lnStyleLst>
      <a:effectStyleLst>
        <a:effectStyle>
          <a:effectLst>
            <a:outerShdw>
              <a:srgbClr val="000000">
                <a:alpha val="38000"/>
              </a:srgbClr>
            </a:outerShdw>
          </a:effectLst>
        </a:effectStyle>
        <a:effectStyle>
          <a:effectLst>
            <a:outerShdw>
              <a:srgbClr val="000000">
                <a:alpha val="35000"/>
              </a:srgbClr>
            </a:outerShdw>
          </a:effectLst>
        </a:effectStyle>
        <a:effectStyle>
          <a:effectLst>
            <a:outerShdw>
              <a:srgbClr val="000000">
                <a:alpha val="35000"/>
              </a:srgbClr>
            </a:outerShdw>
          </a:effectLst>
        </a:effectStyle>
      </a:effectStyleLst>
      <a:bgFillStyleLst>
        <a:solidFill>
          <a:schemeClr val="phClr"/>
        </a:solidFill>
        <a:gradFill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</a:gradFill>
        <a:gradFill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Normal.dotm</Template>
  <TotalTime>49</TotalTime>
  <Words>820</Words>
  <Application>Microsoft Office PowerPoint</Application>
  <DocSecurity>0</DocSecurity>
  <PresentationFormat>Экран (4:3)</PresentationFormat>
  <Paragraphs>271</Paragraphs>
  <Slides>49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49</vt:i4>
      </vt:variant>
    </vt:vector>
  </HeadingPairs>
  <TitlesOfParts>
    <vt:vector size="50" baseType="lpstr"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cp:lastModifiedBy>Эдик</cp:lastModifiedBy>
  <cp:revision>21</cp:revision>
  <dcterms:created xsi:type="dcterms:W3CDTF">2025-05-09T18:47:00Z</dcterms:created>
  <dcterms:modified xsi:type="dcterms:W3CDTF">2025-06-12T17:13:28Z</dcterms:modified>
</cp:coreProperties>
</file>