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57" r:id="rId3"/>
    <p:sldId id="272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9" r:id="rId12"/>
    <p:sldId id="270" r:id="rId13"/>
    <p:sldId id="271" r:id="rId14"/>
    <p:sldId id="276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256F4-51F0-4A89-BA95-3FD0E285A1AE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5F0DA-5EA8-4583-A1A2-507AA9E51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619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A5F0DA-5EA8-4583-A1A2-507AA9E515A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003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561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458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978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343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793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374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5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902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91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638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743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88A87EB-73A9-4FA5-9463-EC2D7C69B257}" type="datetimeFigureOut">
              <a:rPr lang="ru-RU" smtClean="0"/>
              <a:t>01.10.2021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8E5AA9F-72F5-4665-A544-1D24FA9277A9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497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A47244-8D0B-4FBB-95A7-DC42C7321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465" y="334572"/>
            <a:ext cx="9144000" cy="903385"/>
          </a:xfrm>
        </p:spPr>
        <p:txBody>
          <a:bodyPr>
            <a:noAutofit/>
          </a:bodyPr>
          <a:lstStyle/>
          <a:p>
            <a:r>
              <a:rPr lang="ru-RU" sz="3200" dirty="0"/>
              <a:t>МБДОУ «Детский сад общеразвивающего вида № 142» г. Воронеж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62466E3-0465-4D26-AB4F-EACC63665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3723" y="2067951"/>
            <a:ext cx="9894277" cy="4290645"/>
          </a:xfrm>
        </p:spPr>
        <p:txBody>
          <a:bodyPr>
            <a:normAutofit/>
          </a:bodyPr>
          <a:lstStyle/>
          <a:p>
            <a:endParaRPr lang="ru-RU" sz="4200" dirty="0"/>
          </a:p>
          <a:p>
            <a:r>
              <a:rPr lang="ru-RU" sz="4200" dirty="0" smtClean="0"/>
              <a:t>Нравственно патриотическое воспитание с привлечением родителей.</a:t>
            </a:r>
            <a:endParaRPr lang="ru-RU" sz="4200" dirty="0"/>
          </a:p>
          <a:p>
            <a:endParaRPr lang="ru-RU" dirty="0"/>
          </a:p>
          <a:p>
            <a:r>
              <a:rPr lang="ru-RU" dirty="0"/>
              <a:t>                                                                                                    </a:t>
            </a:r>
          </a:p>
          <a:p>
            <a:r>
              <a:rPr lang="ru-RU" dirty="0"/>
              <a:t>                                                                </a:t>
            </a:r>
          </a:p>
          <a:p>
            <a:r>
              <a:rPr lang="ru-RU" dirty="0"/>
              <a:t>                                                                                                        Подготовили: муз.рук.1 КК Олейникова С.С.</a:t>
            </a:r>
          </a:p>
          <a:p>
            <a:r>
              <a:rPr lang="ru-RU" dirty="0"/>
              <a:t>                                                                                                        Инструктор по физической культуре</a:t>
            </a:r>
          </a:p>
          <a:p>
            <a:r>
              <a:rPr lang="ru-RU" dirty="0"/>
              <a:t>                                                                                                                             Сидельникова Н.В.</a:t>
            </a:r>
          </a:p>
          <a:p>
            <a:r>
              <a:rPr lang="ru-RU" dirty="0"/>
              <a:t>                                                                                                                                                                                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9930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A7F9B89-2783-431E-A471-C1BA7B205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63875"/>
          </a:xfrm>
        </p:spPr>
        <p:txBody>
          <a:bodyPr>
            <a:normAutofit/>
          </a:bodyPr>
          <a:lstStyle/>
          <a:p>
            <a:r>
              <a:rPr lang="ru-RU" sz="2800" b="1" i="0" dirty="0">
                <a:solidFill>
                  <a:srgbClr val="000000"/>
                </a:solidFill>
                <a:effectLst/>
                <a:latin typeface="PT Sans"/>
              </a:rPr>
              <a:t>«Наши дети- это наша старость, плохое воспитание- это наше будущее горе, это наши слёзы, это наша вина перед другими людьми, перед страной»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PT Sans"/>
              </a:rPr>
              <a:t/>
            </a:r>
            <a:br>
              <a:rPr lang="ru-RU" sz="2800" b="0" i="0" dirty="0">
                <a:solidFill>
                  <a:srgbClr val="000000"/>
                </a:solidFill>
                <a:effectLst/>
                <a:latin typeface="PT Sans"/>
              </a:rPr>
            </a:br>
            <a:r>
              <a:rPr lang="ru-RU" sz="2800" b="0" i="0" dirty="0">
                <a:solidFill>
                  <a:srgbClr val="000000"/>
                </a:solidFill>
                <a:effectLst/>
                <a:latin typeface="PT Sans"/>
              </a:rPr>
              <a:t>                                            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PT Sans"/>
              </a:rPr>
              <a:t>А.С. Макаренко</a:t>
            </a:r>
            <a:r>
              <a:rPr lang="ru-RU" sz="2800" b="0" i="0" dirty="0">
                <a:solidFill>
                  <a:srgbClr val="000000"/>
                </a:solidFill>
                <a:effectLst/>
                <a:latin typeface="PT Sans"/>
              </a:rPr>
              <a:t/>
            </a:r>
            <a:br>
              <a:rPr lang="ru-RU" sz="2800" b="0" i="0" dirty="0">
                <a:solidFill>
                  <a:srgbClr val="000000"/>
                </a:solidFill>
                <a:effectLst/>
                <a:latin typeface="PT Sans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1F8F23D-3A69-4BDE-B90C-5EDB8B685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40147"/>
            <a:ext cx="10515600" cy="3685736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solidFill>
                  <a:srgbClr val="000000"/>
                </a:solidFill>
                <a:effectLst/>
              </a:rPr>
              <a:t>Ребенок, способный правильно оценить и понять чувства и эмоции другого человека, для которого понятия дружба, сострадание, доброта, любовь не являются пустым звуком, имеет гораздо более высокий уровень эмоционального развития, не имеет проблем в общении с окружающими, он гораздо устойчивее переносит стрессовые ситуации и не поддается негативному воздействию извне.  Нравственное воспитание дошкольников особенно важно, потому как именно в дошкольном возрасте ребенок особенно восприимчив к усвоению нравственных норм и требований. Это одна из очень важных сторон процесса формирования личности ребенка.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1100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2370D5-15A2-43E1-9C53-E46CF245D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                                Наши задачи: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C1E70E4-981C-4691-B755-97BE3C382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2" y="1589649"/>
            <a:ext cx="11535506" cy="5078437"/>
          </a:xfrm>
        </p:spPr>
        <p:txBody>
          <a:bodyPr/>
          <a:lstStyle/>
          <a:p>
            <a:r>
              <a:rPr lang="ru-RU" dirty="0"/>
              <a:t>*Формирование начал патриотизма и нравственности.</a:t>
            </a:r>
          </a:p>
          <a:p>
            <a:r>
              <a:rPr lang="ru-RU" dirty="0"/>
              <a:t>*Формирование гуманного отношения к людям и природе.</a:t>
            </a:r>
          </a:p>
          <a:p>
            <a:r>
              <a:rPr lang="ru-RU" dirty="0"/>
              <a:t>*Формировать уважение к своей нации, своему народу, традициям.</a:t>
            </a:r>
          </a:p>
          <a:p>
            <a:r>
              <a:rPr lang="ru-RU" dirty="0"/>
              <a:t>*Формирование духовно – нравственного отношения к культурному наследию своего народа.</a:t>
            </a:r>
          </a:p>
          <a:p>
            <a:r>
              <a:rPr lang="ru-RU" dirty="0"/>
              <a:t>*Формирование положительных, доброжелательных, коллективных взаимоотношений и </a:t>
            </a:r>
            <a:r>
              <a:rPr lang="ru-RU" dirty="0" err="1"/>
              <a:t>эмпатийных</a:t>
            </a:r>
            <a:r>
              <a:rPr lang="ru-RU" dirty="0"/>
              <a:t> чувств (сочувствия, сопереживания), коммуникативных способностей (дружелюбие, взаимопонимание, искренность, уважение к товарищам, сверстникам, взрослым и пожилым людям, эмоциональный контакт).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6987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B3CCE3-1D9A-418E-B0AF-CEFCF4F58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161778"/>
            <a:ext cx="9720072" cy="1923054"/>
          </a:xfrm>
        </p:spPr>
        <p:txBody>
          <a:bodyPr>
            <a:normAutofit/>
          </a:bodyPr>
          <a:lstStyle/>
          <a:p>
            <a:r>
              <a:rPr lang="ru-RU" sz="3200" dirty="0"/>
              <a:t> Наш вклад в нравственное воспитание дошкольников.</a:t>
            </a:r>
            <a:br>
              <a:rPr lang="ru-RU" sz="3200" dirty="0"/>
            </a:br>
            <a:r>
              <a:rPr lang="ru-RU" sz="3200" dirty="0"/>
              <a:t>Патриотическое воспитание –9 мая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7B0795D9-D509-4F0B-9127-1708B8FA14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83" y="1716258"/>
            <a:ext cx="7904432" cy="4979964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165F902-B03F-4A95-8C93-3CAD17436852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8991600" y="4959350"/>
            <a:ext cx="3200400" cy="1463675"/>
          </a:xfrm>
        </p:spPr>
        <p:txBody>
          <a:bodyPr/>
          <a:lstStyle/>
          <a:p>
            <a:r>
              <a:rPr lang="ru-RU" dirty="0"/>
              <a:t>Дети старшей и подготовительной группы</a:t>
            </a:r>
          </a:p>
          <a:p>
            <a:endParaRPr lang="ru-RU" dirty="0"/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6" name="Ссылка на слайд 5">
                <a:extLst>
                  <a:ext uri="{FF2B5EF4-FFF2-40B4-BE49-F238E27FC236}">
                    <a16:creationId xmlns:a16="http://schemas.microsoft.com/office/drawing/2014/main" id="{1D678E75-260F-4572-9E06-6BB809693B4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90189910"/>
                  </p:ext>
                </p:extLst>
              </p:nvPr>
            </p:nvGraphicFramePr>
            <p:xfrm>
              <a:off x="46893" y="4448669"/>
              <a:ext cx="614290" cy="317399"/>
            </p:xfrm>
            <a:graphic>
              <a:graphicData uri="http://schemas.microsoft.com/office/powerpoint/2016/slidezoom">
                <pslz:sldZm>
                  <pslz:sldZmObj sldId="258" cId="1316154127">
                    <pslz:zmPr id="{826B3A7E-6111-49C1-9B48-0E8011CD15BA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614290" cy="317399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6" name="Ссылка на слайд 5">
                <a:extLst>
                  <a:ext uri="{FF2B5EF4-FFF2-40B4-BE49-F238E27FC236}">
                    <a16:creationId xmlns:a16="http://schemas.microsoft.com/office/drawing/2014/main" xmlns="" xmlns:pslz="http://schemas.microsoft.com/office/powerpoint/2016/slidezoom" id="{1D678E75-260F-4572-9E06-6BB809693B4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6893" y="4448669"/>
                <a:ext cx="614290" cy="317399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0761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94FAC7-5D9B-4A7F-B65A-42BA7FEE8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Духовно – нравственное воспитание через хореографию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716E507-9248-4E46-B2FB-FCB6E335F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1285279"/>
            <a:ext cx="5678488" cy="4258866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28B4D6E-66FB-4E6E-8849-8E5650FAF17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EA67DE8-CF8B-4BCC-9B3A-FDEAF345F8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2616591"/>
            <a:ext cx="4463136" cy="334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09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CD9491-BF71-4CF5-8276-53BECE08B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033947F-604D-4DCF-9CED-2CC79C0E95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34510" y="4960138"/>
            <a:ext cx="2976489" cy="1463040"/>
          </a:xfrm>
        </p:spPr>
        <p:txBody>
          <a:bodyPr>
            <a:normAutofit fontScale="92500"/>
          </a:bodyPr>
          <a:lstStyle/>
          <a:p>
            <a:r>
              <a:rPr lang="ru-RU" dirty="0"/>
              <a:t>Патриотическое воспитание  - 23 февраля. День защитника отечества в средней группе. Музыкально – Физкультурный праздник.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0FD0A15F-B4E4-4F34-A6C6-D94B433E95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8453511" cy="642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495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7FA2A51-152A-44AB-B210-8BBCC2C7DB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822960"/>
            <a:ext cx="5678424" cy="5690382"/>
          </a:xfrm>
          <a:prstGeom prst="rect">
            <a:avLst/>
          </a:prstGeo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23BC9BF5-0F29-4B3E-87B0-5DF4509FE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/>
              <a:t>Приобщение родителей к совместному празднованию патриотических праздников.  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42E82B0B-599C-4660-82E3-74E2AD637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2244447"/>
            <a:ext cx="4389120" cy="3775353"/>
          </a:xfrm>
        </p:spPr>
      </p:pic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086D8EB6-2EAB-496F-92E1-D9E731B5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7373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A8E6CD1-EC1B-4C03-8230-411855297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Праздники-как единение семьи и воспитание семейных традиций. 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1673430-7720-47D1-9AC3-CB96CA430A9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BF11AB4-6905-4375-B4A3-61D0164C36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034" y="1"/>
            <a:ext cx="6696221" cy="502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69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038727-E5D3-4722-A7A8-C1DDD05F1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Дети – болельщики. Воспитание духовно – нравственных качеств.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5CC86DEC-6C5F-4460-B555-886AD9A88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4" y="2084832"/>
            <a:ext cx="6893169" cy="4597322"/>
          </a:xfrm>
        </p:spPr>
      </p:pic>
    </p:spTree>
    <p:extLst>
      <p:ext uri="{BB962C8B-B14F-4D97-AF65-F5344CB8AC3E}">
        <p14:creationId xmlns:p14="http://schemas.microsoft.com/office/powerpoint/2010/main" val="2698356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A2CC0F-15A6-4E5C-8072-9AE4D4778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Чувство гордости за силу, ловкость и умение родителей.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0170C182-B606-43C0-A418-543091163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695" y="2084832"/>
            <a:ext cx="7005711" cy="4773168"/>
          </a:xfrm>
        </p:spPr>
      </p:pic>
    </p:spTree>
    <p:extLst>
      <p:ext uri="{BB962C8B-B14F-4D97-AF65-F5344CB8AC3E}">
        <p14:creationId xmlns:p14="http://schemas.microsoft.com/office/powerpoint/2010/main" val="2239131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376B24-DCE5-4842-B21F-92A080F29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Нравственное воспитание посредством музыки – танец и песня.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2216F647-7C60-4D96-84DF-AB7C2374E13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8" y="2514402"/>
            <a:ext cx="4754562" cy="3565921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BEED6A1C-A662-4F58-9D77-F0395C83585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093" y="2514401"/>
            <a:ext cx="4508097" cy="3565921"/>
          </a:xfrm>
        </p:spPr>
      </p:pic>
    </p:spTree>
    <p:extLst>
      <p:ext uri="{BB962C8B-B14F-4D97-AF65-F5344CB8AC3E}">
        <p14:creationId xmlns:p14="http://schemas.microsoft.com/office/powerpoint/2010/main" val="178243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292944-85DF-450A-8283-E602B85BB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Нравственное воспитание через традиции фольклора и драматизации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527A86B0-930A-4301-8BFD-0E64F033203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2672862"/>
            <a:ext cx="4856167" cy="3636498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EB3F9E49-2005-4C81-AB07-A09840ED7BD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638" y="2672862"/>
            <a:ext cx="4754562" cy="3565921"/>
          </a:xfrm>
        </p:spPr>
      </p:pic>
    </p:spTree>
    <p:extLst>
      <p:ext uri="{BB962C8B-B14F-4D97-AF65-F5344CB8AC3E}">
        <p14:creationId xmlns:p14="http://schemas.microsoft.com/office/powerpoint/2010/main" val="489189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AD4D6C-06F2-4BAB-BE7F-EF5D733A0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Драматизация малых и больших форм.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B4D8EE9E-9526-4FFA-B028-E82EF89F43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25" y="2286000"/>
            <a:ext cx="3418449" cy="4128868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F4982D70-DC54-4446-B28F-821D835F5C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638" y="2514402"/>
            <a:ext cx="4754562" cy="3565921"/>
          </a:xfrm>
        </p:spPr>
      </p:pic>
    </p:spTree>
    <p:extLst>
      <p:ext uri="{BB962C8B-B14F-4D97-AF65-F5344CB8AC3E}">
        <p14:creationId xmlns:p14="http://schemas.microsoft.com/office/powerpoint/2010/main" val="2708570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1FCE87-AF60-414C-97D3-51EC4C2CA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                  Мы дарим детям сказку.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6550E43-8CA5-4E39-9EF8-460E833F2B2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697" y="2286000"/>
            <a:ext cx="3017043" cy="4022725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A809ECF6-3236-4274-B73C-A68CD1157DE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493" y="2286000"/>
            <a:ext cx="3122948" cy="4022725"/>
          </a:xfrm>
        </p:spPr>
      </p:pic>
    </p:spTree>
    <p:extLst>
      <p:ext uri="{BB962C8B-B14F-4D97-AF65-F5344CB8AC3E}">
        <p14:creationId xmlns:p14="http://schemas.microsoft.com/office/powerpoint/2010/main" val="1535315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D58A58-7E9D-40E3-AE04-D5078E651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Спасибо за внимание.</a:t>
            </a:r>
          </a:p>
        </p:txBody>
      </p:sp>
    </p:spTree>
    <p:extLst>
      <p:ext uri="{BB962C8B-B14F-4D97-AF65-F5344CB8AC3E}">
        <p14:creationId xmlns:p14="http://schemas.microsoft.com/office/powerpoint/2010/main" val="28531976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133</TotalTime>
  <Words>314</Words>
  <Application>Microsoft Office PowerPoint</Application>
  <PresentationFormat>Произвольный</PresentationFormat>
  <Paragraphs>33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Интеграл</vt:lpstr>
      <vt:lpstr>МБДОУ «Детский сад общеразвивающего вида № 142» г. Воронеж</vt:lpstr>
      <vt:lpstr>«Наши дети- это наша старость, плохое воспитание- это наше будущее горе, это наши слёзы, это наша вина перед другими людьми, перед страной»                                             А.С. Макаренко </vt:lpstr>
      <vt:lpstr>                                Наши задачи: </vt:lpstr>
      <vt:lpstr> Наш вклад в нравственное воспитание дошкольников. Патриотическое воспитание –9 мая </vt:lpstr>
      <vt:lpstr>Духовно – нравственное воспитание через хореографию</vt:lpstr>
      <vt:lpstr>Презентация PowerPoint</vt:lpstr>
      <vt:lpstr>Приобщение родителей к совместному празднованию патриотических праздников.  </vt:lpstr>
      <vt:lpstr>Праздники-как единение семьи и воспитание семейных традиций. </vt:lpstr>
      <vt:lpstr>Дети – болельщики. Воспитание духовно – нравственных качеств.</vt:lpstr>
      <vt:lpstr>Чувство гордости за силу, ловкость и умение родителей.</vt:lpstr>
      <vt:lpstr>Нравственное воспитание посредством музыки – танец и песня.</vt:lpstr>
      <vt:lpstr>Нравственное воспитание через традиции фольклора и драматизации </vt:lpstr>
      <vt:lpstr>Драматизация малых и больших форм.</vt:lpstr>
      <vt:lpstr>                  Мы дарим детям сказку.</vt:lpstr>
      <vt:lpstr>     Спасибо за внимание.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Олейниковы</dc:creator>
  <cp:lastModifiedBy>Олейниковы</cp:lastModifiedBy>
  <cp:revision>16</cp:revision>
  <dcterms:created xsi:type="dcterms:W3CDTF">2021-03-12T16:03:57Z</dcterms:created>
  <dcterms:modified xsi:type="dcterms:W3CDTF">2021-10-01T08:43:29Z</dcterms:modified>
</cp:coreProperties>
</file>