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15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246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10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827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037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6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79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54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502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956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317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663C2-1AC5-40DE-A54A-B61D45AD933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6FFA2-3AE9-44C3-8FDD-0866C27A0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97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8.jpg"/><Relationship Id="rId18" Type="http://schemas.openxmlformats.org/officeDocument/2006/relationships/slide" Target="slide12.xml"/><Relationship Id="rId3" Type="http://schemas.openxmlformats.org/officeDocument/2006/relationships/slide" Target="slide4.xml"/><Relationship Id="rId21" Type="http://schemas.openxmlformats.org/officeDocument/2006/relationships/slide" Target="slide14.xml"/><Relationship Id="rId7" Type="http://schemas.openxmlformats.org/officeDocument/2006/relationships/slide" Target="slide6.xml"/><Relationship Id="rId12" Type="http://schemas.openxmlformats.org/officeDocument/2006/relationships/slide" Target="slide9.xml"/><Relationship Id="rId17" Type="http://schemas.openxmlformats.org/officeDocument/2006/relationships/image" Target="../media/image10.jpg"/><Relationship Id="rId2" Type="http://schemas.openxmlformats.org/officeDocument/2006/relationships/image" Target="../media/image3.jpg"/><Relationship Id="rId16" Type="http://schemas.openxmlformats.org/officeDocument/2006/relationships/slide" Target="slide10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7.jpg"/><Relationship Id="rId5" Type="http://schemas.openxmlformats.org/officeDocument/2006/relationships/slide" Target="slide5.xml"/><Relationship Id="rId15" Type="http://schemas.openxmlformats.org/officeDocument/2006/relationships/image" Target="../media/image9.jpg"/><Relationship Id="rId10" Type="http://schemas.openxmlformats.org/officeDocument/2006/relationships/slide" Target="slide8.xml"/><Relationship Id="rId19" Type="http://schemas.openxmlformats.org/officeDocument/2006/relationships/slide" Target="slide13.xml"/><Relationship Id="rId4" Type="http://schemas.openxmlformats.org/officeDocument/2006/relationships/image" Target="../media/image4.jpeg"/><Relationship Id="rId9" Type="http://schemas.openxmlformats.org/officeDocument/2006/relationships/image" Target="../media/image6.jpg"/><Relationship Id="rId1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9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3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2961" cy="7249322"/>
          </a:xfrm>
          <a:prstGeom prst="rect">
            <a:avLst/>
          </a:prstGeom>
        </p:spPr>
      </p:pic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5530161" y="2935973"/>
            <a:ext cx="1546167" cy="50707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Broadway" panose="04040905080B02020502" pitchFamily="82" charset="0"/>
              </a:rPr>
              <a:t>start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9375" y="1030288"/>
            <a:ext cx="1276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2060"/>
                </a:solidFill>
                <a:latin typeface="Algerian" panose="04020705040A02060702" pitchFamily="82" charset="0"/>
              </a:rPr>
              <a:t>Past</a:t>
            </a:r>
          </a:p>
          <a:p>
            <a:r>
              <a:rPr lang="en-US" sz="2400" dirty="0" smtClean="0">
                <a:solidFill>
                  <a:srgbClr val="002060"/>
                </a:solidFill>
                <a:latin typeface="Algerian" panose="04020705040A02060702" pitchFamily="82" charset="0"/>
              </a:rPr>
              <a:t>Simple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9840" y="5631050"/>
            <a:ext cx="229162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 составила:</a:t>
            </a:r>
          </a:p>
          <a:p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английского языка</a:t>
            </a:r>
          </a:p>
          <a:p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Полякова С.С.</a:t>
            </a:r>
            <a:endParaRPr lang="ru-RU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66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ipbap.ru/wp-content/uploads/2019/06/kosmos-grafika-risunok-zvezdy-planety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687300" cy="809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31920" y="2144684"/>
            <a:ext cx="59020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u="sng" dirty="0">
                <a:solidFill>
                  <a:schemeClr val="bg1"/>
                </a:solidFill>
                <a:latin typeface="Harlow Solid Italic" panose="04030604020F02020D02" pitchFamily="82" charset="0"/>
              </a:rPr>
              <a:t>Dear boys and girls</a:t>
            </a:r>
            <a:r>
              <a:rPr lang="en-US" sz="4000" u="sng" dirty="0" smtClean="0">
                <a:solidFill>
                  <a:schemeClr val="bg1"/>
                </a:solidFill>
                <a:latin typeface="Harlow Solid Italic" panose="04030604020F02020D02" pitchFamily="82" charset="0"/>
              </a:rPr>
              <a:t>!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n-US" sz="4000" dirty="0">
                <a:solidFill>
                  <a:schemeClr val="bg1"/>
                </a:solidFill>
                <a:latin typeface="Harlow Solid Italic" panose="04030604020F02020D02" pitchFamily="82" charset="0"/>
              </a:rPr>
              <a:t>Let's go on an exciting space journey to distant planets and learn how to tell about past events.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>
            <a:hlinkClick r:id="rId3" action="ppaction://hlinksldjump"/>
          </p:cNvPr>
          <p:cNvSpPr/>
          <p:nvPr/>
        </p:nvSpPr>
        <p:spPr>
          <a:xfrm>
            <a:off x="5378336" y="5314783"/>
            <a:ext cx="2121942" cy="106185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Broadway" panose="04040905080B02020502" pitchFamily="82" charset="0"/>
              </a:rPr>
              <a:t>start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54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010010"/>
              </a:clrFrom>
              <a:clrTo>
                <a:srgbClr val="01001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" t="13889" r="60140" b="53194"/>
          <a:stretch/>
        </p:blipFill>
        <p:spPr>
          <a:xfrm rot="11164304">
            <a:off x="1765310" y="244330"/>
            <a:ext cx="1709824" cy="1570651"/>
          </a:xfrm>
          <a:prstGeom prst="rect">
            <a:avLst/>
          </a:prstGeom>
        </p:spPr>
      </p:pic>
      <p:pic>
        <p:nvPicPr>
          <p:cNvPr id="5" name="Рисунок 4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340D2C"/>
              </a:clrFrom>
              <a:clrTo>
                <a:srgbClr val="340D2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49" t="13056" r="6947" b="58056"/>
          <a:stretch/>
        </p:blipFill>
        <p:spPr>
          <a:xfrm>
            <a:off x="4391024" y="304800"/>
            <a:ext cx="1247867" cy="1190625"/>
          </a:xfrm>
          <a:prstGeom prst="rect">
            <a:avLst/>
          </a:prstGeom>
        </p:spPr>
      </p:pic>
      <p:pic>
        <p:nvPicPr>
          <p:cNvPr id="6" name="Рисунок 5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291026"/>
              </a:clrFrom>
              <a:clrTo>
                <a:srgbClr val="29102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3" t="53611" r="36599" b="16528"/>
          <a:stretch/>
        </p:blipFill>
        <p:spPr>
          <a:xfrm>
            <a:off x="6749036" y="238126"/>
            <a:ext cx="1268996" cy="1257300"/>
          </a:xfrm>
          <a:prstGeom prst="rect">
            <a:avLst/>
          </a:prstGeom>
        </p:spPr>
      </p:pic>
      <p:pic>
        <p:nvPicPr>
          <p:cNvPr id="7" name="Рисунок 6">
            <a:hlinkClick r:id="rId8" action="ppaction://hlinksldjump"/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281243"/>
              </a:clrFrom>
              <a:clrTo>
                <a:srgbClr val="28124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0" t="53645" r="31528" b="16231"/>
          <a:stretch/>
        </p:blipFill>
        <p:spPr>
          <a:xfrm>
            <a:off x="9334500" y="369784"/>
            <a:ext cx="1123950" cy="1150211"/>
          </a:xfrm>
          <a:prstGeom prst="rect">
            <a:avLst/>
          </a:prstGeom>
        </p:spPr>
      </p:pic>
      <p:pic>
        <p:nvPicPr>
          <p:cNvPr id="8" name="Рисунок 7">
            <a:hlinkClick r:id="rId10" action="ppaction://hlinksldjump"/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0C0314"/>
              </a:clrFrom>
              <a:clrTo>
                <a:srgbClr val="0C031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51" t="49722" r="7065" b="18334"/>
          <a:stretch/>
        </p:blipFill>
        <p:spPr>
          <a:xfrm>
            <a:off x="1788052" y="2562225"/>
            <a:ext cx="1441339" cy="1466850"/>
          </a:xfrm>
          <a:prstGeom prst="rect">
            <a:avLst/>
          </a:prstGeom>
        </p:spPr>
      </p:pic>
      <p:pic>
        <p:nvPicPr>
          <p:cNvPr id="9" name="Рисунок 8">
            <a:hlinkClick r:id="rId12" action="ppaction://hlinksldjump"/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7A01A8"/>
              </a:clrFrom>
              <a:clrTo>
                <a:srgbClr val="7A01A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6" t="71556" r="43572" b="7555"/>
          <a:stretch/>
        </p:blipFill>
        <p:spPr>
          <a:xfrm>
            <a:off x="4391024" y="2562225"/>
            <a:ext cx="1369978" cy="1238249"/>
          </a:xfrm>
          <a:prstGeom prst="rect">
            <a:avLst/>
          </a:prstGeom>
        </p:spPr>
      </p:pic>
      <p:pic>
        <p:nvPicPr>
          <p:cNvPr id="15" name="Рисунок 14">
            <a:hlinkClick r:id="rId14" action="ppaction://hlinksldjump"/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050624"/>
              </a:clrFrom>
              <a:clrTo>
                <a:srgbClr val="05062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27" t="43333" r="12639" b="34583"/>
          <a:stretch/>
        </p:blipFill>
        <p:spPr>
          <a:xfrm>
            <a:off x="9098531" y="2657474"/>
            <a:ext cx="1595887" cy="1143000"/>
          </a:xfrm>
          <a:prstGeom prst="rect">
            <a:avLst/>
          </a:prstGeom>
        </p:spPr>
      </p:pic>
      <p:pic>
        <p:nvPicPr>
          <p:cNvPr id="16" name="Рисунок 15">
            <a:hlinkClick r:id="rId16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5" r="46849" b="64320"/>
          <a:stretch/>
        </p:blipFill>
        <p:spPr>
          <a:xfrm>
            <a:off x="6804146" y="2271140"/>
            <a:ext cx="1400176" cy="1652881"/>
          </a:xfrm>
          <a:prstGeom prst="rect">
            <a:avLst/>
          </a:prstGeom>
        </p:spPr>
      </p:pic>
      <p:pic>
        <p:nvPicPr>
          <p:cNvPr id="17" name="Рисунок 16">
            <a:hlinkClick r:id="rId18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79" r="75318" b="29870"/>
          <a:stretch/>
        </p:blipFill>
        <p:spPr>
          <a:xfrm>
            <a:off x="1771649" y="4724400"/>
            <a:ext cx="1457741" cy="1513115"/>
          </a:xfrm>
          <a:prstGeom prst="rect">
            <a:avLst/>
          </a:prstGeom>
        </p:spPr>
      </p:pic>
      <p:pic>
        <p:nvPicPr>
          <p:cNvPr id="19" name="Рисунок 18">
            <a:hlinkClick r:id="rId19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93" t="3893" r="24355" b="65549"/>
          <a:stretch/>
        </p:blipFill>
        <p:spPr>
          <a:xfrm>
            <a:off x="4391024" y="4724400"/>
            <a:ext cx="1420000" cy="1513115"/>
          </a:xfrm>
          <a:prstGeom prst="rect">
            <a:avLst/>
          </a:prstGeom>
        </p:spPr>
      </p:pic>
      <p:pic>
        <p:nvPicPr>
          <p:cNvPr id="20" name="Рисунок 19">
            <a:hlinkClick r:id="rId20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6" t="66447" r="49146"/>
          <a:stretch/>
        </p:blipFill>
        <p:spPr>
          <a:xfrm>
            <a:off x="8934449" y="4383322"/>
            <a:ext cx="1759969" cy="1897704"/>
          </a:xfrm>
          <a:prstGeom prst="rect">
            <a:avLst/>
          </a:prstGeom>
        </p:spPr>
      </p:pic>
      <p:pic>
        <p:nvPicPr>
          <p:cNvPr id="22" name="Рисунок 21">
            <a:hlinkClick r:id="rId21" action="ppaction://hlinksldjump"/>
          </p:cNvPr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1" t="68229"/>
          <a:stretch/>
        </p:blipFill>
        <p:spPr>
          <a:xfrm>
            <a:off x="6739855" y="4724400"/>
            <a:ext cx="1464467" cy="1423351"/>
          </a:xfrm>
          <a:prstGeom prst="rect">
            <a:avLst/>
          </a:prstGeom>
        </p:spPr>
      </p:pic>
      <p:sp>
        <p:nvSpPr>
          <p:cNvPr id="23" name="Пятно 2 22">
            <a:hlinkClick r:id="" action="ppaction://hlinkshowjump?jump=lastslide"/>
          </p:cNvPr>
          <p:cNvSpPr/>
          <p:nvPr/>
        </p:nvSpPr>
        <p:spPr>
          <a:xfrm>
            <a:off x="10458450" y="5743575"/>
            <a:ext cx="1733550" cy="1114425"/>
          </a:xfrm>
          <a:prstGeom prst="irregularSeal2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Algerian" panose="04020705040A02060702" pitchFamily="82" charset="0"/>
              </a:rPr>
              <a:t>Exit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17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0818" b="44337"/>
          <a:stretch/>
        </p:blipFill>
        <p:spPr>
          <a:xfrm>
            <a:off x="5562600" y="171450"/>
            <a:ext cx="1638300" cy="1755686"/>
          </a:xfrm>
          <a:prstGeom prst="rect">
            <a:avLst/>
          </a:prstGeom>
        </p:spPr>
      </p:pic>
      <p:sp>
        <p:nvSpPr>
          <p:cNvPr id="5" name="Пятно 1 4"/>
          <p:cNvSpPr/>
          <p:nvPr/>
        </p:nvSpPr>
        <p:spPr>
          <a:xfrm>
            <a:off x="4038600" y="1927136"/>
            <a:ext cx="4438650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e……..funny.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is"/>
          <p:cNvSpPr/>
          <p:nvPr/>
        </p:nvSpPr>
        <p:spPr>
          <a:xfrm>
            <a:off x="5062184" y="4552950"/>
            <a:ext cx="122872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am"/>
          <p:cNvSpPr/>
          <p:nvPr/>
        </p:nvSpPr>
        <p:spPr>
          <a:xfrm>
            <a:off x="3160059" y="4552950"/>
            <a:ext cx="1469091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were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are"/>
          <p:cNvSpPr/>
          <p:nvPr/>
        </p:nvSpPr>
        <p:spPr>
          <a:xfrm>
            <a:off x="6800850" y="4552950"/>
            <a:ext cx="122872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re</a:t>
            </a:r>
          </a:p>
        </p:txBody>
      </p:sp>
    </p:spTree>
    <p:extLst>
      <p:ext uri="{BB962C8B-B14F-4D97-AF65-F5344CB8AC3E}">
        <p14:creationId xmlns:p14="http://schemas.microsoft.com/office/powerpoint/2010/main" val="292600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2271" y="315888"/>
            <a:ext cx="1999128" cy="1990282"/>
          </a:xfrm>
          <a:prstGeom prst="rect">
            <a:avLst/>
          </a:prstGeom>
        </p:spPr>
      </p:pic>
      <p:sp>
        <p:nvSpPr>
          <p:cNvPr id="5" name="Пятно 1 4"/>
          <p:cNvSpPr/>
          <p:nvPr/>
        </p:nvSpPr>
        <p:spPr>
          <a:xfrm>
            <a:off x="4286250" y="2089061"/>
            <a:ext cx="4438650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e……three eyes.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m"/>
          <p:cNvSpPr/>
          <p:nvPr/>
        </p:nvSpPr>
        <p:spPr>
          <a:xfrm>
            <a:off x="5237210" y="4629150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haved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are"/>
          <p:cNvSpPr/>
          <p:nvPr/>
        </p:nvSpPr>
        <p:spPr>
          <a:xfrm>
            <a:off x="7391399" y="4629150"/>
            <a:ext cx="1590676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haves</a:t>
            </a:r>
          </a:p>
        </p:txBody>
      </p:sp>
      <p:sp>
        <p:nvSpPr>
          <p:cNvPr id="9" name="is"/>
          <p:cNvSpPr/>
          <p:nvPr/>
        </p:nvSpPr>
        <p:spPr>
          <a:xfrm>
            <a:off x="3384530" y="4629150"/>
            <a:ext cx="122872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93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95888" y="295276"/>
            <a:ext cx="1538288" cy="2051050"/>
          </a:xfrm>
          <a:prstGeom prst="rect">
            <a:avLst/>
          </a:prstGeom>
        </p:spPr>
      </p:pic>
      <p:sp>
        <p:nvSpPr>
          <p:cNvPr id="5" name="Пятно 1 4"/>
          <p:cNvSpPr/>
          <p:nvPr/>
        </p:nvSpPr>
        <p:spPr>
          <a:xfrm>
            <a:off x="4038600" y="1927136"/>
            <a:ext cx="4438650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e……to music.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am"/>
          <p:cNvSpPr/>
          <p:nvPr/>
        </p:nvSpPr>
        <p:spPr>
          <a:xfrm>
            <a:off x="5402263" y="4611643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listen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7449344" y="4611643"/>
            <a:ext cx="170380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listens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is"/>
          <p:cNvSpPr/>
          <p:nvPr/>
        </p:nvSpPr>
        <p:spPr>
          <a:xfrm>
            <a:off x="2606040" y="4629150"/>
            <a:ext cx="200721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listened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6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438650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e……football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2289" y="317411"/>
            <a:ext cx="2332935" cy="1609725"/>
          </a:xfrm>
          <a:prstGeom prst="rect">
            <a:avLst/>
          </a:prstGeom>
        </p:spPr>
      </p:pic>
      <p:sp>
        <p:nvSpPr>
          <p:cNvPr id="6" name="is"/>
          <p:cNvSpPr/>
          <p:nvPr/>
        </p:nvSpPr>
        <p:spPr>
          <a:xfrm>
            <a:off x="5276850" y="4678318"/>
            <a:ext cx="1438275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played</a:t>
            </a:r>
            <a:endParaRPr lang="ru-RU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am"/>
          <p:cNvSpPr/>
          <p:nvPr/>
        </p:nvSpPr>
        <p:spPr>
          <a:xfrm>
            <a:off x="3326575" y="4678318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play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7165252" y="4678318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p</a:t>
            </a:r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lays</a:t>
            </a:r>
          </a:p>
        </p:txBody>
      </p:sp>
    </p:spTree>
    <p:extLst>
      <p:ext uri="{BB962C8B-B14F-4D97-AF65-F5344CB8AC3E}">
        <p14:creationId xmlns:p14="http://schemas.microsoft.com/office/powerpoint/2010/main" val="5773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438650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e……in the garden.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2975" y="373742"/>
            <a:ext cx="3181350" cy="1553394"/>
          </a:xfrm>
          <a:prstGeom prst="rect">
            <a:avLst/>
          </a:prstGeom>
        </p:spPr>
      </p:pic>
      <p:sp>
        <p:nvSpPr>
          <p:cNvPr id="7" name="is"/>
          <p:cNvSpPr/>
          <p:nvPr/>
        </p:nvSpPr>
        <p:spPr>
          <a:xfrm>
            <a:off x="5276850" y="4678318"/>
            <a:ext cx="1438275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walked</a:t>
            </a:r>
            <a:endParaRPr lang="ru-RU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3326575" y="4678318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walk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7343004" y="4678318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walking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99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They……in space.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2885758" y="4745854"/>
            <a:ext cx="1438275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danced</a:t>
            </a:r>
            <a:endParaRPr lang="ru-RU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5146231" y="4678318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dance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7343004" y="4678318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dances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www.pngkit.com/png/detail/83-830871_monsters-dancing-number-order-puzzles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03" y="327618"/>
            <a:ext cx="3990133" cy="173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07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He……in the cafe.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5477755" y="4847863"/>
            <a:ext cx="1438275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ate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3408871" y="4779764"/>
            <a:ext cx="152554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eated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7383534" y="4779764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eats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pbs.twimg.com/profile_images/1513477650/FeedTheAlien_image_400x4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755" y="137160"/>
            <a:ext cx="1865249" cy="1865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00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He……</a:t>
            </a: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«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Hello!</a:t>
            </a:r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»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5477755" y="4847863"/>
            <a:ext cx="1553981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waved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3408871" y="4779764"/>
            <a:ext cx="160138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waves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7383534" y="4779764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wave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https://1.bp.blogspot.com/-XPx1yTG4lac/XoniBUhtYaI/AAAAAAAABGM/TImT0YwmwaUWAlYHsW88glu1BvHxJPsygCLcBGAsYHQ/s1600/6ipLr9KiE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184" y="148135"/>
            <a:ext cx="1441064" cy="199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3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He……</a:t>
            </a: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very sad.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5477755" y="4847863"/>
            <a:ext cx="1520962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7446881" y="4847863"/>
            <a:ext cx="1601380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wased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2966982" y="4847863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were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8" name="Picture 2" descr="https://st.depositphotos.com/1008006/3538/i/950/depositphotos_35387997-stock-photo-a-spotted-monster-looking-sad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280" y="156875"/>
            <a:ext cx="1642872" cy="219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22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He……</a:t>
            </a: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very well.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5477754" y="4847863"/>
            <a:ext cx="1709429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scated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7446880" y="4847863"/>
            <a:ext cx="168797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skates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2966982" y="4847863"/>
            <a:ext cx="1947299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scate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 descr="https://thumbs.dreamstime.com/b/%D1%81%D0%BC%D0%B5%D1%88%D0%BD%D0%BE%D0%B9-%D0%BA%D0%BE%D0%BD%D1%8C%D0%BA%D0%BE%D0%B1%D0%B5%D0%B6%D0%B5%D1%86-%D0%B8%D0%B7%D0%B2%D0%B5%D1%80%D0%B3%D0%B0-2570830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570" y="246888"/>
            <a:ext cx="1364534" cy="183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84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600" y="1927136"/>
            <a:ext cx="4904232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He……</a:t>
            </a:r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his teeth.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7278624" y="4847863"/>
            <a:ext cx="1972757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brushed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5353649" y="4847863"/>
            <a:ext cx="168797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brush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2752344" y="4847863"/>
            <a:ext cx="2161937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brushes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 descr="https://is3-ssl.mzstatic.com/image/thumb/Purple/v4/61/6b/90/616b902a-7377-7c88-68b0-68c371e4c2b3/source/360x480b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754" y="73787"/>
            <a:ext cx="1546796" cy="206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21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25" y="5341739"/>
            <a:ext cx="2695575" cy="1516261"/>
          </a:xfrm>
          <a:prstGeom prst="rect">
            <a:avLst/>
          </a:prstGeom>
        </p:spPr>
      </p:pic>
      <p:sp>
        <p:nvSpPr>
          <p:cNvPr id="4" name="Пятно 1 3"/>
          <p:cNvSpPr/>
          <p:nvPr/>
        </p:nvSpPr>
        <p:spPr>
          <a:xfrm>
            <a:off x="4038599" y="1927136"/>
            <a:ext cx="5212781" cy="234315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They……</a:t>
            </a:r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happy.</a:t>
            </a:r>
            <a:endParaRPr lang="ru-RU" sz="2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is"/>
          <p:cNvSpPr/>
          <p:nvPr/>
        </p:nvSpPr>
        <p:spPr>
          <a:xfrm>
            <a:off x="3052221" y="4804296"/>
            <a:ext cx="1666084" cy="1123950"/>
          </a:xfrm>
          <a:prstGeom prst="star6">
            <a:avLst>
              <a:gd name="adj" fmla="val 30563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were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m"/>
          <p:cNvSpPr/>
          <p:nvPr/>
        </p:nvSpPr>
        <p:spPr>
          <a:xfrm>
            <a:off x="5353649" y="4847863"/>
            <a:ext cx="1687975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was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am"/>
          <p:cNvSpPr/>
          <p:nvPr/>
        </p:nvSpPr>
        <p:spPr>
          <a:xfrm>
            <a:off x="7334489" y="4847863"/>
            <a:ext cx="1544336" cy="112395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are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70" name="Picture 2" descr="https://thumbs.dreamstime.com/b/%D1%82%D0%B5%D0%BC%D0%B0-%D1%80%D0%BE%D0%B6-%D0%B5%D1%81%D1%82%D0%B2%D0%B0-%D1%81-%D0%B8%D0%B7%D0%B2%D0%B5%D1%80%D0%B3%D0%B0%D0%BC%D0%B8-%D0%B2-%D1%88-%D1%8F%D0%BF%D0%B0%D1%85-%D0%BF%D0%B0%D1%80%D1%82%D0%B8%D0%B8-7998087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190" y="269176"/>
            <a:ext cx="1928898" cy="173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55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ne_open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5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00-k-1-wrong-answer(online-audio-convert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91321"/>
            <a:ext cx="12252961" cy="72493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6984" y="2279233"/>
            <a:ext cx="2194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7030A0"/>
                </a:solidFill>
              </a:rPr>
              <a:t>You are winner!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76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2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143</Words>
  <Application>Microsoft Office PowerPoint</Application>
  <PresentationFormat>Широкоэкранный</PresentationFormat>
  <Paragraphs>60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Algerian</vt:lpstr>
      <vt:lpstr>Arial</vt:lpstr>
      <vt:lpstr>Broadway</vt:lpstr>
      <vt:lpstr>Calibri</vt:lpstr>
      <vt:lpstr>Calibri Light</vt:lpstr>
      <vt:lpstr>Comic Sans MS</vt:lpstr>
      <vt:lpstr>Harlow Solid Italic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TG</dc:creator>
  <cp:lastModifiedBy>Nikku ga Kill</cp:lastModifiedBy>
  <cp:revision>29</cp:revision>
  <dcterms:created xsi:type="dcterms:W3CDTF">2021-06-10T02:35:07Z</dcterms:created>
  <dcterms:modified xsi:type="dcterms:W3CDTF">2021-09-07T15:05:06Z</dcterms:modified>
</cp:coreProperties>
</file>