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225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70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3979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8543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36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04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646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218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656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8783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2077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984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4538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0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317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397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2463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5B1930D-8E63-4B68-9F6C-A436952EDA54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B83BB65-9E18-4782-8DEA-9433E32A61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27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  <p:sldLayoutId id="2147483798" r:id="rId12"/>
    <p:sldLayoutId id="2147483799" r:id="rId13"/>
    <p:sldLayoutId id="2147483800" r:id="rId14"/>
    <p:sldLayoutId id="2147483801" r:id="rId15"/>
    <p:sldLayoutId id="2147483802" r:id="rId16"/>
    <p:sldLayoutId id="214748380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631365-A6E1-44C6-85C7-612A211907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Рассказ </a:t>
            </a:r>
            <a:r>
              <a:rPr lang="ru-RU" dirty="0" err="1"/>
              <a:t>Н.Н.Носова</a:t>
            </a:r>
            <a:r>
              <a:rPr lang="ru-RU" dirty="0"/>
              <a:t> «Автомобиль»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F45A001-9342-4A4B-AB9C-2614A4B97E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16394" y="3812344"/>
            <a:ext cx="3502855" cy="1124977"/>
          </a:xfrm>
        </p:spPr>
        <p:txBody>
          <a:bodyPr>
            <a:normAutofit/>
          </a:bodyPr>
          <a:lstStyle/>
          <a:p>
            <a:r>
              <a:rPr lang="ru-RU" sz="1400" dirty="0"/>
              <a:t>Учитель начальных классов </a:t>
            </a:r>
          </a:p>
          <a:p>
            <a:r>
              <a:rPr lang="ru-RU" sz="1400" dirty="0"/>
              <a:t>Черемухина Н.Н.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4A2B1A-709A-468C-880A-17E3DF830588}"/>
              </a:ext>
            </a:extLst>
          </p:cNvPr>
          <p:cNvSpPr txBox="1"/>
          <p:nvPr/>
        </p:nvSpPr>
        <p:spPr>
          <a:xfrm>
            <a:off x="1730326" y="168812"/>
            <a:ext cx="9172135" cy="1171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Муниципальное бюджетное общеобразовательное учреждение 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средняя общеобразовательная школа села Сырское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Липецкого муниципального округа Липецкой области</a:t>
            </a:r>
            <a:endParaRPr lang="ru-RU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9045D8-1620-45D8-815A-B05C4D42670C}"/>
              </a:ext>
            </a:extLst>
          </p:cNvPr>
          <p:cNvSpPr txBox="1"/>
          <p:nvPr/>
        </p:nvSpPr>
        <p:spPr>
          <a:xfrm>
            <a:off x="4529797" y="6286472"/>
            <a:ext cx="2771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2026 г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D20F78-1E08-4DCD-B7C3-F402E20AB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200" y="3812344"/>
            <a:ext cx="1148082" cy="118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05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63B09E-F2F6-41FF-A28C-999D3A029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982132"/>
            <a:ext cx="5593078" cy="1303867"/>
          </a:xfrm>
        </p:spPr>
        <p:txBody>
          <a:bodyPr>
            <a:normAutofit fontScale="90000"/>
          </a:bodyPr>
          <a:lstStyle/>
          <a:p>
            <a:r>
              <a:rPr lang="ru-RU" dirty="0"/>
              <a:t>Николай Николаевич Носов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D61599-A3DE-4F76-B817-F3929F4EE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5889" y="2556932"/>
            <a:ext cx="5100708" cy="3318936"/>
          </a:xfrm>
        </p:spPr>
        <p:txBody>
          <a:bodyPr/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SB Sans Text"/>
              </a:rPr>
              <a:t>Родился в 1908 году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SB Sans Text"/>
              </a:rPr>
              <a:t>Писал весёлые рассказы и сказки для детей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ru-RU" b="0" i="0" dirty="0">
                <a:effectLst/>
                <a:latin typeface="SB Sans Text"/>
              </a:rPr>
              <a:t>Самые известные книги: «Незнайка и его друзья», «Фантазёры», «Живая шляпа»</a:t>
            </a:r>
          </a:p>
          <a:p>
            <a:endParaRPr lang="ru-RU" dirty="0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4365FB42-3580-4681-9536-D2B329524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114" y="626012"/>
            <a:ext cx="4375775" cy="560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3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08A1BB6-B684-491C-9BD0-6F559797A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3672" y="982132"/>
            <a:ext cx="3482925" cy="1303867"/>
          </a:xfrm>
        </p:spPr>
        <p:txBody>
          <a:bodyPr/>
          <a:lstStyle/>
          <a:p>
            <a:r>
              <a:rPr lang="ru-RU" b="1" dirty="0"/>
              <a:t>«ВОЛГА»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5884864-BC6F-48FF-ACE9-837A31999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3673" y="2556932"/>
            <a:ext cx="3482923" cy="331893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333333"/>
                </a:solidFill>
                <a:latin typeface="YS Text"/>
              </a:rPr>
              <a:t>Л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егендарный советский легковой автомобиль, который выпускался на Горьковском автомобильном заводе</a:t>
            </a:r>
            <a:endParaRPr lang="ru-RU" dirty="0"/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6B27E985-F7FE-45B4-A241-5286AABDF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1213778"/>
            <a:ext cx="5907257" cy="443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161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332A02-7E30-453F-BAAB-9289520D8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4521" y="982132"/>
            <a:ext cx="4031564" cy="1303867"/>
          </a:xfrm>
        </p:spPr>
        <p:txBody>
          <a:bodyPr/>
          <a:lstStyle/>
          <a:p>
            <a:r>
              <a:rPr lang="ru-RU" b="1" dirty="0"/>
              <a:t>«МОСКВИЧ»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51C1A4-1D72-4A66-A494-1C4428AE9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4522" y="2556932"/>
            <a:ext cx="4031563" cy="3318936"/>
          </a:xfrm>
        </p:spPr>
        <p:txBody>
          <a:bodyPr/>
          <a:lstStyle/>
          <a:p>
            <a:r>
              <a:rPr lang="ru-RU" dirty="0">
                <a:solidFill>
                  <a:srgbClr val="333333"/>
                </a:solidFill>
                <a:latin typeface="YS Text"/>
              </a:rPr>
              <a:t>С</a:t>
            </a:r>
            <a:r>
              <a:rPr lang="ru-RU" b="0" i="0" dirty="0">
                <a:solidFill>
                  <a:srgbClr val="333333"/>
                </a:solidFill>
                <a:effectLst/>
                <a:latin typeface="YS Text"/>
              </a:rPr>
              <a:t>оветский легковой автомобиль, который производился на заводе в Москве. Это был один из первых массовых легковых автомобилей в СССР, доступный для личного пользования</a:t>
            </a:r>
            <a:endParaRPr lang="ru-RU" dirty="0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1332B17A-CA90-492A-8E58-9E1BC28284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" t="17105" r="10180" b="8424"/>
          <a:stretch/>
        </p:blipFill>
        <p:spPr bwMode="auto">
          <a:xfrm>
            <a:off x="782144" y="1434905"/>
            <a:ext cx="6237314" cy="389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943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A01291-5CA4-491D-B8CC-10CD87BD5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7506" y="2613985"/>
            <a:ext cx="5841972" cy="1303867"/>
          </a:xfrm>
        </p:spPr>
        <p:txBody>
          <a:bodyPr/>
          <a:lstStyle/>
          <a:p>
            <a:r>
              <a:rPr lang="ru-RU" b="1" dirty="0"/>
              <a:t>Капор</a:t>
            </a:r>
            <a:r>
              <a:rPr lang="ru-RU" dirty="0"/>
              <a:t> -головной убор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0970A8D1-C0F7-4155-B825-E907446DC7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1" y="982132"/>
            <a:ext cx="3759225" cy="48908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5823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B419C1-5A44-491E-9337-4D3D86D0C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4832" y="2743510"/>
            <a:ext cx="5921324" cy="185662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Капот</a:t>
            </a:r>
            <a:r>
              <a:rPr lang="ru-RU" dirty="0"/>
              <a:t> -откидная крышка у машины, защищающая важные детали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CFE2B277-2D8D-40C7-B362-DF6DF8D492A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52" y="983590"/>
            <a:ext cx="4999936" cy="48908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5443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817A2C-CDCD-49E3-AC1C-6E9E7A015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Кузов</a:t>
            </a:r>
            <a:r>
              <a:rPr lang="ru-RU" dirty="0"/>
              <a:t>- часть машины, предназначенная для размещения пассажиров и груза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37C661B4-5562-4FD9-B892-60D790E496D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603" y="2609556"/>
            <a:ext cx="7012794" cy="35898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5928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B74280-9FD8-4880-8E9C-EDC132B49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635" y="2777066"/>
            <a:ext cx="4974100" cy="130386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Пузо</a:t>
            </a:r>
            <a:r>
              <a:rPr lang="ru-RU" dirty="0"/>
              <a:t>- просторечное название большого живота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27C6318A-8079-4D11-8219-C490960DF8F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265" y="982132"/>
            <a:ext cx="5209736" cy="4919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18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959B71-8C69-419E-BD0A-B15AC4B01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0183" y="3261098"/>
            <a:ext cx="3975292" cy="130386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Буфер-</a:t>
            </a:r>
            <a:r>
              <a:rPr lang="ru-RU" dirty="0"/>
              <a:t> специальное устройство для ослабления удара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78E51514-EC52-4303-83A7-89B6C9F776F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16" y="1140569"/>
            <a:ext cx="5517027" cy="45768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9151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7BFB91-4F81-4308-9263-8FF15E06D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Бампер</a:t>
            </a:r>
            <a:r>
              <a:rPr lang="ru-RU" dirty="0"/>
              <a:t> – защитное устройство автомобиля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DB38BC-E217-4B16-BDEC-90477C870B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CE316921-BD83-4A46-AC0D-9A479239C47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67" y="2285999"/>
            <a:ext cx="10302240" cy="3731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2611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EED851-1BAF-490C-A891-A857D791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Кластер 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81DAAA5D-7D2A-43EF-9A11-F6BB3F3244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310176"/>
              </p:ext>
            </p:extLst>
          </p:nvPr>
        </p:nvGraphicFramePr>
        <p:xfrm>
          <a:off x="1295400" y="2557463"/>
          <a:ext cx="9601195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0239">
                  <a:extLst>
                    <a:ext uri="{9D8B030D-6E8A-4147-A177-3AD203B41FA5}">
                      <a16:colId xmlns:a16="http://schemas.microsoft.com/office/drawing/2014/main" val="2683043910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2842464998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2427101255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1540492382"/>
                    </a:ext>
                  </a:extLst>
                </a:gridCol>
                <a:gridCol w="1920239">
                  <a:extLst>
                    <a:ext uri="{9D8B030D-6E8A-4147-A177-3AD203B41FA5}">
                      <a16:colId xmlns:a16="http://schemas.microsoft.com/office/drawing/2014/main" val="15739435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Коля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Осторожный, разумный, воспитанный, ответственный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Поддался на уговоры Мишки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 критических ситуациях проявляет заботу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После происшествия осознаёт свою вину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081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Миша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Озорной, неугомонный, импульсивный и проказливый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Безрассудный, смелый, инициативный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Олицетворяет авантюру, необдуманную бесшабашность и безответствен-</a:t>
                      </a:r>
                    </a:p>
                    <a:p>
                      <a:r>
                        <a:rPr lang="ru-RU" dirty="0" err="1"/>
                        <a:t>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Получил травмы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7553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6737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53CCF5-3767-49F8-A940-DE5240632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Картинный план</a:t>
            </a:r>
          </a:p>
        </p:txBody>
      </p:sp>
      <p:pic>
        <p:nvPicPr>
          <p:cNvPr id="1026" name="Picture 2" descr="презентация доска значок">
            <a:extLst>
              <a:ext uri="{FF2B5EF4-FFF2-40B4-BE49-F238E27FC236}">
                <a16:creationId xmlns:a16="http://schemas.microsoft.com/office/drawing/2014/main" id="{15EA13FF-1D10-46B2-A26D-64C5B4BFE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377" y="2526585"/>
            <a:ext cx="3757246" cy="375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E25FE76-A992-4C5E-8176-FFDF9A07C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979" y="783051"/>
            <a:ext cx="1262751" cy="1502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52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BADEFB-48A8-4D6D-9106-9828B68DF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1. Разговор около автомобиля</a:t>
            </a:r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id="{58D768B3-445D-4DD8-A639-E00F00CD8BA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292" y="2489981"/>
            <a:ext cx="3657600" cy="37842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1272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1A7B8A-2FDC-44E7-B3CC-84FC43388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2. Ребята поехали на бампере</a:t>
            </a:r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id="{FF72633E-F67F-47D8-9BCE-DF84D0A4CEA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526" y="2557463"/>
            <a:ext cx="2844503" cy="38011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538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A868FC-C5B5-4A61-8DD4-580668ADB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3. Опасная ситуация</a:t>
            </a:r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id="{DE825CED-B956-47E8-8978-8FA73EFE029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825" y="2557463"/>
            <a:ext cx="5964397" cy="35619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941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84389E-0CF3-407B-83CE-6016FFC12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4. Вмешательство милиционера </a:t>
            </a:r>
            <a:br>
              <a:rPr lang="ru-RU" dirty="0"/>
            </a:br>
            <a:r>
              <a:rPr lang="ru-RU" dirty="0"/>
              <a:t>(полицейского)</a:t>
            </a:r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id="{D670DAF6-DE05-4AB4-9DCF-0DFAFEFCAF6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873375"/>
            <a:ext cx="8572500" cy="2686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680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2A00A2-F6B2-488A-A168-20006B34F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5. Письмо милиционеру (полицейскому)</a:t>
            </a:r>
          </a:p>
        </p:txBody>
      </p:sp>
      <p:pic>
        <p:nvPicPr>
          <p:cNvPr id="4" name="Объект 3" descr="Picture background">
            <a:extLst>
              <a:ext uri="{FF2B5EF4-FFF2-40B4-BE49-F238E27FC236}">
                <a16:creationId xmlns:a16="http://schemas.microsoft.com/office/drawing/2014/main" id="{75DDBD61-36D7-466E-AAF6-D6F1AF3BA448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6" b="8220"/>
          <a:stretch/>
        </p:blipFill>
        <p:spPr bwMode="auto">
          <a:xfrm>
            <a:off x="2940148" y="2672863"/>
            <a:ext cx="5936565" cy="3390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0185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8205D-D3FC-474D-80E8-0AFA79331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Синквейн</a:t>
            </a:r>
            <a:r>
              <a:rPr lang="ru-RU" dirty="0"/>
              <a:t>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B88504B-6913-4426-A11D-7D9E6E546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Мальчики</a:t>
            </a:r>
          </a:p>
          <a:p>
            <a:r>
              <a:rPr lang="ru-RU" dirty="0"/>
              <a:t>2. Безответственные, озорные</a:t>
            </a:r>
          </a:p>
          <a:p>
            <a:r>
              <a:rPr lang="ru-RU" dirty="0"/>
              <a:t>3. Катались, нарушали, написали</a:t>
            </a:r>
            <a:r>
              <a:rPr lang="ru-RU"/>
              <a:t>(письмо)</a:t>
            </a:r>
            <a:endParaRPr lang="ru-RU" dirty="0"/>
          </a:p>
          <a:p>
            <a:r>
              <a:rPr lang="ru-RU" dirty="0"/>
              <a:t>4. Мальчики катались на бампере машины</a:t>
            </a:r>
          </a:p>
          <a:p>
            <a:r>
              <a:rPr lang="ru-RU" dirty="0"/>
              <a:t>5 . Нарушители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C0E89AD-8B94-431C-8853-38D6FB2D2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979" y="661869"/>
            <a:ext cx="1364566" cy="162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808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156</TotalTime>
  <Words>255</Words>
  <Application>Microsoft Office PowerPoint</Application>
  <PresentationFormat>Широкоэкранный</PresentationFormat>
  <Paragraphs>45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Garamond</vt:lpstr>
      <vt:lpstr>SB Sans Text</vt:lpstr>
      <vt:lpstr>Times New Roman</vt:lpstr>
      <vt:lpstr>YS Text</vt:lpstr>
      <vt:lpstr>Натуральные материалы</vt:lpstr>
      <vt:lpstr>Рассказ Н.Н.Носова «Автомобиль»</vt:lpstr>
      <vt:lpstr>Николай Николаевич Носов</vt:lpstr>
      <vt:lpstr>«ВОЛГА»</vt:lpstr>
      <vt:lpstr>«МОСКВИЧ»</vt:lpstr>
      <vt:lpstr>Капор -головной убор</vt:lpstr>
      <vt:lpstr>Капот -откидная крышка у машины, защищающая важные детали</vt:lpstr>
      <vt:lpstr>Кузов- часть машины, предназначенная для размещения пассажиров и груза</vt:lpstr>
      <vt:lpstr>Пузо- просторечное название большого живота</vt:lpstr>
      <vt:lpstr>Буфер- специальное устройство для ослабления удара</vt:lpstr>
      <vt:lpstr>Бампер – защитное устройство автомобиля</vt:lpstr>
      <vt:lpstr>Кластер </vt:lpstr>
      <vt:lpstr>Картинный план</vt:lpstr>
      <vt:lpstr>1. Разговор около автомобиля</vt:lpstr>
      <vt:lpstr>2. Ребята поехали на бампере</vt:lpstr>
      <vt:lpstr>3. Опасная ситуация</vt:lpstr>
      <vt:lpstr>4. Вмешательство милиционера  (полицейского)</vt:lpstr>
      <vt:lpstr>5. Письмо милиционеру (полицейскому)</vt:lpstr>
      <vt:lpstr>Синквейн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Рассказ Н.Н.Носова «Автомобиль»</dc:title>
  <dc:creator>NAT</dc:creator>
  <cp:lastModifiedBy>NAT</cp:lastModifiedBy>
  <cp:revision>15</cp:revision>
  <dcterms:created xsi:type="dcterms:W3CDTF">2026-04-17T14:16:58Z</dcterms:created>
  <dcterms:modified xsi:type="dcterms:W3CDTF">2026-04-17T17:23:32Z</dcterms:modified>
</cp:coreProperties>
</file>