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69" r:id="rId4"/>
    <p:sldId id="262" r:id="rId5"/>
    <p:sldId id="264" r:id="rId6"/>
    <p:sldId id="265" r:id="rId7"/>
    <p:sldId id="266" r:id="rId8"/>
    <p:sldId id="267" r:id="rId9"/>
    <p:sldId id="268" r:id="rId10"/>
    <p:sldId id="261" r:id="rId11"/>
    <p:sldId id="263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F5E4B-25F7-45D0-BA7F-A65D70986FDB}" type="datetimeFigureOut">
              <a:rPr lang="ru-RU" smtClean="0"/>
              <a:t>17.03.2022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6559D-9FEE-4162-8791-8364A7F082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77571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F5E4B-25F7-45D0-BA7F-A65D70986FDB}" type="datetimeFigureOut">
              <a:rPr lang="ru-RU" smtClean="0"/>
              <a:t>17.03.2022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6559D-9FEE-4162-8791-8364A7F082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0187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F5E4B-25F7-45D0-BA7F-A65D70986FDB}" type="datetimeFigureOut">
              <a:rPr lang="ru-RU" smtClean="0"/>
              <a:t>17.03.2022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6559D-9FEE-4162-8791-8364A7F082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23738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F5E4B-25F7-45D0-BA7F-A65D70986FDB}" type="datetimeFigureOut">
              <a:rPr lang="ru-RU" smtClean="0"/>
              <a:t>17.03.2022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6559D-9FEE-4162-8791-8364A7F082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80723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F5E4B-25F7-45D0-BA7F-A65D70986FDB}" type="datetimeFigureOut">
              <a:rPr lang="ru-RU" smtClean="0"/>
              <a:t>17.03.2022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6559D-9FEE-4162-8791-8364A7F082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14561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F5E4B-25F7-45D0-BA7F-A65D70986FDB}" type="datetimeFigureOut">
              <a:rPr lang="ru-RU" smtClean="0"/>
              <a:t>17.03.2022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6559D-9FEE-4162-8791-8364A7F082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93354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F5E4B-25F7-45D0-BA7F-A65D70986FDB}" type="datetimeFigureOut">
              <a:rPr lang="ru-RU" smtClean="0"/>
              <a:t>17.03.2022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6559D-9FEE-4162-8791-8364A7F082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41424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F5E4B-25F7-45D0-BA7F-A65D70986FDB}" type="datetimeFigureOut">
              <a:rPr lang="ru-RU" smtClean="0"/>
              <a:t>17.03.2022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6559D-9FEE-4162-8791-8364A7F082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50848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F5E4B-25F7-45D0-BA7F-A65D70986FDB}" type="datetimeFigureOut">
              <a:rPr lang="ru-RU" smtClean="0"/>
              <a:t>17.03.2022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6559D-9FEE-4162-8791-8364A7F082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36535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F5E4B-25F7-45D0-BA7F-A65D70986FDB}" type="datetimeFigureOut">
              <a:rPr lang="ru-RU" smtClean="0"/>
              <a:t>17.03.2022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6559D-9FEE-4162-8791-8364A7F082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32574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F5E4B-25F7-45D0-BA7F-A65D70986FDB}" type="datetimeFigureOut">
              <a:rPr lang="ru-RU" smtClean="0"/>
              <a:t>17.03.2022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6559D-9FEE-4162-8791-8364A7F082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4338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0F5E4B-25F7-45D0-BA7F-A65D70986FDB}" type="datetimeFigureOut">
              <a:rPr lang="ru-RU" smtClean="0"/>
              <a:t>17.03.2022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E6559D-9FEE-4162-8791-8364A7F082F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24711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4382038_71-p-svetlii-fon-meditsina-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0102" y="205941"/>
            <a:ext cx="5858396" cy="6614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                         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961"/>
            <a:ext cx="11928764" cy="6936811"/>
          </a:xfrm>
        </p:spPr>
      </p:pic>
    </p:spTree>
    <p:extLst>
      <p:ext uri="{BB962C8B-B14F-4D97-AF65-F5344CB8AC3E}">
        <p14:creationId xmlns:p14="http://schemas.microsoft.com/office/powerpoint/2010/main" val="6847582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95706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02917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4382038_71-p-svetlii-fon-meditsina-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05941"/>
            <a:ext cx="11030298" cy="6614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                          Травмы</a:t>
            </a:r>
            <a:endParaRPr lang="ru-RU" dirty="0"/>
          </a:p>
        </p:txBody>
      </p:sp>
      <p:pic>
        <p:nvPicPr>
          <p:cNvPr id="1028" name="Picture 4" descr="https://st2.depositphotos.com/4297405/11938/v/950/depositphotos_119381844-stock-illustration-illustration-first-aid-person-caucasian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4330" y="1149349"/>
            <a:ext cx="4842669" cy="4842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75550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4382038_71-p-svetlii-fon-meditsina-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05941"/>
            <a:ext cx="11030298" cy="6614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                          Ссадина</a:t>
            </a:r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1104900" y="1825625"/>
            <a:ext cx="10248900" cy="4351338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0625" y="384869"/>
            <a:ext cx="4013784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93866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4382038_71-p-svetlii-fon-meditsina-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05941"/>
            <a:ext cx="11030298" cy="6614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53334" y="1146175"/>
            <a:ext cx="3967165" cy="1325563"/>
          </a:xfrm>
        </p:spPr>
        <p:txBody>
          <a:bodyPr/>
          <a:lstStyle/>
          <a:p>
            <a:pPr algn="ctr"/>
            <a:r>
              <a:rPr lang="ru-RU" dirty="0" smtClean="0"/>
              <a:t>                                              </a:t>
            </a:r>
            <a:r>
              <a:rPr lang="ru-RU" b="1" dirty="0" smtClean="0"/>
              <a:t>Перелом</a:t>
            </a:r>
            <a:endParaRPr lang="ru-RU" b="1" dirty="0"/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9140" y="646739"/>
            <a:ext cx="5733255" cy="5733255"/>
          </a:xfrm>
        </p:spPr>
      </p:pic>
    </p:spTree>
    <p:extLst>
      <p:ext uri="{BB962C8B-B14F-4D97-AF65-F5344CB8AC3E}">
        <p14:creationId xmlns:p14="http://schemas.microsoft.com/office/powerpoint/2010/main" val="30201557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4382038_71-p-svetlii-fon-meditsina-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05941"/>
            <a:ext cx="11030298" cy="6614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86870" y="1289050"/>
            <a:ext cx="3748091" cy="1325563"/>
          </a:xfrm>
        </p:spPr>
        <p:txBody>
          <a:bodyPr/>
          <a:lstStyle/>
          <a:p>
            <a:pPr algn="ctr"/>
            <a:r>
              <a:rPr lang="ru-RU" dirty="0" smtClean="0"/>
              <a:t>                                              </a:t>
            </a:r>
            <a:r>
              <a:rPr lang="ru-RU" b="1" dirty="0" smtClean="0"/>
              <a:t>Обморок</a:t>
            </a:r>
            <a:endParaRPr lang="ru-RU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062034" y="824706"/>
            <a:ext cx="6591300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999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4382038_71-p-svetlii-fon-meditsina-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05941"/>
            <a:ext cx="11030298" cy="6614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58145" y="1555750"/>
            <a:ext cx="3748091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                                              </a:t>
            </a:r>
            <a:r>
              <a:rPr lang="ru-RU" sz="6600" b="1" dirty="0" smtClean="0"/>
              <a:t>Порез</a:t>
            </a:r>
            <a:endParaRPr lang="ru-RU" sz="66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724026" y="931769"/>
            <a:ext cx="3890962" cy="545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5069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4382038_71-p-svetlii-fon-meditsina-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05941"/>
            <a:ext cx="11030298" cy="6614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58145" y="1555750"/>
            <a:ext cx="3748091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                                              </a:t>
            </a:r>
            <a:r>
              <a:rPr lang="ru-RU" sz="6600" b="1" dirty="0" smtClean="0"/>
              <a:t>Солнечный удар</a:t>
            </a:r>
            <a:endParaRPr lang="ru-RU" sz="6600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594491" y="610394"/>
            <a:ext cx="4320534" cy="5494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19239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4382038_71-p-svetlii-fon-meditsina-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05941"/>
            <a:ext cx="11030298" cy="6614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58145" y="1555750"/>
            <a:ext cx="3748091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                                              </a:t>
            </a:r>
            <a:r>
              <a:rPr lang="ru-RU" sz="8000" b="1" dirty="0" smtClean="0"/>
              <a:t>Ожог</a:t>
            </a:r>
            <a:endParaRPr lang="ru-RU" sz="80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5523" y="403454"/>
            <a:ext cx="4305300" cy="621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33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4382038_71-p-svetlii-fon-meditsina-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05941"/>
            <a:ext cx="11030298" cy="6614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58145" y="1555750"/>
            <a:ext cx="3748091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                                              </a:t>
            </a:r>
            <a:r>
              <a:rPr lang="ru-RU" sz="8000" b="1" dirty="0" smtClean="0"/>
              <a:t>колотая рана</a:t>
            </a:r>
            <a:endParaRPr lang="ru-RU" sz="80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0149" y="342899"/>
            <a:ext cx="4086226" cy="6368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436362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19</Words>
  <Application>Microsoft Office PowerPoint</Application>
  <PresentationFormat>Широкоэкранный</PresentationFormat>
  <Paragraphs>9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Тема Office</vt:lpstr>
      <vt:lpstr>                                              </vt:lpstr>
      <vt:lpstr>                                              Травмы</vt:lpstr>
      <vt:lpstr>                                              Ссадина</vt:lpstr>
      <vt:lpstr>                                              Перелом</vt:lpstr>
      <vt:lpstr>                                              Обморок</vt:lpstr>
      <vt:lpstr>                                              Порез</vt:lpstr>
      <vt:lpstr>                                              Солнечный удар</vt:lpstr>
      <vt:lpstr>                                              Ожог</vt:lpstr>
      <vt:lpstr>                                              колотая рана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6</cp:revision>
  <dcterms:created xsi:type="dcterms:W3CDTF">2022-03-15T05:14:28Z</dcterms:created>
  <dcterms:modified xsi:type="dcterms:W3CDTF">2022-03-16T23:32:16Z</dcterms:modified>
</cp:coreProperties>
</file>