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BF7"/>
    <a:srgbClr val="FFFFFF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63" autoAdjust="0"/>
    <p:restoredTop sz="94660"/>
  </p:normalViewPr>
  <p:slideViewPr>
    <p:cSldViewPr>
      <p:cViewPr>
        <p:scale>
          <a:sx n="118" d="100"/>
          <a:sy n="118" d="100"/>
        </p:scale>
        <p:origin x="-1488" y="-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4788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838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926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937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6032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0567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9282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1078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146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3375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4688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4994F-3B66-41EC-88C9-59CB0F985E42}" type="datetimeFigureOut">
              <a:rPr lang="ru-RU" smtClean="0"/>
              <a:t>27.03.2024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C5308-32B2-435A-A919-21F2C77E0A4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483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23.jpeg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Безопасная дорога – это здорово!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616530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 3 Л класса МАОУ «СОШ № 27 с углубленным изучением отдельных предметов»</a:t>
            </a:r>
          </a:p>
          <a:p>
            <a:pPr algn="just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– Никулина Наталья Валерьевна </a:t>
            </a:r>
            <a:endParaRPr lang="ru-RU" sz="1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587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7504" y="116632"/>
            <a:ext cx="66967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0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/>
              </a:rPr>
              <a:t>Какой же интересный, но не безопасный мир дороги….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0394" y="3861048"/>
            <a:ext cx="6156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на улице нас подстерегает множество опасностей и неожиданностей. А чтобы их избежать, надо соблюдать особые правила - Правила дорожного движения!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17032"/>
            <a:ext cx="2232248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92696"/>
            <a:ext cx="4176464" cy="2880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7142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88640"/>
            <a:ext cx="2707407" cy="185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88640"/>
            <a:ext cx="5400600" cy="64633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Переходить дорогу можно по наземному или подземному пешеходному переходу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8720"/>
            <a:ext cx="604829" cy="1484784"/>
          </a:xfrm>
          <a:prstGeom prst="rect">
            <a:avLst/>
          </a:prstGeom>
        </p:spPr>
      </p:pic>
      <p:sp>
        <p:nvSpPr>
          <p:cNvPr id="8" name="Штриховая стрелка вправо 7"/>
          <p:cNvSpPr/>
          <p:nvPr/>
        </p:nvSpPr>
        <p:spPr>
          <a:xfrm>
            <a:off x="1032160" y="2016638"/>
            <a:ext cx="432048" cy="216024"/>
          </a:xfrm>
          <a:prstGeom prst="striped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547664" y="1940274"/>
            <a:ext cx="4103002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ереходи дорогу только на зеленый цвет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6210" y="1096128"/>
            <a:ext cx="4104456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желтый и красный сигнал переходить дорогу нельзя!!!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1032160" y="1116064"/>
            <a:ext cx="432048" cy="303229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1032160" y="1556792"/>
            <a:ext cx="432048" cy="288032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156760"/>
            <a:ext cx="2680463" cy="1708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203" y="2393504"/>
            <a:ext cx="1633364" cy="16333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449271"/>
            <a:ext cx="1417340" cy="141497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23528" y="2708920"/>
            <a:ext cx="3168352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Переходить дорогу МОЖНО по пешеходному переходу с «зеброй» и специальным знаком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Штриховая стрелка вправо 13"/>
          <p:cNvSpPr/>
          <p:nvPr/>
        </p:nvSpPr>
        <p:spPr>
          <a:xfrm rot="10800000">
            <a:off x="3599165" y="3156760"/>
            <a:ext cx="468779" cy="27224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50" y="4149080"/>
            <a:ext cx="2360915" cy="221926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43808" y="4221088"/>
            <a:ext cx="2160240" cy="132343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убедись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том, что машина остановилась, прежде чем шагнуть на проезжую часть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Штриховая стрелка вправо 16"/>
          <p:cNvSpPr/>
          <p:nvPr/>
        </p:nvSpPr>
        <p:spPr>
          <a:xfrm>
            <a:off x="2195736" y="4437112"/>
            <a:ext cx="504056" cy="288032"/>
          </a:xfrm>
          <a:prstGeom prst="striped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6084169" y="5074044"/>
            <a:ext cx="3059832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САМОЕ ГЛАВНОЕ: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48064" y="5661248"/>
            <a:ext cx="3859535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Будь очень внимателен все то время, пока ты переходишь дорогу!!!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636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8784976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мы не только знаем и соблюдаем правила дорожного движения, но и принимаем активное участие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деле изучения дорожной безопасности и профилактики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дорожно-транспортного травматизма как детей, так и взрослых!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79" y="1553529"/>
            <a:ext cx="3888926" cy="37670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75408" y="1593666"/>
            <a:ext cx="4176463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как мы это делаем – сейчас Вам всё покажем!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183" y="2780928"/>
            <a:ext cx="3810914" cy="25396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468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3728" y="260648"/>
            <a:ext cx="5256584" cy="83099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/>
              </a:rPr>
              <a:t>В нашей школе создан отряд </a:t>
            </a:r>
            <a:r>
              <a:rPr lang="ru-RU" sz="2400" b="1" dirty="0">
                <a:solidFill>
                  <a:schemeClr val="bg1"/>
                </a:solidFill>
                <a:latin typeface="Times New Roman"/>
              </a:rPr>
              <a:t>ЮИД</a:t>
            </a:r>
            <a:r>
              <a:rPr lang="ru-RU" sz="2400" b="1" dirty="0" smtClean="0">
                <a:solidFill>
                  <a:schemeClr val="bg1"/>
                </a:solidFill>
                <a:latin typeface="Times New Roman"/>
              </a:rPr>
              <a:t>!</a:t>
            </a:r>
          </a:p>
          <a:p>
            <a:pPr algn="ctr"/>
            <a:endParaRPr lang="ru-RU" sz="24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75856" y="1840912"/>
            <a:ext cx="5616624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Юные инспектора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активные помощники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педагогов, сотрудников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ГИБДД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деле пропаганды безопасности дорожного движения и предупреждения детского дорожно-транспортного травматизма.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7346" y="1697032"/>
            <a:ext cx="2160240" cy="1015663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что это такое?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это такие?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916" y="908719"/>
            <a:ext cx="2636912" cy="2592288"/>
          </a:xfrm>
          <a:prstGeom prst="rect">
            <a:avLst/>
          </a:prstGeom>
        </p:spPr>
      </p:pic>
      <p:sp>
        <p:nvSpPr>
          <p:cNvPr id="8" name="Нашивка 7"/>
          <p:cNvSpPr/>
          <p:nvPr/>
        </p:nvSpPr>
        <p:spPr>
          <a:xfrm>
            <a:off x="2987824" y="2204863"/>
            <a:ext cx="288032" cy="360041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7346" y="3717032"/>
            <a:ext cx="2260742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же они делают?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нужны?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184277"/>
            <a:ext cx="1988840" cy="1988840"/>
          </a:xfrm>
          <a:prstGeom prst="rect">
            <a:avLst/>
          </a:prstGeom>
        </p:spPr>
      </p:pic>
      <p:sp>
        <p:nvSpPr>
          <p:cNvPr id="11" name="Нашивка 10"/>
          <p:cNvSpPr/>
          <p:nvPr/>
        </p:nvSpPr>
        <p:spPr>
          <a:xfrm>
            <a:off x="3167844" y="4077072"/>
            <a:ext cx="324036" cy="432048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80520" y="3356992"/>
            <a:ext cx="5283968" cy="280076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помогаем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школы,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сотрудникам ГИБДД в пропаганде Правил дорожного движения;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Боремся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правонарушениями в сфере дорожного движения среди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наших одноклассников и учеников;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Являемся волонтерами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пропаганде Правил дорожного движения в школах, детских садах, учреждениях дополнительного образования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Сотрудничаем со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средствами массовой информации – освещение работы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нашего отряда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ЮИД в местной печати, на радио, телевидении,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интернете, и т.д.</a:t>
            </a:r>
          </a:p>
          <a:p>
            <a:pPr algn="just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Нашивка 12"/>
          <p:cNvSpPr/>
          <p:nvPr/>
        </p:nvSpPr>
        <p:spPr>
          <a:xfrm rot="5400000">
            <a:off x="1242114" y="4628146"/>
            <a:ext cx="258534" cy="511530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7346" y="5160453"/>
            <a:ext cx="2160240" cy="138499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Юный инспектор личным примером, активной общественной деятельностью формирует у школьников устойчивые навыки соблюдения Правил дорожного движения.</a:t>
            </a:r>
          </a:p>
        </p:txBody>
      </p:sp>
    </p:spTree>
    <p:extLst>
      <p:ext uri="{BB962C8B-B14F-4D97-AF65-F5344CB8AC3E}">
        <p14:creationId xmlns:p14="http://schemas.microsoft.com/office/powerpoint/2010/main" val="1519584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43808" y="161619"/>
            <a:ext cx="4968552" cy="70788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нашего отряда: 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ВИРАЖ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3808" y="1124744"/>
            <a:ext cx="4248472" cy="156966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Девиз наш ясен всем: «Мы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движение без проблем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 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98" y="2564904"/>
            <a:ext cx="9124666" cy="42930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923722"/>
            <a:ext cx="1800200" cy="312613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698468"/>
            <a:ext cx="1643031" cy="16430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755" y="2823105"/>
            <a:ext cx="2668561" cy="1586192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6372200" y="436979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26360" y="4409297"/>
            <a:ext cx="3294112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дорожного движения –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часть Таблицы Уважения: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Пешехода надо уважать,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него не надо наезжать.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прошу вас уважать шофёра,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может стать шофёром скоро.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рядом путь перебегать,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Можем мы шофёра напугать.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lvl="0" algn="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всем участникам движения</a:t>
            </a:r>
          </a:p>
          <a:p>
            <a:pPr lvl="0" algn="r"/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Законы Уважения!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146" l="1892" r="981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31" y="260648"/>
            <a:ext cx="2687577" cy="2742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63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1560" y="260648"/>
            <a:ext cx="7992888" cy="80021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Самое интересное и важное в нашей деятельности – это 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патрульно-рейдовая работа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00" y="1196752"/>
            <a:ext cx="1628800" cy="1628800"/>
          </a:xfrm>
          <a:prstGeom prst="rect">
            <a:avLst/>
          </a:prstGeom>
        </p:spPr>
      </p:pic>
      <p:sp>
        <p:nvSpPr>
          <p:cNvPr id="8" name="Нашивка 7"/>
          <p:cNvSpPr/>
          <p:nvPr/>
        </p:nvSpPr>
        <p:spPr>
          <a:xfrm>
            <a:off x="1763688" y="1772816"/>
            <a:ext cx="360040" cy="504056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67744" y="1628800"/>
            <a:ext cx="6192688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участвуем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сопровождении взрослых в патрулировании и рейдах по соблюдению детьми и подростками Правил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Дорожного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вижения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996952"/>
            <a:ext cx="5112568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5605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4624"/>
            <a:ext cx="2555776" cy="25667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9512" y="262504"/>
            <a:ext cx="8712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сентября 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м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 напомнили водителям о безопасности!</a:t>
            </a:r>
          </a:p>
          <a:p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Прошла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профилактическая акция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"Внимание, дети"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проводимая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ОГИБДД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 МВД России "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Балаковское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".Сотрудники ГИБДД совместно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отрядом юных инспекторов дорожного движения из школы №27 обратились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водителям и попросили их быть как можно внимательнее на дорогах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летнего отдыха дети, находясь в основном в летних лагерях, за городом,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сельской местности, уже успели отвыкнуть от интенсивного движения транспорта,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повседневного внимания и осторожности на дорогах, в вязи с чем, водителям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выбирать безопасную скорость движения и быть всегда начеку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068960"/>
            <a:ext cx="3960440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861048"/>
            <a:ext cx="374441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2875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3968" y="548680"/>
            <a:ext cx="4752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На главной площади города около балаковской администрации госавтоинспекторы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останавливали автомобили, а 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мы,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облаченные в яркие жилеты и форменные 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пилотки,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раздавали автомобилистам памятки по правилам дорожного движения, также 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напоминали водителям о том, что ни в коем случае нельзя садиться нетрезвыми за руль.</a:t>
            </a:r>
          </a:p>
          <a:p>
            <a:pPr lvl="0" algn="just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ru-RU" sz="1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48" y="332656"/>
            <a:ext cx="3960440" cy="26392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5" y="3481849"/>
            <a:ext cx="3851920" cy="2593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852936"/>
            <a:ext cx="4392488" cy="3237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27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sz="1600" b="1" dirty="0">
                <a:solidFill>
                  <a:srgbClr val="F79646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Ученики </a:t>
            </a:r>
            <a:r>
              <a:rPr lang="ru-RU" sz="1600" b="1" dirty="0" smtClean="0">
                <a:solidFill>
                  <a:srgbClr val="F79646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3Л </a:t>
            </a:r>
            <a:r>
              <a:rPr lang="ru-RU" sz="1600" b="1" dirty="0">
                <a:solidFill>
                  <a:srgbClr val="F79646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класса школы №27 впервые принимали участие в подобной акции и прекрасно справились с возложенной на них миссией. Они уже с нетерпением ждут нового мероприятия, вклад в которое они с удовольствием внесут.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60648"/>
            <a:ext cx="360040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78" y="1844824"/>
            <a:ext cx="3816424" cy="2257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9" y="2708920"/>
            <a:ext cx="3600400" cy="2470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06" y="4149080"/>
            <a:ext cx="3635896" cy="2423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7356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61023" y="297373"/>
            <a:ext cx="4572000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конечно, осветили итоги нашей 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местной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печати, телевидении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интернете.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76672"/>
            <a:ext cx="1844824" cy="18448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941168"/>
            <a:ext cx="1628800" cy="16288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7" b="5737"/>
          <a:stretch/>
        </p:blipFill>
        <p:spPr>
          <a:xfrm>
            <a:off x="323528" y="297373"/>
            <a:ext cx="2952328" cy="3744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7544" y="1988840"/>
            <a:ext cx="1152128" cy="158417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95" b="9795"/>
          <a:stretch/>
        </p:blipFill>
        <p:spPr>
          <a:xfrm>
            <a:off x="3666929" y="2321496"/>
            <a:ext cx="5126440" cy="33289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263824" y="3245782"/>
            <a:ext cx="360040" cy="72008"/>
          </a:xfrm>
          <a:prstGeom prst="rect">
            <a:avLst/>
          </a:prstGeom>
          <a:solidFill>
            <a:srgbClr val="FFFBF7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354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5656" y="116632"/>
            <a:ext cx="639045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Разрешается —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запрещается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проспекты, и бульвары — всюду улицы шумны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Проходи по тротуару только с правой стороны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Тут шалить, мешать народу ЗА-ПРЕ-ЩА-ЕТ-СЯ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примерным пешеходом РАЗРЕШАЕТСЯ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едешь ты в трамвае и вокруг тебя народ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толкаясь, не зевая, проходи скорей вперёд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Ехать «зайцем», как известно, ЗА-ПРЕ-ЩА-ЕТ-СЯ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Уступить старушке место РАЗРЕШАЕТСЯ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ты гуляешь просто, всё равно вперёд гляди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шумный перекрёсток осторожно проходи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при красном свете ЗА-ПРЕ-ЩА-ЕТ-СЯ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зелёном даже детям РАЗРЕШАЕТСЯ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(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</a:t>
            </a:r>
            <a:r>
              <a:rPr lang="ru-RU" i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Семернин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407" y="3836383"/>
            <a:ext cx="5668593" cy="30469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923127"/>
            <a:ext cx="1732898" cy="17300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90047" y="3120856"/>
            <a:ext cx="1152129" cy="146151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82" y="260648"/>
            <a:ext cx="922958" cy="22657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1" y="4782711"/>
            <a:ext cx="2477425" cy="1472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4997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386</TotalTime>
  <Words>679</Words>
  <Application>Microsoft Office PowerPoint</Application>
  <PresentationFormat>Экран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Безопасная дорога – это здорово!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Безопасная дорога - детям</dc:title>
  <dc:creator>Антон Бесчастнов</dc:creator>
  <cp:lastModifiedBy>Наталья Никулина</cp:lastModifiedBy>
  <cp:revision>36</cp:revision>
  <dcterms:created xsi:type="dcterms:W3CDTF">2017-09-26T13:27:59Z</dcterms:created>
  <dcterms:modified xsi:type="dcterms:W3CDTF">2024-03-27T04:12:41Z</dcterms:modified>
</cp:coreProperties>
</file>