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58" r:id="rId3"/>
    <p:sldId id="260" r:id="rId4"/>
    <p:sldId id="261" r:id="rId5"/>
    <p:sldId id="262" r:id="rId6"/>
    <p:sldId id="267" r:id="rId7"/>
    <p:sldId id="263" r:id="rId8"/>
    <p:sldId id="274" r:id="rId9"/>
    <p:sldId id="276" r:id="rId10"/>
    <p:sldId id="275" r:id="rId11"/>
    <p:sldId id="277" r:id="rId12"/>
    <p:sldId id="278" r:id="rId13"/>
    <p:sldId id="279" r:id="rId14"/>
    <p:sldId id="264" r:id="rId15"/>
    <p:sldId id="26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11\Desktop\Рисунок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-214338"/>
            <a:ext cx="8229600" cy="1143000"/>
          </a:xfrm>
        </p:spPr>
        <p:txBody>
          <a:bodyPr>
            <a:normAutofit/>
          </a:bodyPr>
          <a:lstStyle/>
          <a:p>
            <a:r>
              <a:rPr lang="ru-RU" sz="1600" dirty="0" smtClean="0"/>
              <a:t>Муниципальное  бюджетное дошкольное образовательное учреждение</a:t>
            </a:r>
            <a:br>
              <a:rPr lang="ru-RU" sz="1600" dirty="0" smtClean="0"/>
            </a:br>
            <a:r>
              <a:rPr lang="ru-RU" sz="1600" dirty="0" smtClean="0"/>
              <a:t>детский сад №31 «Медвежонок»</a:t>
            </a: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2143116"/>
            <a:ext cx="8901146" cy="4972072"/>
          </a:xfrm>
        </p:spPr>
        <p:txBody>
          <a:bodyPr>
            <a:normAutofit fontScale="25000" lnSpcReduction="20000"/>
          </a:bodyPr>
          <a:lstStyle/>
          <a:p>
            <a:pPr>
              <a:buNone/>
            </a:pPr>
            <a:endParaRPr lang="ru-RU" dirty="0" smtClean="0"/>
          </a:p>
          <a:p>
            <a:pPr algn="ctr">
              <a:buNone/>
            </a:pPr>
            <a:r>
              <a:rPr lang="ru-RU" b="1" dirty="0" smtClean="0"/>
              <a:t>                                                   </a:t>
            </a:r>
          </a:p>
          <a:p>
            <a:pPr algn="ctr">
              <a:buNone/>
            </a:pPr>
            <a:r>
              <a:rPr lang="ru-RU" sz="5100" b="1" dirty="0" smtClean="0"/>
              <a:t>                                                                                   </a:t>
            </a:r>
            <a:r>
              <a:rPr lang="ru-RU" sz="8600" b="1" dirty="0" smtClean="0"/>
              <a:t>МИНИ-МУЗЕЙ</a:t>
            </a:r>
          </a:p>
          <a:p>
            <a:pPr algn="ctr">
              <a:buNone/>
            </a:pPr>
            <a:r>
              <a:rPr lang="ru-RU" sz="8600" dirty="0" smtClean="0"/>
              <a:t>                                                   группы младшего </a:t>
            </a:r>
          </a:p>
          <a:p>
            <a:pPr algn="ctr">
              <a:buNone/>
            </a:pPr>
            <a:r>
              <a:rPr lang="ru-RU" sz="8600" dirty="0" smtClean="0"/>
              <a:t>                                                    дошкольного возраста №6               </a:t>
            </a:r>
          </a:p>
          <a:p>
            <a:pPr algn="ctr">
              <a:buNone/>
            </a:pPr>
            <a:r>
              <a:rPr lang="ru-RU" sz="8600" dirty="0" smtClean="0"/>
              <a:t>                                                  </a:t>
            </a:r>
            <a:r>
              <a:rPr lang="ru-RU" sz="8600" b="1" dirty="0" smtClean="0"/>
              <a:t>«Куколка»</a:t>
            </a:r>
            <a:r>
              <a:rPr lang="ru-RU" sz="8600" dirty="0" smtClean="0"/>
              <a:t>           </a:t>
            </a:r>
          </a:p>
          <a:p>
            <a:pPr algn="r">
              <a:buNone/>
            </a:pPr>
            <a:endParaRPr lang="ru-RU" sz="5900" dirty="0" smtClean="0"/>
          </a:p>
          <a:p>
            <a:pPr algn="r">
              <a:buNone/>
            </a:pPr>
            <a:endParaRPr lang="ru-RU" sz="5900" dirty="0" smtClean="0"/>
          </a:p>
          <a:p>
            <a:pPr algn="r">
              <a:buNone/>
            </a:pPr>
            <a:endParaRPr lang="ru-RU" sz="5900" dirty="0" smtClean="0"/>
          </a:p>
          <a:p>
            <a:pPr algn="r">
              <a:buNone/>
            </a:pPr>
            <a:endParaRPr lang="ru-RU" sz="5900" dirty="0" smtClean="0"/>
          </a:p>
          <a:p>
            <a:pPr algn="r">
              <a:buNone/>
            </a:pPr>
            <a:endParaRPr lang="ru-RU" sz="5900" dirty="0" smtClean="0"/>
          </a:p>
          <a:p>
            <a:pPr algn="r">
              <a:buNone/>
            </a:pPr>
            <a:endParaRPr lang="ru-RU" sz="5900" dirty="0" smtClean="0"/>
          </a:p>
          <a:p>
            <a:pPr algn="r">
              <a:buNone/>
            </a:pPr>
            <a:endParaRPr lang="ru-RU" sz="5900" dirty="0" smtClean="0"/>
          </a:p>
          <a:p>
            <a:pPr algn="r">
              <a:buNone/>
            </a:pPr>
            <a:endParaRPr lang="ru-RU" sz="5900" dirty="0" smtClean="0"/>
          </a:p>
          <a:p>
            <a:pPr algn="r">
              <a:buNone/>
            </a:pPr>
            <a:r>
              <a:rPr lang="ru-RU" sz="5900" dirty="0" smtClean="0"/>
              <a:t>Руководители: Красикова Е.А.</a:t>
            </a:r>
          </a:p>
          <a:p>
            <a:pPr algn="r">
              <a:buNone/>
            </a:pPr>
            <a:r>
              <a:rPr lang="ru-RU" sz="5900" dirty="0" err="1" smtClean="0"/>
              <a:t>Сабитова</a:t>
            </a:r>
            <a:r>
              <a:rPr lang="ru-RU" sz="5900" dirty="0" smtClean="0"/>
              <a:t> Г.Ф.</a:t>
            </a:r>
          </a:p>
          <a:p>
            <a:pPr algn="r">
              <a:buNone/>
            </a:pPr>
            <a:endParaRPr lang="ru-RU" sz="2900" dirty="0" smtClean="0"/>
          </a:p>
          <a:p>
            <a:pPr algn="r">
              <a:buNone/>
            </a:pPr>
            <a:endParaRPr lang="ru-RU" b="1" dirty="0" smtClean="0"/>
          </a:p>
          <a:p>
            <a:pPr algn="ctr">
              <a:buNone/>
            </a:pPr>
            <a:endParaRPr lang="ru-RU" sz="1800" dirty="0" smtClean="0"/>
          </a:p>
          <a:p>
            <a:pPr algn="ctr">
              <a:buNone/>
            </a:pPr>
            <a:r>
              <a:rPr lang="ru-RU" sz="3400" dirty="0" smtClean="0"/>
              <a:t>г.Нижневартовск</a:t>
            </a:r>
            <a:endParaRPr lang="ru-RU" sz="3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111\Desktop\Рисунок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2400" y="-762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0"/>
            <a:ext cx="8229600" cy="1143000"/>
          </a:xfrm>
        </p:spPr>
        <p:txBody>
          <a:bodyPr/>
          <a:lstStyle/>
          <a:p>
            <a:r>
              <a:rPr lang="ru-RU" b="1" dirty="0" smtClean="0"/>
              <a:t>Цель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85852" y="1428736"/>
            <a:ext cx="8229600" cy="4525963"/>
          </a:xfrm>
        </p:spPr>
        <p:txBody>
          <a:bodyPr/>
          <a:lstStyle/>
          <a:p>
            <a:pPr algn="ctr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Формирование познавательных интересов дошкольников путем использования различных видов наглядности, а именно куклы в различном ее проявлении как промышленной, так и авторской.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11\Desktop\Рисунок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-228600"/>
            <a:ext cx="8229600" cy="1014394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ЗАДАЧИ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07670" y="1048152"/>
            <a:ext cx="7536330" cy="5809848"/>
          </a:xfrm>
        </p:spPr>
        <p:txBody>
          <a:bodyPr>
            <a:noAutofit/>
          </a:bodyPr>
          <a:lstStyle/>
          <a:p>
            <a:pPr algn="just">
              <a:lnSpc>
                <a:spcPct val="120000"/>
              </a:lnSpc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Приобщать дошкольников к истокам народной культуры, к культурно-эстетическим ценностям через образ народной куклы;   </a:t>
            </a:r>
          </a:p>
          <a:p>
            <a:pPr lvl="0" algn="just">
              <a:lnSpc>
                <a:spcPct val="120000"/>
              </a:lnSpc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Расширение кругозора детей с помощью информационной и экскурсионной деятельности;</a:t>
            </a:r>
          </a:p>
          <a:p>
            <a:pPr lvl="0" algn="just">
              <a:lnSpc>
                <a:spcPct val="120000"/>
              </a:lnSpc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Обогащение предметно-развивающей среды группы;</a:t>
            </a:r>
          </a:p>
          <a:p>
            <a:pPr lvl="0" algn="just">
              <a:lnSpc>
                <a:spcPct val="120000"/>
              </a:lnSpc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Воспитание у дошкольников основ толерантности; воспитание представлений о взаимосвязях разных культур.</a:t>
            </a:r>
          </a:p>
          <a:p>
            <a:pPr lvl="0" algn="just">
              <a:lnSpc>
                <a:spcPct val="120000"/>
              </a:lnSpc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Включить родителей и детей в поисково-исследовательскую работу, сбор информации по заданной теме; развивать познавательную активность детей;</a:t>
            </a:r>
          </a:p>
          <a:p>
            <a:pPr lvl="0" algn="just">
              <a:lnSpc>
                <a:spcPct val="120000"/>
              </a:lnSpc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 Формировать у детей представление о музеях.</a:t>
            </a:r>
          </a:p>
          <a:p>
            <a:pPr algn="just"/>
            <a:endParaRPr lang="ru-RU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111\Desktop\Рисунок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4414" y="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ПРИНЦИПЫ СОЗДАНИЯ МУЗЕЯ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1571612"/>
            <a:ext cx="7643834" cy="4525963"/>
          </a:xfrm>
        </p:spPr>
        <p:txBody>
          <a:bodyPr>
            <a:normAutofit/>
          </a:bodyPr>
          <a:lstStyle/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Учёт возрастных особенностей дошкольников;</a:t>
            </a: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Опора на интересы ребёнка;</a:t>
            </a: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Осуществление взаимодействия воспитателя с детьми;</a:t>
            </a: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Наглядность;</a:t>
            </a: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Последовательность;</a:t>
            </a:r>
          </a:p>
          <a:p>
            <a:pPr lvl="0"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Сотрудничество и взаимоуважение.</a:t>
            </a: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111\Desktop\Рисунок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4572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04" y="0"/>
            <a:ext cx="7072362" cy="1000132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ФОРМЫ ДЕЯТЕЛЬНОСТИ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857356" y="1785926"/>
            <a:ext cx="4714908" cy="4311649"/>
          </a:xfrm>
        </p:spPr>
        <p:txBody>
          <a:bodyPr/>
          <a:lstStyle/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фондовая;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поисковая;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научная;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экспозиционная;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познавательная.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111\Desktop\Рисунок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84" y="-214338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7356" y="0"/>
            <a:ext cx="7515220" cy="1285860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ПРЕДПОЛАГАЕМЫЙ РЕЗУЛЬТАТ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43042" y="1142984"/>
            <a:ext cx="7500958" cy="5311781"/>
          </a:xfrm>
        </p:spPr>
        <p:txBody>
          <a:bodyPr>
            <a:noAutofit/>
          </a:bodyPr>
          <a:lstStyle/>
          <a:p>
            <a:pPr marL="514350" lvl="0" indent="-514350" algn="just">
              <a:lnSpc>
                <a:spcPct val="12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Создание условий для творческого общения и сотрудничества; </a:t>
            </a:r>
          </a:p>
          <a:p>
            <a:pPr marL="514350" lvl="0" indent="-514350" algn="just">
              <a:lnSpc>
                <a:spcPct val="12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Формирование у детей навыков игры с куклой; </a:t>
            </a:r>
          </a:p>
          <a:p>
            <a:pPr marL="514350" lvl="0" indent="-514350" algn="just">
              <a:lnSpc>
                <a:spcPct val="12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Воспитывать умение бережно относится к предметам через общение с куклами;</a:t>
            </a:r>
          </a:p>
          <a:p>
            <a:pPr marL="514350" lvl="0" indent="-514350" algn="just">
              <a:lnSpc>
                <a:spcPct val="12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Развивать связную речь детей, обогатить её новыми словами и выражениями, развивать воображение.</a:t>
            </a:r>
          </a:p>
          <a:p>
            <a:pPr>
              <a:buNone/>
            </a:pPr>
            <a:r>
              <a:rPr lang="ru-RU" sz="2800" dirty="0" smtClean="0"/>
              <a:t> </a:t>
            </a: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111\Desktop\Рисунок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57290" y="357166"/>
            <a:ext cx="7143800" cy="928694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ЭКСПОНАТЫ МИНИ-МУЗЕЯ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71604" y="1428736"/>
            <a:ext cx="7572396" cy="5000660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2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Куклы выполненные без помощи иглы – </a:t>
            </a:r>
          </a:p>
          <a:p>
            <a:pPr>
              <a:lnSpc>
                <a:spcPct val="120000"/>
              </a:lnSpc>
              <a:buNone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куклы-обереги, куклы-скрутки т. д.;</a:t>
            </a:r>
          </a:p>
          <a:p>
            <a:pPr>
              <a:lnSpc>
                <a:spcPct val="12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Куклы в костюмах разных областей России и нардов мира;</a:t>
            </a:r>
          </a:p>
          <a:p>
            <a:pPr>
              <a:lnSpc>
                <a:spcPct val="12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Театральные куклы;</a:t>
            </a:r>
          </a:p>
          <a:p>
            <a:pPr>
              <a:lnSpc>
                <a:spcPct val="12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Авторские куклы  – вязаные куклы, набивные,  выполненные педагогами и родителями;</a:t>
            </a:r>
          </a:p>
          <a:p>
            <a:pPr>
              <a:lnSpc>
                <a:spcPct val="12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Расписные куклы;</a:t>
            </a:r>
          </a:p>
          <a:p>
            <a:pPr>
              <a:lnSpc>
                <a:spcPct val="120000"/>
              </a:lnSpc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Современные куклы.</a:t>
            </a:r>
          </a:p>
          <a:p>
            <a:pPr marL="0" indent="0">
              <a:buNone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" name="Содержимое 10" descr="Рисунок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14728" y="2077053"/>
            <a:ext cx="5114544" cy="3572256"/>
          </a:xfrm>
        </p:spPr>
      </p:pic>
      <p:pic>
        <p:nvPicPr>
          <p:cNvPr id="4" name="Picture 2" descr="C:\Users\111\Desktop\Рисунок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00098" y="-642966"/>
            <a:ext cx="10001287" cy="750096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071538" y="-214338"/>
            <a:ext cx="778674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КУКЛЫ ВЫПОЛНЕННЫЕ БЕЗ ПОМОЩИ ИГЛЫ</a:t>
            </a:r>
            <a:endParaRPr lang="ru-RU" sz="2400" dirty="0"/>
          </a:p>
        </p:txBody>
      </p:sp>
      <p:pic>
        <p:nvPicPr>
          <p:cNvPr id="12" name="Рисунок 11" descr="Рисунок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16283" y="642918"/>
            <a:ext cx="5727717" cy="4000528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3571868" y="4786322"/>
            <a:ext cx="500066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57390" y="4643446"/>
            <a:ext cx="6786610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РОЖАНИЦА</a:t>
            </a:r>
            <a:r>
              <a:rPr lang="ru-RU" sz="2000" dirty="0" smtClean="0"/>
              <a:t>  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Кукла, воплощающая образы женской зрелости и плодородия.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Капустка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кукла – оберег, в старину она отвечала за удачное замужество, семейное счастье и благополучие. Куклу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Капустку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делала девушка, когда готова была выйти замуж и ставила на окошко.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-214346" y="1142984"/>
            <a:ext cx="350046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КРУПЕНИЧКА  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Кукла, которая символизировала достаток в доме, была своего рода оберегом семьи. Делали куклу после сбора урожая. В основе этой куклы - мешочек, заполненный зерном.</a:t>
            </a: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Рисунок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9408" y="1875885"/>
            <a:ext cx="6425184" cy="3974592"/>
          </a:xfrm>
        </p:spPr>
      </p:pic>
      <p:pic>
        <p:nvPicPr>
          <p:cNvPr id="4" name="Picture 2" descr="C:\Users\111\Desktop\Рисунок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28660" y="-285777"/>
            <a:ext cx="9953695" cy="7465271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357290" y="0"/>
            <a:ext cx="7500990" cy="8572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КУКЛЫ В КОСТЮМАХ  РАЗНЫХ </a:t>
            </a: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ОБЛАСТЕЙ РОССИИ И МИРА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Рисунок 6" descr="Рисунок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0430" y="928670"/>
            <a:ext cx="5862299" cy="3626394"/>
          </a:xfrm>
          <a:prstGeom prst="rect">
            <a:avLst/>
          </a:prstGeom>
        </p:spPr>
      </p:pic>
      <p:pic>
        <p:nvPicPr>
          <p:cNvPr id="8" name="Рисунок 7" descr="20210419_08020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5400000">
            <a:off x="-803706" y="2946790"/>
            <a:ext cx="4714884" cy="3536163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3643306" y="4714884"/>
            <a:ext cx="4857784" cy="21431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/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700" b="1" dirty="0" smtClean="0"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700" dirty="0" smtClean="0">
                <a:latin typeface="Times New Roman" pitchFamily="18" charset="0"/>
                <a:ea typeface="+mj-ea"/>
                <a:cs typeface="Times New Roman" pitchFamily="18" charset="0"/>
              </a:rPr>
              <a:t>Азербайджанский праздничный костюм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7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Латышский праздничный костюм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Зимний костюм московской губернии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Летний костюм Киевской губернии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27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Девичий костюм Чувашии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700" dirty="0" smtClean="0">
                <a:latin typeface="Times New Roman" pitchFamily="18" charset="0"/>
                <a:ea typeface="+mj-ea"/>
                <a:cs typeface="Times New Roman" pitchFamily="18" charset="0"/>
              </a:rPr>
              <a:t> Хантыйский женский костюм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700" dirty="0" smtClean="0">
                <a:latin typeface="Times New Roman" pitchFamily="18" charset="0"/>
                <a:ea typeface="+mj-ea"/>
                <a:cs typeface="Times New Roman" pitchFamily="18" charset="0"/>
              </a:rPr>
              <a:t> Свадебный костюм Псковской губернии</a:t>
            </a:r>
          </a:p>
          <a:p>
            <a:pPr marL="0" marR="0" lvl="0" indent="0" algn="just" defTabSz="914400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2700" dirty="0" smtClean="0">
                <a:latin typeface="Times New Roman" pitchFamily="18" charset="0"/>
                <a:ea typeface="+mj-ea"/>
                <a:cs typeface="Times New Roman" pitchFamily="18" charset="0"/>
              </a:rPr>
              <a:t> Деревянные куклы в зимних болгарских костюмах</a:t>
            </a: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-214346" y="1285860"/>
            <a:ext cx="3357586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700" dirty="0" smtClean="0">
                <a:latin typeface="Times New Roman" pitchFamily="18" charset="0"/>
                <a:ea typeface="+mj-ea"/>
                <a:cs typeface="Times New Roman" pitchFamily="18" charset="0"/>
              </a:rPr>
              <a:t>Фарфоровая кукла в летнем белорусском костюме</a:t>
            </a:r>
            <a:endParaRPr kumimoji="0" lang="ru-RU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111\Desktop\Рисунок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57222" y="-214338"/>
            <a:ext cx="9753600" cy="73152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0" y="857232"/>
            <a:ext cx="4572000" cy="1857388"/>
          </a:xfrm>
        </p:spPr>
        <p:txBody>
          <a:bodyPr>
            <a:normAutofit fontScale="90000"/>
          </a:bodyPr>
          <a:lstStyle/>
          <a:p>
            <a:r>
              <a:rPr lang="ru-RU" sz="2700" b="1" dirty="0" smtClean="0">
                <a:latin typeface="Times New Roman" pitchFamily="18" charset="0"/>
                <a:cs typeface="Times New Roman" pitchFamily="18" charset="0"/>
              </a:rPr>
              <a:t>Куклы перчаточного типа (Петрушки)</a:t>
            </a: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Конструкция перчаточных кукол состоит из головы на пальце и перчатки на руке кукловода. Петрушка — один из представителей перчаточных кукол.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643174" y="285728"/>
            <a:ext cx="521497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ТЕАТРАЛЬНЫЕ КУКЛЫ</a:t>
            </a:r>
            <a:endParaRPr lang="ru-RU" sz="2400" dirty="0"/>
          </a:p>
        </p:txBody>
      </p:sp>
      <p:pic>
        <p:nvPicPr>
          <p:cNvPr id="7" name="Рисунок 6" descr="Рисунок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706172"/>
            <a:ext cx="4281776" cy="4151828"/>
          </a:xfrm>
          <a:prstGeom prst="rect">
            <a:avLst/>
          </a:prstGeom>
        </p:spPr>
      </p:pic>
      <p:pic>
        <p:nvPicPr>
          <p:cNvPr id="8" name="Рисунок 7" descr="Рисунок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57158" y="928670"/>
            <a:ext cx="3643338" cy="5755861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Содержимое 5" descr="Рисунок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93976" y="2022189"/>
            <a:ext cx="4956048" cy="3681984"/>
          </a:xfrm>
        </p:spPr>
      </p:pic>
      <p:pic>
        <p:nvPicPr>
          <p:cNvPr id="4" name="Picture 2" descr="C:\Users\111\Desktop\Рисунок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357423" y="214290"/>
            <a:ext cx="43201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АВТОРСКИЕ КУКЛЫ</a:t>
            </a:r>
            <a:endParaRPr lang="ru-RU" sz="2400" dirty="0"/>
          </a:p>
        </p:txBody>
      </p:sp>
      <p:pic>
        <p:nvPicPr>
          <p:cNvPr id="7" name="Рисунок 6" descr="Рисунок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85860"/>
            <a:ext cx="4956048" cy="3681984"/>
          </a:xfrm>
          <a:prstGeom prst="rect">
            <a:avLst/>
          </a:prstGeom>
        </p:spPr>
      </p:pic>
      <p:pic>
        <p:nvPicPr>
          <p:cNvPr id="8" name="Рисунок 7" descr="Рисунок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29224" y="2214554"/>
            <a:ext cx="3714776" cy="4490885"/>
          </a:xfrm>
          <a:prstGeom prst="rect">
            <a:avLst/>
          </a:prstGeom>
        </p:spPr>
      </p:pic>
      <p:sp>
        <p:nvSpPr>
          <p:cNvPr id="9" name="Заголовок 1"/>
          <p:cNvSpPr txBox="1">
            <a:spLocks/>
          </p:cNvSpPr>
          <p:nvPr/>
        </p:nvSpPr>
        <p:spPr>
          <a:xfrm>
            <a:off x="0" y="5000612"/>
            <a:ext cx="4929190" cy="18573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just">
              <a:spcBef>
                <a:spcPct val="0"/>
              </a:spcBef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Традиционная национальная кукла обских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угров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А-кань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была безликая, то есть без лица. Черты лица у кукол не изображались. Считалось, что они могут оживить куклу и сделать её для человека опасной. 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5500694" y="857232"/>
            <a:ext cx="3357586" cy="12858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Авторская набивная кукла</a:t>
            </a:r>
            <a:r>
              <a:rPr kumimoji="0" lang="ru-RU" sz="20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«Бабушка Арина» Материал: текстиль, кружево, </a:t>
            </a:r>
            <a:r>
              <a:rPr kumimoji="0" lang="ru-RU" sz="200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паралон</a:t>
            </a:r>
            <a:endParaRPr kumimoji="0" lang="ru-RU" sz="2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Содержимое 5" descr="Рисунок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86000" y="2238597"/>
            <a:ext cx="4572000" cy="3249168"/>
          </a:xfrm>
        </p:spPr>
      </p:pic>
      <p:pic>
        <p:nvPicPr>
          <p:cNvPr id="4" name="Picture 2" descr="C:\Users\111\Desktop\Рисунок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14612" y="214290"/>
            <a:ext cx="40140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РАСПИСНЫЕ КУКЛЫ</a:t>
            </a:r>
            <a:endParaRPr lang="ru-RU" sz="2400" dirty="0"/>
          </a:p>
        </p:txBody>
      </p:sp>
      <p:pic>
        <p:nvPicPr>
          <p:cNvPr id="7" name="Рисунок 6" descr="Рисунок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0108"/>
            <a:ext cx="4929190" cy="3503011"/>
          </a:xfrm>
          <a:prstGeom prst="rect">
            <a:avLst/>
          </a:prstGeom>
        </p:spPr>
      </p:pic>
      <p:pic>
        <p:nvPicPr>
          <p:cNvPr id="8" name="Рисунок 7" descr="20210419_08040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286380" y="3964784"/>
            <a:ext cx="3857620" cy="2893216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4611231"/>
            <a:ext cx="492919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Матрёшка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— русская деревянная игрушка в виде расписной куклы, внутри которой находятся подобные ей куклы меньшего размера. Число вложенных кукол — обычно три и более. Обычно имеют форму яйца с плоским донцем и состоят из двух разъёмных частей, верхней и нижней.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5129965" y="928670"/>
            <a:ext cx="4156943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Кукла- неваляшка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Первые  деревянные  неваляшки появились на ярмарке в начале XIX века. Тогда их называли «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кувырканами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».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Кувырканы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изображались в виде богатых купцов, разодетых в роскошные одеяния, а также клоунов (скоморохи) и девочек на шаре.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111\Desktop\Рисунок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71536" y="0"/>
            <a:ext cx="10215634" cy="766172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786050" y="500042"/>
            <a:ext cx="426371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КУКЛЫ</a:t>
            </a:r>
            <a:endParaRPr lang="ru-RU" sz="2400" dirty="0"/>
          </a:p>
        </p:txBody>
      </p:sp>
      <p:pic>
        <p:nvPicPr>
          <p:cNvPr id="6" name="Рисунок 5" descr="Рисунок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7620" y="1571612"/>
            <a:ext cx="5600194" cy="5286388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-357222" y="2357430"/>
            <a:ext cx="407196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Куклы похожи на маленьких девочек с соответствующими возрастным особенностями: пухлыми ножками, ручками и здоровым румянцем на лице. Пеленая и баюкая куклу, девочка примеряет на себя роль мамы, тренируется ей быть. Именно с такой куклой девочки играют в увлекательную игру «Дочки-матери».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Picture 2" descr="C:\Users\111\Desktop\Рисунок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-285776"/>
            <a:ext cx="9753600" cy="73152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285984" y="1500174"/>
            <a:ext cx="592935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Экскурсии;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Посиделки 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Игры-занятия;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Мастер-классы, семинары;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Обмен опытом;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Работа с родителями;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Пополнение музея экспонатами;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Театрализованные досуги;</a:t>
            </a:r>
          </a:p>
          <a:p>
            <a:pPr lvl="0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Развлечения.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57422" y="571480"/>
            <a:ext cx="57864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ПЛАНИРОВАНИЕ РАБОТЫ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 </a:t>
            </a:r>
            <a:endParaRPr lang="ru-RU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buNone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  <p:pic>
        <p:nvPicPr>
          <p:cNvPr id="4" name="Picture 2" descr="C:\Users\111\Desktop\Рисунок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357422" y="357166"/>
            <a:ext cx="61436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ПЕРСПЕКТИВА РАЗВИТИЯ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79712" y="1142984"/>
            <a:ext cx="716428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Подбор художественной литературы, детских познавательных фильмов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ополнение коллекции музея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экспонатами (куклами);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астер-классы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для воспитателей и родителей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ндивидуальная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работа с детьми по изготовлению тряпичной куклы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lvl="0" algn="just">
              <a:buFont typeface="Arial" pitchFamily="34" charset="0"/>
              <a:buChar char="•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роведение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на базе мини-музея и использование его коллекций на занятиях по разным видам деятельности.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4457</TotalTime>
  <Words>534</Words>
  <Application>Microsoft Office PowerPoint</Application>
  <PresentationFormat>Экран (4:3)</PresentationFormat>
  <Paragraphs>120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Муниципальное  бюджетное дошкольное образовательное учреждение детский сад №31 «Медвежонок»</vt:lpstr>
      <vt:lpstr>Цель</vt:lpstr>
      <vt:lpstr> ЗАДАЧИ</vt:lpstr>
      <vt:lpstr> ПРИНЦИПЫ СОЗДАНИЯ МУЗЕЯ</vt:lpstr>
      <vt:lpstr>ФОРМЫ ДЕЯТЕЛЬНОСТИ</vt:lpstr>
      <vt:lpstr>ПРЕДПОЛАГАЕМЫЙ РЕЗУЛЬТАТ</vt:lpstr>
      <vt:lpstr> ЭКСПОНАТЫ МИНИ-МУЗЕЯ</vt:lpstr>
      <vt:lpstr>Слайд 8</vt:lpstr>
      <vt:lpstr>Слайд 9</vt:lpstr>
      <vt:lpstr>Куклы перчаточного типа (Петрушки) Конструкция перчаточных кукол состоит из головы на пальце и перчатки на руке кукловода. Петрушка — один из представителей перчаточных кукол.</vt:lpstr>
      <vt:lpstr>Слайд 11</vt:lpstr>
      <vt:lpstr>Слайд 12</vt:lpstr>
      <vt:lpstr>Слайд 13</vt:lpstr>
      <vt:lpstr>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Муниципальное  бюджетное дошкольное образовательное учреждение детский сад №31 «Медвежонок»</dc:title>
  <dc:creator>111</dc:creator>
  <cp:lastModifiedBy>Геннадий</cp:lastModifiedBy>
  <cp:revision>186</cp:revision>
  <dcterms:created xsi:type="dcterms:W3CDTF">2021-04-13T09:09:37Z</dcterms:created>
  <dcterms:modified xsi:type="dcterms:W3CDTF">2021-05-05T18:42:49Z</dcterms:modified>
</cp:coreProperties>
</file>