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85981-884E-4648-A988-83ED5ED2CC50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3D865-972B-47A6-AEDE-FDF28102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358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3D865-972B-47A6-AEDE-FDF28102AFF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359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B0796A-1930-A149-EFC1-664C2628CD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E9FCFAE-1F54-89C2-C863-D86A6A9F42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62EC19-D023-F1BF-23A7-72CA7537E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55C591-BD7E-AC5B-7A31-BCBC6DE09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06414B-A5DA-23B5-F2D2-C02AA2767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160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B1D0DB-E5C5-B85E-8803-C6FB2BBB0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1B8336-F0CB-AA15-E881-7AD132745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D4F0D6-2369-A8D3-D269-E6EA2667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91C5F6-DFFB-8758-37A3-72786EF09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1DE77C-C430-8BD1-A329-EBC7266BE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769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1B669-9C10-553E-F4E9-AE1801084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C4EF985-F88D-7019-6D37-EAFF10AB7F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EED023-1800-B12E-D581-E7A1DC6E7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B116D9-2E96-D668-ED0D-A7E9B3337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65EB630-D993-780F-A616-BC25769AB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423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C86FE5-ED2D-AF99-9B43-3EAD79F3F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D36158-7419-871B-2982-5D3EFE95F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0051981-A85B-F6E3-4686-F6733D385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2AA768-6581-2261-9F42-860F556C5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1FC5F2-3D48-F4AD-52BE-E752A8D11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D5939C9-03E5-9D90-04B6-028FB6C4C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762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9B1C1-0927-1D43-9145-9DA38374E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7E13E2A-C62C-6156-A55E-B72D75F2A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F77F6B4-F3FE-1203-405C-76D433CDEA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73B2AD0-F068-E55E-BA6D-334174E5CC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F7335F8-1036-9282-940E-E85A209CC3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5ACFDD2-92CD-740A-F93F-EFF2DF1AB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3CB1029-6275-7F9D-F57E-EFF4A035B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90FE86F-42CB-712A-3FD9-C0899BDC3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001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F3201F-FC2E-96F3-5332-0802B0A84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1DC8234-D201-85AC-54FA-488971188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0DDCDEE-3067-E89C-D442-57EC3D52E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777EF7-786C-EDFE-DF8D-33C3DEF4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55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4586DA0-FE5C-99C0-9394-EE39EA175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6C24BD7-EEF7-0C60-9F96-BF84CBBF0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73C06E8-59B8-FE2C-B723-FFAD3212E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079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62025D-085E-0614-3604-E59DB1EFC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F24B24-5235-0ED6-6084-F8686BA06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AB27A0-D808-5590-B0EB-1A2847D06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DD8972-A25D-F7CD-9FD4-49963EC9E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B1454EF-CE6D-D6AB-A86E-92DF54BF8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697AA7-CB4C-3104-D198-514A6F597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09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435925-3EEE-BC81-E2FE-1D9CCD2F3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1CAA5ED-F05F-9507-7379-404206283B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6B7E764-4B59-CAF4-4773-C3066525D0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F035544-2B70-8A8B-2B1E-F120BE273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B3D7FE-930E-5AC8-F6E9-A84D2AC07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D085FF-D9E8-D654-CCD0-F4AE5DEFF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434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8EF46C-70BE-74F4-9175-6685F72FE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7D4FEC9-4B73-A0CA-01A3-FC256B8579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39A80B-FAE5-3A9D-384C-D017BA5B5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D7F828-20CB-6EFD-8DF7-2D4DCF085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FD525E-D8B5-32D3-291F-E9BDB9E16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33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9CA936A-370D-E111-53D2-E77EB42BA6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6028D4B-F2C8-5C1F-584D-3337C636C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EA851B-09B7-5B85-5017-A7C664680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B85A8C-B1E6-E1C8-F265-B7EEAAC0D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FCB99B-6763-6827-1348-729079B92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406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3C7FCB-A485-DBF9-6CEF-5406CB22A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A4A4CA-F280-BD7A-1C42-DC93D5BA6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19C75B-37D9-7AF0-91C1-63735FC66B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52368-9114-4625-A9A1-B69DA00E1FA9}" type="datetimeFigureOut">
              <a:rPr lang="ru-RU" smtClean="0"/>
              <a:t>16.04.2024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A0F983-8F81-F043-4FA8-EF3501D4AC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2FB22C-59CA-530C-3EE6-BD6963328C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B41EB-3D0F-4686-A86D-2C9B769D67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519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7.xml"/><Relationship Id="rId18" Type="http://schemas.openxmlformats.org/officeDocument/2006/relationships/slide" Target="slide22.xml"/><Relationship Id="rId26" Type="http://schemas.openxmlformats.org/officeDocument/2006/relationships/image" Target="../media/image3.png"/><Relationship Id="rId3" Type="http://schemas.openxmlformats.org/officeDocument/2006/relationships/image" Target="../media/image1.jpeg"/><Relationship Id="rId21" Type="http://schemas.openxmlformats.org/officeDocument/2006/relationships/slide" Target="slide8.xml"/><Relationship Id="rId7" Type="http://schemas.openxmlformats.org/officeDocument/2006/relationships/slide" Target="slide4.xml"/><Relationship Id="rId12" Type="http://schemas.openxmlformats.org/officeDocument/2006/relationships/slide" Target="slide16.xml"/><Relationship Id="rId17" Type="http://schemas.openxmlformats.org/officeDocument/2006/relationships/slide" Target="slide21.xml"/><Relationship Id="rId25" Type="http://schemas.openxmlformats.org/officeDocument/2006/relationships/slide" Target="slide23.xml"/><Relationship Id="rId2" Type="http://schemas.openxmlformats.org/officeDocument/2006/relationships/notesSlide" Target="../notesSlides/notesSlide1.xml"/><Relationship Id="rId16" Type="http://schemas.openxmlformats.org/officeDocument/2006/relationships/slide" Target="slide20.xml"/><Relationship Id="rId20" Type="http://schemas.openxmlformats.org/officeDocument/2006/relationships/slide" Target="slide7.xml"/><Relationship Id="rId29" Type="http://schemas.openxmlformats.org/officeDocument/2006/relationships/image" Target="../media/image6.sv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15.xml"/><Relationship Id="rId24" Type="http://schemas.openxmlformats.org/officeDocument/2006/relationships/slide" Target="slide11.xml"/><Relationship Id="rId5" Type="http://schemas.openxmlformats.org/officeDocument/2006/relationships/slide" Target="slide2.xml"/><Relationship Id="rId15" Type="http://schemas.openxmlformats.org/officeDocument/2006/relationships/slide" Target="slide19.xml"/><Relationship Id="rId23" Type="http://schemas.openxmlformats.org/officeDocument/2006/relationships/slide" Target="slide10.xml"/><Relationship Id="rId28" Type="http://schemas.openxmlformats.org/officeDocument/2006/relationships/image" Target="../media/image5.png"/><Relationship Id="rId10" Type="http://schemas.openxmlformats.org/officeDocument/2006/relationships/slide" Target="slide14.xml"/><Relationship Id="rId19" Type="http://schemas.openxmlformats.org/officeDocument/2006/relationships/slide" Target="slide6.xml"/><Relationship Id="rId4" Type="http://schemas.openxmlformats.org/officeDocument/2006/relationships/image" Target="../media/image2.gif"/><Relationship Id="rId9" Type="http://schemas.openxmlformats.org/officeDocument/2006/relationships/slide" Target="slide13.xml"/><Relationship Id="rId14" Type="http://schemas.openxmlformats.org/officeDocument/2006/relationships/slide" Target="slide18.xml"/><Relationship Id="rId22" Type="http://schemas.openxmlformats.org/officeDocument/2006/relationships/slide" Target="slide9.xml"/><Relationship Id="rId27" Type="http://schemas.openxmlformats.org/officeDocument/2006/relationships/image" Target="../media/image4.svg"/><Relationship Id="rId30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gif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image" Target="../media/image21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Рисунок 145">
            <a:extLst>
              <a:ext uri="{FF2B5EF4-FFF2-40B4-BE49-F238E27FC236}">
                <a16:creationId xmlns:a16="http://schemas.microsoft.com/office/drawing/2014/main" id="{1F33D274-3E96-DB22-13B7-7209B61F9E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0" y="0"/>
            <a:ext cx="12178980" cy="6857999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E11669A8-D14A-A681-E159-A83B802C58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835226"/>
              </p:ext>
            </p:extLst>
          </p:nvPr>
        </p:nvGraphicFramePr>
        <p:xfrm>
          <a:off x="2562132" y="325925"/>
          <a:ext cx="6699561" cy="6000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051">
                  <a:extLst>
                    <a:ext uri="{9D8B030D-6E8A-4147-A177-3AD203B41FA5}">
                      <a16:colId xmlns:a16="http://schemas.microsoft.com/office/drawing/2014/main" val="1364070914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2745649760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1895434490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198721027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1920652586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2267995536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110015206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2998718542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996762011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261294379"/>
                    </a:ext>
                  </a:extLst>
                </a:gridCol>
                <a:gridCol w="609051">
                  <a:extLst>
                    <a:ext uri="{9D8B030D-6E8A-4147-A177-3AD203B41FA5}">
                      <a16:colId xmlns:a16="http://schemas.microsoft.com/office/drawing/2014/main" val="1789735546"/>
                    </a:ext>
                  </a:extLst>
                </a:gridCol>
              </a:tblGrid>
              <a:tr h="54553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Е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Ж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1611718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994019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757155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0566463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034322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570774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339769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6163436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24345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9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98657"/>
                  </a:ext>
                </a:extLst>
              </a:tr>
              <a:tr h="545536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9885744"/>
                  </a:ext>
                </a:extLst>
              </a:tr>
            </a:tbl>
          </a:graphicData>
        </a:graphic>
      </p:graphicFrame>
      <p:sp>
        <p:nvSpPr>
          <p:cNvPr id="2" name="Управляющая кнопка: &quot;Пустой&quot; 1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ACED7321-C059-252F-3044-EFC944610AF7}"/>
              </a:ext>
            </a:extLst>
          </p:cNvPr>
          <p:cNvSpPr/>
          <p:nvPr/>
        </p:nvSpPr>
        <p:spPr>
          <a:xfrm>
            <a:off x="3177766" y="923453"/>
            <a:ext cx="579422" cy="47078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&quot;Пустой&quot; 2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C76BB86D-522B-6A96-66B7-4470EFA79C65}"/>
              </a:ext>
            </a:extLst>
          </p:cNvPr>
          <p:cNvSpPr/>
          <p:nvPr/>
        </p:nvSpPr>
        <p:spPr>
          <a:xfrm>
            <a:off x="3793400" y="923453"/>
            <a:ext cx="579422" cy="47078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&quot;Пустой&quot; 4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55C352F-2028-2D91-4180-7D30F940EFBC}"/>
              </a:ext>
            </a:extLst>
          </p:cNvPr>
          <p:cNvSpPr/>
          <p:nvPr/>
        </p:nvSpPr>
        <p:spPr>
          <a:xfrm>
            <a:off x="4409034" y="923453"/>
            <a:ext cx="561318" cy="47078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&quot;Пустой&quot; 5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1FD468B2-D75A-E320-5D12-7D3E34D4A6A2}"/>
              </a:ext>
            </a:extLst>
          </p:cNvPr>
          <p:cNvSpPr/>
          <p:nvPr/>
        </p:nvSpPr>
        <p:spPr>
          <a:xfrm>
            <a:off x="4970352" y="923453"/>
            <a:ext cx="606583" cy="47078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&quot;Пустой&quot; 6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52A9213C-D5BF-DC0E-714B-038D35CCA772}"/>
              </a:ext>
            </a:extLst>
          </p:cNvPr>
          <p:cNvSpPr/>
          <p:nvPr/>
        </p:nvSpPr>
        <p:spPr>
          <a:xfrm>
            <a:off x="8039477" y="1991762"/>
            <a:ext cx="597529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&quot;Пустой&quot; 7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7F4BB336-F5E1-09A2-6B26-F675EE1B931B}"/>
              </a:ext>
            </a:extLst>
          </p:cNvPr>
          <p:cNvSpPr/>
          <p:nvPr/>
        </p:nvSpPr>
        <p:spPr>
          <a:xfrm>
            <a:off x="8039477" y="2525917"/>
            <a:ext cx="597529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&quot;Пустой&quot; 8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89B27E74-4607-31D0-8DB4-711FE5F14206}"/>
              </a:ext>
            </a:extLst>
          </p:cNvPr>
          <p:cNvSpPr/>
          <p:nvPr/>
        </p:nvSpPr>
        <p:spPr>
          <a:xfrm>
            <a:off x="8039477" y="3060072"/>
            <a:ext cx="597529" cy="5341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&quot;Пустой&quot; 9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28F52C5B-C5A8-1082-1178-C5CD464F3BBC}"/>
              </a:ext>
            </a:extLst>
          </p:cNvPr>
          <p:cNvSpPr/>
          <p:nvPr/>
        </p:nvSpPr>
        <p:spPr>
          <a:xfrm>
            <a:off x="6210677" y="4680642"/>
            <a:ext cx="606582" cy="56131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&quot;Пустой&quot; 10">
            <a:hlinkClick r:id="rId13" action="ppaction://hlinksldjump" highlightClick="1"/>
            <a:extLst>
              <a:ext uri="{FF2B5EF4-FFF2-40B4-BE49-F238E27FC236}">
                <a16:creationId xmlns:a16="http://schemas.microsoft.com/office/drawing/2014/main" id="{CE5B2985-B67F-9276-F123-57B85D2C8A38}"/>
              </a:ext>
            </a:extLst>
          </p:cNvPr>
          <p:cNvSpPr/>
          <p:nvPr/>
        </p:nvSpPr>
        <p:spPr>
          <a:xfrm>
            <a:off x="5576935" y="4680642"/>
            <a:ext cx="633742" cy="56131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Пустой&quot; 11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AF2BD7D5-B789-0FEC-0DCB-4E3B49D9E4D5}"/>
              </a:ext>
            </a:extLst>
          </p:cNvPr>
          <p:cNvSpPr/>
          <p:nvPr/>
        </p:nvSpPr>
        <p:spPr>
          <a:xfrm>
            <a:off x="4970352" y="4680642"/>
            <a:ext cx="606583" cy="56131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&quot;Пустой&quot; 12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757425E4-759F-CA88-374E-5A7F526A4D3C}"/>
              </a:ext>
            </a:extLst>
          </p:cNvPr>
          <p:cNvSpPr/>
          <p:nvPr/>
        </p:nvSpPr>
        <p:spPr>
          <a:xfrm>
            <a:off x="6219730" y="1991762"/>
            <a:ext cx="597529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&quot;Пустой&quot; 13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5FB804E4-885D-02B7-BC0A-E65172570CB5}"/>
              </a:ext>
            </a:extLst>
          </p:cNvPr>
          <p:cNvSpPr/>
          <p:nvPr/>
        </p:nvSpPr>
        <p:spPr>
          <a:xfrm>
            <a:off x="5595043" y="1991763"/>
            <a:ext cx="633742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&quot;Пустой&quot; 14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70B37476-5296-0CB0-6854-5278F9B8E801}"/>
              </a:ext>
            </a:extLst>
          </p:cNvPr>
          <p:cNvSpPr/>
          <p:nvPr/>
        </p:nvSpPr>
        <p:spPr>
          <a:xfrm>
            <a:off x="8039477" y="4191754"/>
            <a:ext cx="597529" cy="4888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правляющая кнопка: &quot;Пустой&quot;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2333BA66-6CA8-0C76-C0B4-AA7CD781D8B3}"/>
              </a:ext>
            </a:extLst>
          </p:cNvPr>
          <p:cNvSpPr/>
          <p:nvPr/>
        </p:nvSpPr>
        <p:spPr>
          <a:xfrm>
            <a:off x="8664164" y="4191754"/>
            <a:ext cx="597529" cy="4888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&quot;Пустой&quot; 16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C20BF067-19B1-52DB-152F-D07632B0A87B}"/>
              </a:ext>
            </a:extLst>
          </p:cNvPr>
          <p:cNvSpPr/>
          <p:nvPr/>
        </p:nvSpPr>
        <p:spPr>
          <a:xfrm>
            <a:off x="3793400" y="2498756"/>
            <a:ext cx="597529" cy="53415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&quot;Пустой&quot; 17">
            <a:hlinkClick r:id="rId20" action="ppaction://hlinksldjump" highlightClick="1"/>
            <a:extLst>
              <a:ext uri="{FF2B5EF4-FFF2-40B4-BE49-F238E27FC236}">
                <a16:creationId xmlns:a16="http://schemas.microsoft.com/office/drawing/2014/main" id="{C61A99D8-D6E7-D350-4BEF-2B6051BC5F05}"/>
              </a:ext>
            </a:extLst>
          </p:cNvPr>
          <p:cNvSpPr/>
          <p:nvPr/>
        </p:nvSpPr>
        <p:spPr>
          <a:xfrm>
            <a:off x="4409034" y="2498756"/>
            <a:ext cx="588478" cy="53415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&quot;Пустой&quot; 18">
            <a:hlinkClick r:id="rId21" action="ppaction://hlinksldjump" highlightClick="1"/>
            <a:extLst>
              <a:ext uri="{FF2B5EF4-FFF2-40B4-BE49-F238E27FC236}">
                <a16:creationId xmlns:a16="http://schemas.microsoft.com/office/drawing/2014/main" id="{767A237B-E89D-2964-041C-F315C2A65709}"/>
              </a:ext>
            </a:extLst>
          </p:cNvPr>
          <p:cNvSpPr/>
          <p:nvPr/>
        </p:nvSpPr>
        <p:spPr>
          <a:xfrm>
            <a:off x="7432895" y="923453"/>
            <a:ext cx="606582" cy="470781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правляющая кнопка: &quot;Пустой&quot; 19">
            <a:hlinkClick r:id="rId22" action="ppaction://hlinksldjump" highlightClick="1"/>
            <a:extLst>
              <a:ext uri="{FF2B5EF4-FFF2-40B4-BE49-F238E27FC236}">
                <a16:creationId xmlns:a16="http://schemas.microsoft.com/office/drawing/2014/main" id="{EFEB6108-1ECA-33DA-6B8D-27235AD2473F}"/>
              </a:ext>
            </a:extLst>
          </p:cNvPr>
          <p:cNvSpPr/>
          <p:nvPr/>
        </p:nvSpPr>
        <p:spPr>
          <a:xfrm>
            <a:off x="3793400" y="3594226"/>
            <a:ext cx="579422" cy="5341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&quot;Пустой&quot; 20">
            <a:hlinkClick r:id="rId23" action="ppaction://hlinksldjump" highlightClick="1"/>
            <a:extLst>
              <a:ext uri="{FF2B5EF4-FFF2-40B4-BE49-F238E27FC236}">
                <a16:creationId xmlns:a16="http://schemas.microsoft.com/office/drawing/2014/main" id="{64D77AC2-AE5F-49A9-554F-4671C6B57761}"/>
              </a:ext>
            </a:extLst>
          </p:cNvPr>
          <p:cNvSpPr/>
          <p:nvPr/>
        </p:nvSpPr>
        <p:spPr>
          <a:xfrm>
            <a:off x="7432895" y="5758004"/>
            <a:ext cx="606582" cy="56881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правляющая кнопка: &quot;Пустой&quot; 21">
            <a:hlinkClick r:id="rId24" action="ppaction://hlinksldjump" highlightClick="1"/>
            <a:extLst>
              <a:ext uri="{FF2B5EF4-FFF2-40B4-BE49-F238E27FC236}">
                <a16:creationId xmlns:a16="http://schemas.microsoft.com/office/drawing/2014/main" id="{2586058A-16A2-010F-0091-BE7B87967F1C}"/>
              </a:ext>
            </a:extLst>
          </p:cNvPr>
          <p:cNvSpPr/>
          <p:nvPr/>
        </p:nvSpPr>
        <p:spPr>
          <a:xfrm>
            <a:off x="3793400" y="5792667"/>
            <a:ext cx="597529" cy="5341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Управляющая кнопка: &quot;Пустой&quot; 2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DD676C1F-E8F7-4ECC-21B8-4E2061479309}"/>
              </a:ext>
            </a:extLst>
          </p:cNvPr>
          <p:cNvSpPr/>
          <p:nvPr/>
        </p:nvSpPr>
        <p:spPr>
          <a:xfrm>
            <a:off x="3177765" y="1394234"/>
            <a:ext cx="588473" cy="56661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&quot;Пустой&quot; 2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4284E1E2-70B1-BA5B-44CE-729E779AA6B8}"/>
              </a:ext>
            </a:extLst>
          </p:cNvPr>
          <p:cNvSpPr/>
          <p:nvPr/>
        </p:nvSpPr>
        <p:spPr>
          <a:xfrm>
            <a:off x="3793400" y="142139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Управляющая кнопка: &quot;Пустой&quot; 2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D315A733-CA4B-D009-0992-62EA16A36355}"/>
              </a:ext>
            </a:extLst>
          </p:cNvPr>
          <p:cNvSpPr/>
          <p:nvPr/>
        </p:nvSpPr>
        <p:spPr>
          <a:xfrm>
            <a:off x="4409034" y="142139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&quot;Пустой&quot; 2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02D78567-6BE4-0F24-DC8D-F25E2AEC33E6}"/>
              </a:ext>
            </a:extLst>
          </p:cNvPr>
          <p:cNvSpPr/>
          <p:nvPr/>
        </p:nvSpPr>
        <p:spPr>
          <a:xfrm>
            <a:off x="5002031" y="142139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Управляющая кнопка: &quot;Пустой&quot; 2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20CC58E5-4EA2-A82F-2411-DBAB7CA5F45E}"/>
              </a:ext>
            </a:extLst>
          </p:cNvPr>
          <p:cNvSpPr/>
          <p:nvPr/>
        </p:nvSpPr>
        <p:spPr>
          <a:xfrm>
            <a:off x="3177766" y="1991762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Управляющая кнопка: &quot;Пустой&quot; 2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906BE9B6-3248-CD33-056F-2B8F406422E6}"/>
              </a:ext>
            </a:extLst>
          </p:cNvPr>
          <p:cNvSpPr/>
          <p:nvPr/>
        </p:nvSpPr>
        <p:spPr>
          <a:xfrm>
            <a:off x="3811503" y="199098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Управляющая кнопка: &quot;Пустой&quot; 2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7D37EDF8-7A50-DB39-A187-8EF4D4AD1947}"/>
              </a:ext>
            </a:extLst>
          </p:cNvPr>
          <p:cNvSpPr/>
          <p:nvPr/>
        </p:nvSpPr>
        <p:spPr>
          <a:xfrm>
            <a:off x="4409034" y="1973657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Управляющая кнопка: &quot;Пустой&quot; 2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AAE13015-6165-C9D9-A551-EC2C6562EEC9}"/>
              </a:ext>
            </a:extLst>
          </p:cNvPr>
          <p:cNvSpPr/>
          <p:nvPr/>
        </p:nvSpPr>
        <p:spPr>
          <a:xfrm>
            <a:off x="4997508" y="199098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Управляющая кнопка: &quot;Пустой&quot; 30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5CBAF20A-19BD-B26F-A9AB-4F023BF61CB7}"/>
              </a:ext>
            </a:extLst>
          </p:cNvPr>
          <p:cNvSpPr/>
          <p:nvPr/>
        </p:nvSpPr>
        <p:spPr>
          <a:xfrm>
            <a:off x="3195869" y="2525917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Управляющая кнопка: &quot;Пустой&quot; 31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428A6E25-2A86-3F74-F1B3-BCCCB44F7B9B}"/>
              </a:ext>
            </a:extLst>
          </p:cNvPr>
          <p:cNvSpPr/>
          <p:nvPr/>
        </p:nvSpPr>
        <p:spPr>
          <a:xfrm>
            <a:off x="3195869" y="305476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Управляющая кнопка: &quot;Пустой&quot; 3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248D2A8E-C053-B9D5-8EC0-7C453B94796B}"/>
              </a:ext>
            </a:extLst>
          </p:cNvPr>
          <p:cNvSpPr/>
          <p:nvPr/>
        </p:nvSpPr>
        <p:spPr>
          <a:xfrm>
            <a:off x="3802452" y="305813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Управляющая кнопка: &quot;Пустой&quot; 3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535DB9BF-91DB-2142-4B9A-FBCBFE91D0AF}"/>
              </a:ext>
            </a:extLst>
          </p:cNvPr>
          <p:cNvSpPr/>
          <p:nvPr/>
        </p:nvSpPr>
        <p:spPr>
          <a:xfrm>
            <a:off x="4390924" y="305813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Управляющая кнопка: &quot;Пустой&quot; 3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9BE57F66-AD43-9D48-CF7E-A93E12F6C2B6}"/>
              </a:ext>
            </a:extLst>
          </p:cNvPr>
          <p:cNvSpPr/>
          <p:nvPr/>
        </p:nvSpPr>
        <p:spPr>
          <a:xfrm>
            <a:off x="5626725" y="93250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Управляющая кнопка: &quot;Пустой&quot; 3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DB6F0460-F3F7-4B1B-EF4F-8DA2D11A81BE}"/>
              </a:ext>
            </a:extLst>
          </p:cNvPr>
          <p:cNvSpPr/>
          <p:nvPr/>
        </p:nvSpPr>
        <p:spPr>
          <a:xfrm>
            <a:off x="3186818" y="3607806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Управляющая кнопка: &quot;Пустой&quot; 3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B0D57BB6-A4BC-2E51-1695-97486467EF27}"/>
              </a:ext>
            </a:extLst>
          </p:cNvPr>
          <p:cNvSpPr/>
          <p:nvPr/>
        </p:nvSpPr>
        <p:spPr>
          <a:xfrm>
            <a:off x="3195869" y="4158130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Управляющая кнопка: &quot;Пустой&quot; 3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A7F9DED0-2736-4D5F-FD8D-2BA4BDA9B049}"/>
              </a:ext>
            </a:extLst>
          </p:cNvPr>
          <p:cNvSpPr/>
          <p:nvPr/>
        </p:nvSpPr>
        <p:spPr>
          <a:xfrm>
            <a:off x="3195869" y="4726175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Управляющая кнопка: &quot;Пустой&quot; 3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7C308C64-E72A-9007-51CA-0EF91A466220}"/>
              </a:ext>
            </a:extLst>
          </p:cNvPr>
          <p:cNvSpPr/>
          <p:nvPr/>
        </p:nvSpPr>
        <p:spPr>
          <a:xfrm>
            <a:off x="3195869" y="5251010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Управляющая кнопка: &quot;Пустой&quot; 3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67DE6B03-5C29-07D6-795F-6C695D2A7EED}"/>
              </a:ext>
            </a:extLst>
          </p:cNvPr>
          <p:cNvSpPr/>
          <p:nvPr/>
        </p:nvSpPr>
        <p:spPr>
          <a:xfrm>
            <a:off x="3195859" y="5788915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Управляющая кнопка: &quot;Пустой&quot; 40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FE5C6911-C73F-4290-749D-824B39DABFD2}"/>
              </a:ext>
            </a:extLst>
          </p:cNvPr>
          <p:cNvSpPr/>
          <p:nvPr/>
        </p:nvSpPr>
        <p:spPr>
          <a:xfrm>
            <a:off x="3793387" y="416226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Управляющая кнопка: &quot;Пустой&quot; 41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25966EC9-D20A-F075-2B81-5970A1E336A7}"/>
              </a:ext>
            </a:extLst>
          </p:cNvPr>
          <p:cNvSpPr/>
          <p:nvPr/>
        </p:nvSpPr>
        <p:spPr>
          <a:xfrm>
            <a:off x="3779819" y="470664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Управляющая кнопка: &quot;Пустой&quot; 4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B473B94A-609A-7E51-F688-FE0826F8086E}"/>
              </a:ext>
            </a:extLst>
          </p:cNvPr>
          <p:cNvSpPr/>
          <p:nvPr/>
        </p:nvSpPr>
        <p:spPr>
          <a:xfrm>
            <a:off x="3793378" y="524939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44" name="Управляющая кнопка: &quot;Пустой&quot; 4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30D8A5FD-EDD0-4F64-B9AC-8146D0C774F3}"/>
              </a:ext>
            </a:extLst>
          </p:cNvPr>
          <p:cNvSpPr/>
          <p:nvPr/>
        </p:nvSpPr>
        <p:spPr>
          <a:xfrm>
            <a:off x="4409034" y="359228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Управляющая кнопка: &quot;Пустой&quot; 4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D6D10C34-E9DE-8850-4208-FAC3C4853A83}"/>
              </a:ext>
            </a:extLst>
          </p:cNvPr>
          <p:cNvSpPr/>
          <p:nvPr/>
        </p:nvSpPr>
        <p:spPr>
          <a:xfrm>
            <a:off x="4399959" y="414455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Управляющая кнопка: &quot;Пустой&quot; 4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E79C0DD4-B6D9-D74B-7C76-B8236F747A2E}"/>
              </a:ext>
            </a:extLst>
          </p:cNvPr>
          <p:cNvSpPr/>
          <p:nvPr/>
        </p:nvSpPr>
        <p:spPr>
          <a:xfrm>
            <a:off x="4372821" y="4724747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Управляющая кнопка: &quot;Пустой&quot; 4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E77563F8-2727-3F11-B431-47B8D7E89DAC}"/>
              </a:ext>
            </a:extLst>
          </p:cNvPr>
          <p:cNvSpPr/>
          <p:nvPr/>
        </p:nvSpPr>
        <p:spPr>
          <a:xfrm>
            <a:off x="4363770" y="524939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Управляющая кнопка: &quot;Пустой&quot; 4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A191FA34-B234-817E-0D43-06C298D362C0}"/>
              </a:ext>
            </a:extLst>
          </p:cNvPr>
          <p:cNvSpPr/>
          <p:nvPr/>
        </p:nvSpPr>
        <p:spPr>
          <a:xfrm>
            <a:off x="4390904" y="5819827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Управляющая кнопка: &quot;Пустой&quot; 4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60C3D789-870B-2299-6F5D-4F18593E1DAA}"/>
              </a:ext>
            </a:extLst>
          </p:cNvPr>
          <p:cNvSpPr/>
          <p:nvPr/>
        </p:nvSpPr>
        <p:spPr>
          <a:xfrm>
            <a:off x="4988455" y="251686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Управляющая кнопка: &quot;Пустой&quot; 4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3FC3176C-5076-A4D2-5447-22DC366FFFAB}"/>
              </a:ext>
            </a:extLst>
          </p:cNvPr>
          <p:cNvSpPr/>
          <p:nvPr/>
        </p:nvSpPr>
        <p:spPr>
          <a:xfrm>
            <a:off x="4988455" y="306834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Управляющая кнопка: &quot;Пустой&quot; 50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79F915EC-5087-3672-4E3E-FF2441394D9F}"/>
              </a:ext>
            </a:extLst>
          </p:cNvPr>
          <p:cNvSpPr/>
          <p:nvPr/>
        </p:nvSpPr>
        <p:spPr>
          <a:xfrm>
            <a:off x="4997508" y="361233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Управляющая кнопка: &quot;Пустой&quot; 51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88AD4C18-D2D1-D549-E654-9BB28D355544}"/>
              </a:ext>
            </a:extLst>
          </p:cNvPr>
          <p:cNvSpPr/>
          <p:nvPr/>
        </p:nvSpPr>
        <p:spPr>
          <a:xfrm>
            <a:off x="5006531" y="4136465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Управляющая кнопка: &quot;Пустой&quot; 5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AA870D0C-E695-C7F9-864F-CB578366932B}"/>
              </a:ext>
            </a:extLst>
          </p:cNvPr>
          <p:cNvSpPr/>
          <p:nvPr/>
        </p:nvSpPr>
        <p:spPr>
          <a:xfrm>
            <a:off x="5006531" y="526911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Управляющая кнопка: &quot;Пустой&quot; 5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EF421937-C020-52BD-E140-676F79A2F054}"/>
              </a:ext>
            </a:extLst>
          </p:cNvPr>
          <p:cNvSpPr/>
          <p:nvPr/>
        </p:nvSpPr>
        <p:spPr>
          <a:xfrm>
            <a:off x="5015617" y="580166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Управляющая кнопка: &quot;Пустой&quot; 5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861570A8-F313-9C76-0A38-B018D4AF419C}"/>
              </a:ext>
            </a:extLst>
          </p:cNvPr>
          <p:cNvSpPr/>
          <p:nvPr/>
        </p:nvSpPr>
        <p:spPr>
          <a:xfrm>
            <a:off x="5613147" y="143834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Управляющая кнопка: &quot;Пустой&quot; 5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5526FE1C-557D-B3B3-1C17-1D8DDBB94501}"/>
              </a:ext>
            </a:extLst>
          </p:cNvPr>
          <p:cNvSpPr/>
          <p:nvPr/>
        </p:nvSpPr>
        <p:spPr>
          <a:xfrm>
            <a:off x="5631252" y="2525112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Управляющая кнопка: &quot;Пустой&quot; 5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9E98C8E0-E9F3-A4D6-599C-9CF528C8C0DE}"/>
              </a:ext>
            </a:extLst>
          </p:cNvPr>
          <p:cNvSpPr/>
          <p:nvPr/>
        </p:nvSpPr>
        <p:spPr>
          <a:xfrm>
            <a:off x="5622187" y="306754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Управляющая кнопка: &quot;Пустой&quot; 5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F7D0E925-B010-8035-CE5B-621A5332C7DE}"/>
              </a:ext>
            </a:extLst>
          </p:cNvPr>
          <p:cNvSpPr/>
          <p:nvPr/>
        </p:nvSpPr>
        <p:spPr>
          <a:xfrm>
            <a:off x="5613113" y="359228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Управляющая кнопка: &quot;Пустой&quot; 5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9D256BA2-A67B-3B53-7B60-04FA3548552C}"/>
              </a:ext>
            </a:extLst>
          </p:cNvPr>
          <p:cNvSpPr/>
          <p:nvPr/>
        </p:nvSpPr>
        <p:spPr>
          <a:xfrm>
            <a:off x="5622156" y="4125637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Управляющая кнопка: &quot;Пустой&quot; 5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B0B5AB7F-4FF9-5E9D-474D-7EB137F31492}"/>
              </a:ext>
            </a:extLst>
          </p:cNvPr>
          <p:cNvSpPr/>
          <p:nvPr/>
        </p:nvSpPr>
        <p:spPr>
          <a:xfrm>
            <a:off x="5613113" y="527700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Управляющая кнопка: &quot;Пустой&quot; 60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39C5AEE3-3745-BF7F-ECEB-E4BEB95AFAC9}"/>
              </a:ext>
            </a:extLst>
          </p:cNvPr>
          <p:cNvSpPr/>
          <p:nvPr/>
        </p:nvSpPr>
        <p:spPr>
          <a:xfrm>
            <a:off x="5613113" y="5792667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Управляющая кнопка: &quot;Пустой&quot; 61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15AF25ED-9ACC-6713-5A36-A94FADA58577}"/>
              </a:ext>
            </a:extLst>
          </p:cNvPr>
          <p:cNvSpPr/>
          <p:nvPr/>
        </p:nvSpPr>
        <p:spPr>
          <a:xfrm>
            <a:off x="6233309" y="923453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Управляющая кнопка: &quot;Пустой&quot; 6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F2819910-C4B2-2AB8-973C-8269F17A4139}"/>
              </a:ext>
            </a:extLst>
          </p:cNvPr>
          <p:cNvSpPr/>
          <p:nvPr/>
        </p:nvSpPr>
        <p:spPr>
          <a:xfrm>
            <a:off x="6233309" y="144661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Управляющая кнопка: &quot;Пустой&quot; 6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9ACA48A2-BF3B-401B-4DB6-0CF8803366A5}"/>
              </a:ext>
            </a:extLst>
          </p:cNvPr>
          <p:cNvSpPr/>
          <p:nvPr/>
        </p:nvSpPr>
        <p:spPr>
          <a:xfrm>
            <a:off x="6839889" y="931347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Управляющая кнопка: &quot;Пустой&quot; 6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CF62C0CB-D971-1052-11D9-4390CAB2C48E}"/>
              </a:ext>
            </a:extLst>
          </p:cNvPr>
          <p:cNvSpPr/>
          <p:nvPr/>
        </p:nvSpPr>
        <p:spPr>
          <a:xfrm>
            <a:off x="6839889" y="1454513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Управляющая кнопка: &quot;Пустой&quot; 6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C3236D5F-6BAE-BF47-64B6-5A098EC5F9C8}"/>
              </a:ext>
            </a:extLst>
          </p:cNvPr>
          <p:cNvSpPr/>
          <p:nvPr/>
        </p:nvSpPr>
        <p:spPr>
          <a:xfrm>
            <a:off x="6237761" y="251492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Управляющая кнопка: &quot;Пустой&quot; 6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40989917-8D7B-2739-05F0-50032CEF8A3C}"/>
              </a:ext>
            </a:extLst>
          </p:cNvPr>
          <p:cNvSpPr/>
          <p:nvPr/>
        </p:nvSpPr>
        <p:spPr>
          <a:xfrm>
            <a:off x="6228696" y="3057360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Управляющая кнопка: &quot;Пустой&quot; 6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22B4DE1F-46A0-D1A7-8D24-6247EE84155B}"/>
              </a:ext>
            </a:extLst>
          </p:cNvPr>
          <p:cNvSpPr/>
          <p:nvPr/>
        </p:nvSpPr>
        <p:spPr>
          <a:xfrm>
            <a:off x="6219622" y="358210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Управляющая кнопка: &quot;Пустой&quot; 6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1E2D83B1-8A24-80DA-EEE2-D976FAD7B146}"/>
              </a:ext>
            </a:extLst>
          </p:cNvPr>
          <p:cNvSpPr/>
          <p:nvPr/>
        </p:nvSpPr>
        <p:spPr>
          <a:xfrm>
            <a:off x="6228665" y="4115453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Управляющая кнопка: &quot;Пустой&quot; 6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ED94AF64-DC60-B8F1-6996-658A777C1B1E}"/>
              </a:ext>
            </a:extLst>
          </p:cNvPr>
          <p:cNvSpPr/>
          <p:nvPr/>
        </p:nvSpPr>
        <p:spPr>
          <a:xfrm>
            <a:off x="6219622" y="5258515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Управляющая кнопка: &quot;Пустой&quot; 70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4431B1F8-9397-853C-26AF-0038ABC8D182}"/>
              </a:ext>
            </a:extLst>
          </p:cNvPr>
          <p:cNvSpPr/>
          <p:nvPr/>
        </p:nvSpPr>
        <p:spPr>
          <a:xfrm>
            <a:off x="6219622" y="5774173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Управляющая кнопка: &quot;Пустой&quot; 71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C5D438EC-DEBD-60CD-14A5-7BA2696B7A02}"/>
              </a:ext>
            </a:extLst>
          </p:cNvPr>
          <p:cNvSpPr/>
          <p:nvPr/>
        </p:nvSpPr>
        <p:spPr>
          <a:xfrm>
            <a:off x="6844249" y="251996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Управляющая кнопка: &quot;Пустой&quot; 7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54BBF7CA-F1C4-0878-C7D6-D6098BDD36D1}"/>
              </a:ext>
            </a:extLst>
          </p:cNvPr>
          <p:cNvSpPr/>
          <p:nvPr/>
        </p:nvSpPr>
        <p:spPr>
          <a:xfrm>
            <a:off x="6835184" y="3062396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Управляющая кнопка: &quot;Пустой&quot; 7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0446B4B6-5BA7-E552-9537-3E2D93A4A95B}"/>
              </a:ext>
            </a:extLst>
          </p:cNvPr>
          <p:cNvSpPr/>
          <p:nvPr/>
        </p:nvSpPr>
        <p:spPr>
          <a:xfrm>
            <a:off x="6826110" y="3587140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Управляющая кнопка: &quot;Пустой&quot; 7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1C26D3E7-D27C-C522-E7B5-91DF952424F1}"/>
              </a:ext>
            </a:extLst>
          </p:cNvPr>
          <p:cNvSpPr/>
          <p:nvPr/>
        </p:nvSpPr>
        <p:spPr>
          <a:xfrm>
            <a:off x="6835153" y="412048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Управляющая кнопка: &quot;Пустой&quot; 7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25699D25-713A-2A36-19A0-3CF257846283}"/>
              </a:ext>
            </a:extLst>
          </p:cNvPr>
          <p:cNvSpPr/>
          <p:nvPr/>
        </p:nvSpPr>
        <p:spPr>
          <a:xfrm>
            <a:off x="6826110" y="526355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Управляющая кнопка: &quot;Пустой&quot; 7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489DD6BE-48A9-A5F4-7A8A-2B1F48C1187E}"/>
              </a:ext>
            </a:extLst>
          </p:cNvPr>
          <p:cNvSpPr/>
          <p:nvPr/>
        </p:nvSpPr>
        <p:spPr>
          <a:xfrm>
            <a:off x="6826110" y="577920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Управляющая кнопка: &quot;Пустой&quot; 7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08DAB1A7-6308-A829-A9B5-168012C77F25}"/>
              </a:ext>
            </a:extLst>
          </p:cNvPr>
          <p:cNvSpPr/>
          <p:nvPr/>
        </p:nvSpPr>
        <p:spPr>
          <a:xfrm>
            <a:off x="6844249" y="469076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Управляющая кнопка: &quot;Пустой&quot; 7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1EA33512-E326-28D2-338C-C20E809A3596}"/>
              </a:ext>
            </a:extLst>
          </p:cNvPr>
          <p:cNvSpPr/>
          <p:nvPr/>
        </p:nvSpPr>
        <p:spPr>
          <a:xfrm>
            <a:off x="6844176" y="1986460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Управляющая кнопка: &quot;Пустой&quot; 7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6696316F-A70D-EE99-6F62-D8B038C54E15}"/>
              </a:ext>
            </a:extLst>
          </p:cNvPr>
          <p:cNvSpPr/>
          <p:nvPr/>
        </p:nvSpPr>
        <p:spPr>
          <a:xfrm>
            <a:off x="7453320" y="1445459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Управляющая кнопка: &quot;Пустой&quot; 80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4C795102-2889-A9C9-E88C-DBC930482D1F}"/>
              </a:ext>
            </a:extLst>
          </p:cNvPr>
          <p:cNvSpPr/>
          <p:nvPr/>
        </p:nvSpPr>
        <p:spPr>
          <a:xfrm>
            <a:off x="7453320" y="1968625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Управляющая кнопка: &quot;Пустой&quot; 81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A9268B95-3F51-54F9-5EB7-F725A0102513}"/>
              </a:ext>
            </a:extLst>
          </p:cNvPr>
          <p:cNvSpPr/>
          <p:nvPr/>
        </p:nvSpPr>
        <p:spPr>
          <a:xfrm>
            <a:off x="7457680" y="3034076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Управляющая кнопка: &quot;Пустой&quot; 8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06F0C746-63B3-7F1F-6511-5455C3D4AB6A}"/>
              </a:ext>
            </a:extLst>
          </p:cNvPr>
          <p:cNvSpPr/>
          <p:nvPr/>
        </p:nvSpPr>
        <p:spPr>
          <a:xfrm>
            <a:off x="7448615" y="3576508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Управляющая кнопка: &quot;Пустой&quot; 8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6397B9BC-AE50-2DC8-EA87-CF8282FC1323}"/>
              </a:ext>
            </a:extLst>
          </p:cNvPr>
          <p:cNvSpPr/>
          <p:nvPr/>
        </p:nvSpPr>
        <p:spPr>
          <a:xfrm>
            <a:off x="7439541" y="4101252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Управляющая кнопка: &quot;Пустой&quot; 8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B005FD4E-F762-2DEE-FD06-D3EF3C79ED51}"/>
              </a:ext>
            </a:extLst>
          </p:cNvPr>
          <p:cNvSpPr/>
          <p:nvPr/>
        </p:nvSpPr>
        <p:spPr>
          <a:xfrm>
            <a:off x="7448584" y="463460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Управляющая кнопка: &quot;Пустой&quot; 8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599418FA-E128-3D36-25A7-96E9CAE244B4}"/>
              </a:ext>
            </a:extLst>
          </p:cNvPr>
          <p:cNvSpPr/>
          <p:nvPr/>
        </p:nvSpPr>
        <p:spPr>
          <a:xfrm>
            <a:off x="7457680" y="5204876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Управляющая кнопка: &quot;Пустой&quot; 8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EC452F7A-15DC-A456-0E38-9980A61E8BE8}"/>
              </a:ext>
            </a:extLst>
          </p:cNvPr>
          <p:cNvSpPr/>
          <p:nvPr/>
        </p:nvSpPr>
        <p:spPr>
          <a:xfrm>
            <a:off x="7457607" y="2500572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Управляющая кнопка: &quot;Пустой&quot; 8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B4CAC43C-1BF8-3CD0-F27D-565F2F3436A7}"/>
              </a:ext>
            </a:extLst>
          </p:cNvPr>
          <p:cNvSpPr/>
          <p:nvPr/>
        </p:nvSpPr>
        <p:spPr>
          <a:xfrm>
            <a:off x="8054104" y="470664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Управляющая кнопка: &quot;Пустой&quot; 8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AD9DB741-7AA6-EDEB-347B-B94AA43633D0}"/>
              </a:ext>
            </a:extLst>
          </p:cNvPr>
          <p:cNvSpPr/>
          <p:nvPr/>
        </p:nvSpPr>
        <p:spPr>
          <a:xfrm>
            <a:off x="8063200" y="5276916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Управляющая кнопка: &quot;Пустой&quot; 90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4B406997-6859-15E2-037A-B5E03B3E1759}"/>
              </a:ext>
            </a:extLst>
          </p:cNvPr>
          <p:cNvSpPr/>
          <p:nvPr/>
        </p:nvSpPr>
        <p:spPr>
          <a:xfrm>
            <a:off x="8687604" y="470664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Управляющая кнопка: &quot;Пустой&quot; 91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AE212CB4-00B3-620D-6F41-261CE3464A2A}"/>
              </a:ext>
            </a:extLst>
          </p:cNvPr>
          <p:cNvSpPr/>
          <p:nvPr/>
        </p:nvSpPr>
        <p:spPr>
          <a:xfrm>
            <a:off x="8696700" y="5276916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Управляющая кнопка: &quot;Пустой&quot; 92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F0786832-35DE-3836-9A40-1A5191A0EC4A}"/>
              </a:ext>
            </a:extLst>
          </p:cNvPr>
          <p:cNvSpPr/>
          <p:nvPr/>
        </p:nvSpPr>
        <p:spPr>
          <a:xfrm>
            <a:off x="8088564" y="580166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Управляющая кнопка: &quot;Пустой&quot; 9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186F4B34-6BD0-1DA7-CBB3-B9120EFDA931}"/>
              </a:ext>
            </a:extLst>
          </p:cNvPr>
          <p:cNvSpPr/>
          <p:nvPr/>
        </p:nvSpPr>
        <p:spPr>
          <a:xfrm>
            <a:off x="8684872" y="5800113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Управляющая кнопка: &quot;Пустой&quot; 9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B79A82FC-EE81-01D5-8917-4574EC832DCC}"/>
              </a:ext>
            </a:extLst>
          </p:cNvPr>
          <p:cNvSpPr/>
          <p:nvPr/>
        </p:nvSpPr>
        <p:spPr>
          <a:xfrm>
            <a:off x="8084037" y="3608872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Управляющая кнопка: &quot;Пустой&quot; 9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0AF29A36-F445-2113-951C-0AEFF72F33AF}"/>
              </a:ext>
            </a:extLst>
          </p:cNvPr>
          <p:cNvSpPr/>
          <p:nvPr/>
        </p:nvSpPr>
        <p:spPr>
          <a:xfrm>
            <a:off x="8676446" y="3637016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Управляющая кнопка: &quot;Пустой&quot; 96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D927F902-027F-0B94-F4F4-BCD2F8B48863}"/>
              </a:ext>
            </a:extLst>
          </p:cNvPr>
          <p:cNvSpPr/>
          <p:nvPr/>
        </p:nvSpPr>
        <p:spPr>
          <a:xfrm>
            <a:off x="8069958" y="89790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Управляющая кнопка: &quot;Пустой&quot; 97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301F3AA6-A430-2203-2172-43C2EC1E8D94}"/>
              </a:ext>
            </a:extLst>
          </p:cNvPr>
          <p:cNvSpPr/>
          <p:nvPr/>
        </p:nvSpPr>
        <p:spPr>
          <a:xfrm>
            <a:off x="8684872" y="923453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Управляющая кнопка: &quot;Пустой&quot; 98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CEF89498-ED1E-5E48-DB1F-B68E2E55E15F}"/>
              </a:ext>
            </a:extLst>
          </p:cNvPr>
          <p:cNvSpPr/>
          <p:nvPr/>
        </p:nvSpPr>
        <p:spPr>
          <a:xfrm>
            <a:off x="8067008" y="1458413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Управляющая кнопка: &quot;Пустой&quot; 99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B004A554-1576-8D63-C915-DA1B2EE8097C}"/>
              </a:ext>
            </a:extLst>
          </p:cNvPr>
          <p:cNvSpPr/>
          <p:nvPr/>
        </p:nvSpPr>
        <p:spPr>
          <a:xfrm>
            <a:off x="8681922" y="1483962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Управляющая кнопка: &quot;Пустой&quot; 103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39EC4380-31F5-9EF9-551E-253D86EF8C5A}"/>
              </a:ext>
            </a:extLst>
          </p:cNvPr>
          <p:cNvSpPr/>
          <p:nvPr/>
        </p:nvSpPr>
        <p:spPr>
          <a:xfrm>
            <a:off x="8663249" y="2007934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Управляющая кнопка: &quot;Пустой&quot; 104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D7DB5D6A-1EB4-B327-0736-2E5E13412C4B}"/>
              </a:ext>
            </a:extLst>
          </p:cNvPr>
          <p:cNvSpPr/>
          <p:nvPr/>
        </p:nvSpPr>
        <p:spPr>
          <a:xfrm>
            <a:off x="8667609" y="311315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Управляющая кнопка: &quot;Пустой&quot; 105">
            <a:hlinkClick r:id="rId25" action="ppaction://hlinksldjump" highlightClick="1"/>
            <a:extLst>
              <a:ext uri="{FF2B5EF4-FFF2-40B4-BE49-F238E27FC236}">
                <a16:creationId xmlns:a16="http://schemas.microsoft.com/office/drawing/2014/main" id="{C6FAED6D-CA60-D8AC-83A1-59F37AF83CF2}"/>
              </a:ext>
            </a:extLst>
          </p:cNvPr>
          <p:cNvSpPr/>
          <p:nvPr/>
        </p:nvSpPr>
        <p:spPr>
          <a:xfrm>
            <a:off x="8667536" y="2539881"/>
            <a:ext cx="561318" cy="50699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8" name="Рисунок 107" descr="Закрыть со сплошной заливкой">
            <a:extLst>
              <a:ext uri="{FF2B5EF4-FFF2-40B4-BE49-F238E27FC236}">
                <a16:creationId xmlns:a16="http://schemas.microsoft.com/office/drawing/2014/main" id="{A92F1FBB-00F2-47FD-3DF0-BF8810935ACC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185990" y="860469"/>
            <a:ext cx="607388" cy="607388"/>
          </a:xfrm>
          <a:prstGeom prst="rect">
            <a:avLst/>
          </a:prstGeom>
        </p:spPr>
      </p:pic>
      <p:pic>
        <p:nvPicPr>
          <p:cNvPr id="112" name="Рисунок 111" descr="Закрыть со сплошной заливкой">
            <a:extLst>
              <a:ext uri="{FF2B5EF4-FFF2-40B4-BE49-F238E27FC236}">
                <a16:creationId xmlns:a16="http://schemas.microsoft.com/office/drawing/2014/main" id="{4E10FAAF-C996-EE4F-5DA3-733B47E0271D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766207" y="850253"/>
            <a:ext cx="636488" cy="636488"/>
          </a:xfrm>
          <a:prstGeom prst="rect">
            <a:avLst/>
          </a:prstGeom>
        </p:spPr>
      </p:pic>
      <p:pic>
        <p:nvPicPr>
          <p:cNvPr id="113" name="Рисунок 112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7430724" y="5727920"/>
            <a:ext cx="636488" cy="636488"/>
          </a:xfrm>
          <a:prstGeom prst="rect">
            <a:avLst/>
          </a:prstGeom>
        </p:spPr>
      </p:pic>
      <p:pic>
        <p:nvPicPr>
          <p:cNvPr id="115" name="Рисунок 114" descr="Рыба со сплошной заливкой">
            <a:extLst>
              <a:ext uri="{FF2B5EF4-FFF2-40B4-BE49-F238E27FC236}">
                <a16:creationId xmlns:a16="http://schemas.microsoft.com/office/drawing/2014/main" id="{771D4A8A-46DB-0698-2C95-027737527739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49318" y="931347"/>
            <a:ext cx="506994" cy="506994"/>
          </a:xfrm>
          <a:prstGeom prst="rect">
            <a:avLst/>
          </a:prstGeom>
        </p:spPr>
      </p:pic>
      <p:pic>
        <p:nvPicPr>
          <p:cNvPr id="118" name="Рисунок 117" descr="Закрыть со сплошной заливкой">
            <a:extLst>
              <a:ext uri="{FF2B5EF4-FFF2-40B4-BE49-F238E27FC236}">
                <a16:creationId xmlns:a16="http://schemas.microsoft.com/office/drawing/2014/main" id="{16C188B9-DDC9-438C-56F4-625914256F04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4385029" y="830595"/>
            <a:ext cx="636488" cy="636488"/>
          </a:xfrm>
          <a:prstGeom prst="rect">
            <a:avLst/>
          </a:prstGeom>
        </p:spPr>
      </p:pic>
      <p:pic>
        <p:nvPicPr>
          <p:cNvPr id="119" name="Рисунок 118" descr="Закрыть со сплошной заливкой">
            <a:extLst>
              <a:ext uri="{FF2B5EF4-FFF2-40B4-BE49-F238E27FC236}">
                <a16:creationId xmlns:a16="http://schemas.microsoft.com/office/drawing/2014/main" id="{BE360D55-CBE4-44DC-A85F-D57CC8ED2B49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4979539" y="847474"/>
            <a:ext cx="636488" cy="636488"/>
          </a:xfrm>
          <a:prstGeom prst="rect">
            <a:avLst/>
          </a:prstGeom>
        </p:spPr>
      </p:pic>
      <p:pic>
        <p:nvPicPr>
          <p:cNvPr id="122" name="Рисунок 121" descr="Рыба со сплошной заливкой">
            <a:extLst>
              <a:ext uri="{FF2B5EF4-FFF2-40B4-BE49-F238E27FC236}">
                <a16:creationId xmlns:a16="http://schemas.microsoft.com/office/drawing/2014/main" id="{2BCDFA20-F87B-C216-9A57-1B218FE758E9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64923" y="927785"/>
            <a:ext cx="506994" cy="506994"/>
          </a:xfrm>
          <a:prstGeom prst="rect">
            <a:avLst/>
          </a:prstGeom>
        </p:spPr>
      </p:pic>
      <p:pic>
        <p:nvPicPr>
          <p:cNvPr id="123" name="Рисунок 122" descr="Рыба со сплошной заливкой">
            <a:extLst>
              <a:ext uri="{FF2B5EF4-FFF2-40B4-BE49-F238E27FC236}">
                <a16:creationId xmlns:a16="http://schemas.microsoft.com/office/drawing/2014/main" id="{63ED5087-EB6B-0145-B837-5122D7A75A2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71269" y="926957"/>
            <a:ext cx="506994" cy="506994"/>
          </a:xfrm>
          <a:prstGeom prst="rect">
            <a:avLst/>
          </a:prstGeom>
        </p:spPr>
      </p:pic>
      <p:pic>
        <p:nvPicPr>
          <p:cNvPr id="124" name="Рисунок 123" descr="Закрыть со сплошной заливкой">
            <a:extLst>
              <a:ext uri="{FF2B5EF4-FFF2-40B4-BE49-F238E27FC236}">
                <a16:creationId xmlns:a16="http://schemas.microsoft.com/office/drawing/2014/main" id="{0D1F88C1-944F-F5CA-2CB4-A890BED59595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7429899" y="830595"/>
            <a:ext cx="636488" cy="636488"/>
          </a:xfrm>
          <a:prstGeom prst="rect">
            <a:avLst/>
          </a:prstGeom>
        </p:spPr>
      </p:pic>
      <p:pic>
        <p:nvPicPr>
          <p:cNvPr id="125" name="Рисунок 124" descr="Рыба со сплошной заливкой">
            <a:extLst>
              <a:ext uri="{FF2B5EF4-FFF2-40B4-BE49-F238E27FC236}">
                <a16:creationId xmlns:a16="http://schemas.microsoft.com/office/drawing/2014/main" id="{0E88D009-636E-2BDE-6201-ABAD50B0294B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111199" y="917625"/>
            <a:ext cx="506994" cy="506994"/>
          </a:xfrm>
          <a:prstGeom prst="rect">
            <a:avLst/>
          </a:prstGeom>
        </p:spPr>
      </p:pic>
      <p:pic>
        <p:nvPicPr>
          <p:cNvPr id="126" name="Рисунок 125" descr="Рыба со сплошной заливкой">
            <a:extLst>
              <a:ext uri="{FF2B5EF4-FFF2-40B4-BE49-F238E27FC236}">
                <a16:creationId xmlns:a16="http://schemas.microsoft.com/office/drawing/2014/main" id="{EB10B0E7-E2E1-0259-FF39-B5AF5796296D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717573" y="926957"/>
            <a:ext cx="506994" cy="506994"/>
          </a:xfrm>
          <a:prstGeom prst="rect">
            <a:avLst/>
          </a:prstGeom>
        </p:spPr>
      </p:pic>
      <p:pic>
        <p:nvPicPr>
          <p:cNvPr id="129" name="Рисунок 128" descr="Рыба со сплошной заливкой">
            <a:extLst>
              <a:ext uri="{FF2B5EF4-FFF2-40B4-BE49-F238E27FC236}">
                <a16:creationId xmlns:a16="http://schemas.microsoft.com/office/drawing/2014/main" id="{843196CE-DA63-58B2-5EF2-1AF741FB7001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32051" y="1461631"/>
            <a:ext cx="506994" cy="506994"/>
          </a:xfrm>
          <a:prstGeom prst="rect">
            <a:avLst/>
          </a:prstGeom>
        </p:spPr>
      </p:pic>
      <p:pic>
        <p:nvPicPr>
          <p:cNvPr id="130" name="Рисунок 129" descr="Рыба со сплошной заливкой">
            <a:extLst>
              <a:ext uri="{FF2B5EF4-FFF2-40B4-BE49-F238E27FC236}">
                <a16:creationId xmlns:a16="http://schemas.microsoft.com/office/drawing/2014/main" id="{4134826C-C851-E076-455E-7FC3B2940E7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856564" y="1461631"/>
            <a:ext cx="506994" cy="506994"/>
          </a:xfrm>
          <a:prstGeom prst="rect">
            <a:avLst/>
          </a:prstGeom>
        </p:spPr>
      </p:pic>
      <p:pic>
        <p:nvPicPr>
          <p:cNvPr id="131" name="Рисунок 130" descr="Рыба со сплошной заливкой">
            <a:extLst>
              <a:ext uri="{FF2B5EF4-FFF2-40B4-BE49-F238E27FC236}">
                <a16:creationId xmlns:a16="http://schemas.microsoft.com/office/drawing/2014/main" id="{72C71566-0A13-A312-3717-118EDFE8692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56291" y="1461631"/>
            <a:ext cx="506994" cy="506994"/>
          </a:xfrm>
          <a:prstGeom prst="rect">
            <a:avLst/>
          </a:prstGeom>
        </p:spPr>
      </p:pic>
      <p:pic>
        <p:nvPicPr>
          <p:cNvPr id="132" name="Рисунок 131" descr="Рыба со сплошной заливкой">
            <a:extLst>
              <a:ext uri="{FF2B5EF4-FFF2-40B4-BE49-F238E27FC236}">
                <a16:creationId xmlns:a16="http://schemas.microsoft.com/office/drawing/2014/main" id="{A893CE54-B401-1C26-BC07-D9F49915C9F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52477" y="1452678"/>
            <a:ext cx="506994" cy="506994"/>
          </a:xfrm>
          <a:prstGeom prst="rect">
            <a:avLst/>
          </a:prstGeom>
        </p:spPr>
      </p:pic>
      <p:pic>
        <p:nvPicPr>
          <p:cNvPr id="133" name="Рисунок 132" descr="Рыба со сплошной заливкой">
            <a:extLst>
              <a:ext uri="{FF2B5EF4-FFF2-40B4-BE49-F238E27FC236}">
                <a16:creationId xmlns:a16="http://schemas.microsoft.com/office/drawing/2014/main" id="{3384A89E-4A46-EB2F-2818-B1E129A868E8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49318" y="1460199"/>
            <a:ext cx="506994" cy="506994"/>
          </a:xfrm>
          <a:prstGeom prst="rect">
            <a:avLst/>
          </a:prstGeom>
        </p:spPr>
      </p:pic>
      <p:pic>
        <p:nvPicPr>
          <p:cNvPr id="134" name="Рисунок 133" descr="Рыба со сплошной заливкой">
            <a:extLst>
              <a:ext uri="{FF2B5EF4-FFF2-40B4-BE49-F238E27FC236}">
                <a16:creationId xmlns:a16="http://schemas.microsoft.com/office/drawing/2014/main" id="{3A87793F-B104-B417-0E50-E97A2FC92E5D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64709" y="1452678"/>
            <a:ext cx="506994" cy="506994"/>
          </a:xfrm>
          <a:prstGeom prst="rect">
            <a:avLst/>
          </a:prstGeom>
        </p:spPr>
      </p:pic>
      <p:pic>
        <p:nvPicPr>
          <p:cNvPr id="135" name="Рисунок 134" descr="Рыба со сплошной заливкой">
            <a:extLst>
              <a:ext uri="{FF2B5EF4-FFF2-40B4-BE49-F238E27FC236}">
                <a16:creationId xmlns:a16="http://schemas.microsoft.com/office/drawing/2014/main" id="{B8EC2083-61EE-35E9-BBC0-B377C108AD1A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71156" y="1460199"/>
            <a:ext cx="506994" cy="506994"/>
          </a:xfrm>
          <a:prstGeom prst="rect">
            <a:avLst/>
          </a:prstGeom>
        </p:spPr>
      </p:pic>
      <p:pic>
        <p:nvPicPr>
          <p:cNvPr id="136" name="Рисунок 135" descr="Рыба со сплошной заливкой">
            <a:extLst>
              <a:ext uri="{FF2B5EF4-FFF2-40B4-BE49-F238E27FC236}">
                <a16:creationId xmlns:a16="http://schemas.microsoft.com/office/drawing/2014/main" id="{C4B3A24D-14D2-7BAC-D5A3-0DAE466A8674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95471" y="1462748"/>
            <a:ext cx="506994" cy="506994"/>
          </a:xfrm>
          <a:prstGeom prst="rect">
            <a:avLst/>
          </a:prstGeom>
        </p:spPr>
      </p:pic>
      <p:pic>
        <p:nvPicPr>
          <p:cNvPr id="137" name="Рисунок 136" descr="Рыба со сплошной заливкой">
            <a:extLst>
              <a:ext uri="{FF2B5EF4-FFF2-40B4-BE49-F238E27FC236}">
                <a16:creationId xmlns:a16="http://schemas.microsoft.com/office/drawing/2014/main" id="{7B48F2FB-DA77-DF51-421D-166C30DBA4B6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091635" y="1461631"/>
            <a:ext cx="506994" cy="506994"/>
          </a:xfrm>
          <a:prstGeom prst="rect">
            <a:avLst/>
          </a:prstGeom>
        </p:spPr>
      </p:pic>
      <p:pic>
        <p:nvPicPr>
          <p:cNvPr id="138" name="Рисунок 137" descr="Рыба со сплошной заливкой">
            <a:extLst>
              <a:ext uri="{FF2B5EF4-FFF2-40B4-BE49-F238E27FC236}">
                <a16:creationId xmlns:a16="http://schemas.microsoft.com/office/drawing/2014/main" id="{4D83D2AC-AEA0-9B89-2534-F5FAE083DB16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690411" y="1470418"/>
            <a:ext cx="506994" cy="506994"/>
          </a:xfrm>
          <a:prstGeom prst="rect">
            <a:avLst/>
          </a:prstGeom>
        </p:spPr>
      </p:pic>
      <p:pic>
        <p:nvPicPr>
          <p:cNvPr id="140" name="Рисунок 139">
            <a:extLst>
              <a:ext uri="{FF2B5EF4-FFF2-40B4-BE49-F238E27FC236}">
                <a16:creationId xmlns:a16="http://schemas.microsoft.com/office/drawing/2014/main" id="{BD645234-3FC2-8902-682A-4CBC9D2FD521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55" y="184431"/>
            <a:ext cx="1643992" cy="1643992"/>
          </a:xfrm>
          <a:prstGeom prst="rect">
            <a:avLst/>
          </a:prstGeom>
        </p:spPr>
      </p:pic>
      <p:pic>
        <p:nvPicPr>
          <p:cNvPr id="147" name="Рисунок 146" descr="Рыба со сплошной заливкой">
            <a:extLst>
              <a:ext uri="{FF2B5EF4-FFF2-40B4-BE49-F238E27FC236}">
                <a16:creationId xmlns:a16="http://schemas.microsoft.com/office/drawing/2014/main" id="{96E63EA3-C755-2741-7D48-CF569F2B6EF4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13980" y="2014784"/>
            <a:ext cx="506994" cy="506994"/>
          </a:xfrm>
          <a:prstGeom prst="rect">
            <a:avLst/>
          </a:prstGeom>
        </p:spPr>
      </p:pic>
      <p:pic>
        <p:nvPicPr>
          <p:cNvPr id="148" name="Рисунок 147" descr="Рыба со сплошной заливкой">
            <a:extLst>
              <a:ext uri="{FF2B5EF4-FFF2-40B4-BE49-F238E27FC236}">
                <a16:creationId xmlns:a16="http://schemas.microsoft.com/office/drawing/2014/main" id="{4FE374FD-23F2-F1A0-E85B-A76322D3A0CB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837507" y="2004389"/>
            <a:ext cx="506994" cy="506994"/>
          </a:xfrm>
          <a:prstGeom prst="rect">
            <a:avLst/>
          </a:prstGeom>
        </p:spPr>
      </p:pic>
      <p:pic>
        <p:nvPicPr>
          <p:cNvPr id="149" name="Рисунок 148" descr="Рыба со сплошной заливкой">
            <a:extLst>
              <a:ext uri="{FF2B5EF4-FFF2-40B4-BE49-F238E27FC236}">
                <a16:creationId xmlns:a16="http://schemas.microsoft.com/office/drawing/2014/main" id="{A662178B-AD91-EB3C-51DE-D6F3EDF0089C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43876" y="2007932"/>
            <a:ext cx="506994" cy="506994"/>
          </a:xfrm>
          <a:prstGeom prst="rect">
            <a:avLst/>
          </a:prstGeom>
        </p:spPr>
      </p:pic>
      <p:pic>
        <p:nvPicPr>
          <p:cNvPr id="150" name="Рисунок 149" descr="Рыба со сплошной заливкой">
            <a:extLst>
              <a:ext uri="{FF2B5EF4-FFF2-40B4-BE49-F238E27FC236}">
                <a16:creationId xmlns:a16="http://schemas.microsoft.com/office/drawing/2014/main" id="{D871BE29-B841-90F5-56A8-42DE15F291CF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45338" y="1999847"/>
            <a:ext cx="506994" cy="506994"/>
          </a:xfrm>
          <a:prstGeom prst="rect">
            <a:avLst/>
          </a:prstGeom>
        </p:spPr>
      </p:pic>
      <p:pic>
        <p:nvPicPr>
          <p:cNvPr id="151" name="Рисунок 150" descr="Закрыть со сплошной заливкой">
            <a:extLst>
              <a:ext uri="{FF2B5EF4-FFF2-40B4-BE49-F238E27FC236}">
                <a16:creationId xmlns:a16="http://schemas.microsoft.com/office/drawing/2014/main" id="{57B1A0C8-196B-9186-3E4C-26C2D6AECF49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5592918" y="1922863"/>
            <a:ext cx="636488" cy="636488"/>
          </a:xfrm>
          <a:prstGeom prst="rect">
            <a:avLst/>
          </a:prstGeom>
        </p:spPr>
      </p:pic>
      <p:pic>
        <p:nvPicPr>
          <p:cNvPr id="152" name="Рисунок 151" descr="Закрыть со сплошной заливкой">
            <a:extLst>
              <a:ext uri="{FF2B5EF4-FFF2-40B4-BE49-F238E27FC236}">
                <a16:creationId xmlns:a16="http://schemas.microsoft.com/office/drawing/2014/main" id="{C14EF029-3248-FA85-3C9D-235AF24059D9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6201382" y="1921952"/>
            <a:ext cx="636488" cy="636488"/>
          </a:xfrm>
          <a:prstGeom prst="rect">
            <a:avLst/>
          </a:prstGeom>
        </p:spPr>
      </p:pic>
      <p:pic>
        <p:nvPicPr>
          <p:cNvPr id="154" name="Рисунок 153" descr="Рыба со сплошной заливкой">
            <a:extLst>
              <a:ext uri="{FF2B5EF4-FFF2-40B4-BE49-F238E27FC236}">
                <a16:creationId xmlns:a16="http://schemas.microsoft.com/office/drawing/2014/main" id="{36861603-0F62-54C5-08DC-9EAEE2217E0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62315" y="1975502"/>
            <a:ext cx="506994" cy="506994"/>
          </a:xfrm>
          <a:prstGeom prst="rect">
            <a:avLst/>
          </a:prstGeom>
        </p:spPr>
      </p:pic>
      <p:pic>
        <p:nvPicPr>
          <p:cNvPr id="155" name="Рисунок 154" descr="Рыба со сплошной заливкой">
            <a:extLst>
              <a:ext uri="{FF2B5EF4-FFF2-40B4-BE49-F238E27FC236}">
                <a16:creationId xmlns:a16="http://schemas.microsoft.com/office/drawing/2014/main" id="{6E63D6E6-6EF5-8334-45F2-918CBE407C95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95471" y="1978215"/>
            <a:ext cx="506994" cy="506994"/>
          </a:xfrm>
          <a:prstGeom prst="rect">
            <a:avLst/>
          </a:prstGeom>
        </p:spPr>
      </p:pic>
      <p:pic>
        <p:nvPicPr>
          <p:cNvPr id="156" name="Рисунок 155" descr="Закрыть со сплошной заливкой">
            <a:extLst>
              <a:ext uri="{FF2B5EF4-FFF2-40B4-BE49-F238E27FC236}">
                <a16:creationId xmlns:a16="http://schemas.microsoft.com/office/drawing/2014/main" id="{F28B0ABA-A5B8-2C94-57A1-D0E839E74C3F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002720" y="1932584"/>
            <a:ext cx="636488" cy="636488"/>
          </a:xfrm>
          <a:prstGeom prst="rect">
            <a:avLst/>
          </a:prstGeom>
        </p:spPr>
      </p:pic>
      <p:pic>
        <p:nvPicPr>
          <p:cNvPr id="157" name="Рисунок 156" descr="Рыба со сплошной заливкой">
            <a:extLst>
              <a:ext uri="{FF2B5EF4-FFF2-40B4-BE49-F238E27FC236}">
                <a16:creationId xmlns:a16="http://schemas.microsoft.com/office/drawing/2014/main" id="{DF36AD7C-C255-CC30-6DFD-729755D6F3F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700380" y="2014164"/>
            <a:ext cx="506994" cy="506994"/>
          </a:xfrm>
          <a:prstGeom prst="rect">
            <a:avLst/>
          </a:prstGeom>
        </p:spPr>
      </p:pic>
      <p:pic>
        <p:nvPicPr>
          <p:cNvPr id="158" name="Рисунок 157" descr="Рыба со сплошной заливкой">
            <a:extLst>
              <a:ext uri="{FF2B5EF4-FFF2-40B4-BE49-F238E27FC236}">
                <a16:creationId xmlns:a16="http://schemas.microsoft.com/office/drawing/2014/main" id="{FED4DC04-307A-0ED5-51F6-28BD29305D8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50193" y="2529934"/>
            <a:ext cx="506994" cy="506994"/>
          </a:xfrm>
          <a:prstGeom prst="rect">
            <a:avLst/>
          </a:prstGeom>
        </p:spPr>
      </p:pic>
      <p:pic>
        <p:nvPicPr>
          <p:cNvPr id="159" name="Рисунок 158" descr="Закрыть со сплошной заливкой">
            <a:extLst>
              <a:ext uri="{FF2B5EF4-FFF2-40B4-BE49-F238E27FC236}">
                <a16:creationId xmlns:a16="http://schemas.microsoft.com/office/drawing/2014/main" id="{E6E01E65-74DD-343F-870A-138BC7BEE2E5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792140" y="2429423"/>
            <a:ext cx="636488" cy="636488"/>
          </a:xfrm>
          <a:prstGeom prst="rect">
            <a:avLst/>
          </a:prstGeom>
        </p:spPr>
      </p:pic>
      <p:pic>
        <p:nvPicPr>
          <p:cNvPr id="160" name="Рисунок 159" descr="Закрыть со сплошной заливкой">
            <a:extLst>
              <a:ext uri="{FF2B5EF4-FFF2-40B4-BE49-F238E27FC236}">
                <a16:creationId xmlns:a16="http://schemas.microsoft.com/office/drawing/2014/main" id="{5F68CD32-C2D5-F8B4-D357-FF75BA9528EA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4389456" y="2449081"/>
            <a:ext cx="636488" cy="636488"/>
          </a:xfrm>
          <a:prstGeom prst="rect">
            <a:avLst/>
          </a:prstGeom>
        </p:spPr>
      </p:pic>
      <p:pic>
        <p:nvPicPr>
          <p:cNvPr id="161" name="Рисунок 160" descr="Рыба со сплошной заливкой">
            <a:extLst>
              <a:ext uri="{FF2B5EF4-FFF2-40B4-BE49-F238E27FC236}">
                <a16:creationId xmlns:a16="http://schemas.microsoft.com/office/drawing/2014/main" id="{DEDE998D-48C8-8F7B-9330-23EFE3B434C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41192" y="2500572"/>
            <a:ext cx="506994" cy="506994"/>
          </a:xfrm>
          <a:prstGeom prst="rect">
            <a:avLst/>
          </a:prstGeom>
        </p:spPr>
      </p:pic>
      <p:pic>
        <p:nvPicPr>
          <p:cNvPr id="162" name="Рисунок 161" descr="Рыба со сплошной заливкой">
            <a:extLst>
              <a:ext uri="{FF2B5EF4-FFF2-40B4-BE49-F238E27FC236}">
                <a16:creationId xmlns:a16="http://schemas.microsoft.com/office/drawing/2014/main" id="{E303986B-E357-3059-23C6-B52078E462E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47903" y="2521158"/>
            <a:ext cx="506994" cy="506994"/>
          </a:xfrm>
          <a:prstGeom prst="rect">
            <a:avLst/>
          </a:prstGeom>
        </p:spPr>
      </p:pic>
      <p:pic>
        <p:nvPicPr>
          <p:cNvPr id="163" name="Рисунок 162" descr="Рыба со сплошной заливкой">
            <a:extLst>
              <a:ext uri="{FF2B5EF4-FFF2-40B4-BE49-F238E27FC236}">
                <a16:creationId xmlns:a16="http://schemas.microsoft.com/office/drawing/2014/main" id="{56EDF836-49DA-2F40-EBCB-F50973020CB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64709" y="2520945"/>
            <a:ext cx="506994" cy="506994"/>
          </a:xfrm>
          <a:prstGeom prst="rect">
            <a:avLst/>
          </a:prstGeom>
        </p:spPr>
      </p:pic>
      <p:pic>
        <p:nvPicPr>
          <p:cNvPr id="164" name="Рисунок 163" descr="Рыба со сплошной заливкой">
            <a:extLst>
              <a:ext uri="{FF2B5EF4-FFF2-40B4-BE49-F238E27FC236}">
                <a16:creationId xmlns:a16="http://schemas.microsoft.com/office/drawing/2014/main" id="{381EF40C-1399-55BF-BD23-38DE6DE1733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90321" y="2528928"/>
            <a:ext cx="506994" cy="506994"/>
          </a:xfrm>
          <a:prstGeom prst="rect">
            <a:avLst/>
          </a:prstGeom>
        </p:spPr>
      </p:pic>
      <p:pic>
        <p:nvPicPr>
          <p:cNvPr id="165" name="Рисунок 164" descr="Рыба со сплошной заливкой">
            <a:extLst>
              <a:ext uri="{FF2B5EF4-FFF2-40B4-BE49-F238E27FC236}">
                <a16:creationId xmlns:a16="http://schemas.microsoft.com/office/drawing/2014/main" id="{5DCB88E8-1523-4079-198D-3D5338988B4D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78164" y="2538902"/>
            <a:ext cx="506994" cy="506994"/>
          </a:xfrm>
          <a:prstGeom prst="rect">
            <a:avLst/>
          </a:prstGeom>
        </p:spPr>
      </p:pic>
      <p:pic>
        <p:nvPicPr>
          <p:cNvPr id="166" name="Рисунок 165" descr="Закрыть со сплошной заливкой">
            <a:extLst>
              <a:ext uri="{FF2B5EF4-FFF2-40B4-BE49-F238E27FC236}">
                <a16:creationId xmlns:a16="http://schemas.microsoft.com/office/drawing/2014/main" id="{50515340-EA1B-543B-3DA0-8DF34A86085A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019028" y="2476663"/>
            <a:ext cx="636488" cy="636488"/>
          </a:xfrm>
          <a:prstGeom prst="rect">
            <a:avLst/>
          </a:prstGeom>
        </p:spPr>
      </p:pic>
      <p:pic>
        <p:nvPicPr>
          <p:cNvPr id="167" name="Рисунок 166" descr="Рыба со сплошной заливкой">
            <a:extLst>
              <a:ext uri="{FF2B5EF4-FFF2-40B4-BE49-F238E27FC236}">
                <a16:creationId xmlns:a16="http://schemas.microsoft.com/office/drawing/2014/main" id="{D5BF555F-1107-290C-D114-9EFBC5F3651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700380" y="2557583"/>
            <a:ext cx="506994" cy="506994"/>
          </a:xfrm>
          <a:prstGeom prst="rect">
            <a:avLst/>
          </a:prstGeom>
        </p:spPr>
      </p:pic>
      <p:pic>
        <p:nvPicPr>
          <p:cNvPr id="168" name="Рисунок 167" descr="Рыба со сплошной заливкой">
            <a:extLst>
              <a:ext uri="{FF2B5EF4-FFF2-40B4-BE49-F238E27FC236}">
                <a16:creationId xmlns:a16="http://schemas.microsoft.com/office/drawing/2014/main" id="{DA75F096-329E-2A5E-F98E-50E808D68AF5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31071" y="3062396"/>
            <a:ext cx="506994" cy="506994"/>
          </a:xfrm>
          <a:prstGeom prst="rect">
            <a:avLst/>
          </a:prstGeom>
        </p:spPr>
      </p:pic>
      <p:pic>
        <p:nvPicPr>
          <p:cNvPr id="169" name="Рисунок 168" descr="Рыба со сплошной заливкой">
            <a:extLst>
              <a:ext uri="{FF2B5EF4-FFF2-40B4-BE49-F238E27FC236}">
                <a16:creationId xmlns:a16="http://schemas.microsoft.com/office/drawing/2014/main" id="{D8C54ADE-9ACC-A374-7C72-AD170B81C44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829614" y="3064577"/>
            <a:ext cx="506994" cy="506994"/>
          </a:xfrm>
          <a:prstGeom prst="rect">
            <a:avLst/>
          </a:prstGeom>
        </p:spPr>
      </p:pic>
      <p:pic>
        <p:nvPicPr>
          <p:cNvPr id="170" name="Рисунок 169" descr="Рыба со сплошной заливкой">
            <a:extLst>
              <a:ext uri="{FF2B5EF4-FFF2-40B4-BE49-F238E27FC236}">
                <a16:creationId xmlns:a16="http://schemas.microsoft.com/office/drawing/2014/main" id="{CA077BA7-8FEA-3176-D791-64D76910C3DF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36456" y="3073385"/>
            <a:ext cx="506994" cy="506994"/>
          </a:xfrm>
          <a:prstGeom prst="rect">
            <a:avLst/>
          </a:prstGeom>
        </p:spPr>
      </p:pic>
      <p:pic>
        <p:nvPicPr>
          <p:cNvPr id="173" name="Рисунок 172" descr="Рыба со сплошной заливкой">
            <a:extLst>
              <a:ext uri="{FF2B5EF4-FFF2-40B4-BE49-F238E27FC236}">
                <a16:creationId xmlns:a16="http://schemas.microsoft.com/office/drawing/2014/main" id="{A7CCA25B-7792-AAF0-A466-AE2BA79D796D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41192" y="3081932"/>
            <a:ext cx="506994" cy="506994"/>
          </a:xfrm>
          <a:prstGeom prst="rect">
            <a:avLst/>
          </a:prstGeom>
        </p:spPr>
      </p:pic>
      <p:pic>
        <p:nvPicPr>
          <p:cNvPr id="174" name="Рисунок 173" descr="Рыба со сплошной заливкой">
            <a:extLst>
              <a:ext uri="{FF2B5EF4-FFF2-40B4-BE49-F238E27FC236}">
                <a16:creationId xmlns:a16="http://schemas.microsoft.com/office/drawing/2014/main" id="{D2D65FE6-48FD-D1E2-58F4-E465A10B12F3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57665" y="3073390"/>
            <a:ext cx="506994" cy="506994"/>
          </a:xfrm>
          <a:prstGeom prst="rect">
            <a:avLst/>
          </a:prstGeom>
        </p:spPr>
      </p:pic>
      <p:pic>
        <p:nvPicPr>
          <p:cNvPr id="153" name="Рисунок 152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043708" y="3027939"/>
            <a:ext cx="636488" cy="636488"/>
          </a:xfrm>
          <a:prstGeom prst="rect">
            <a:avLst/>
          </a:prstGeom>
        </p:spPr>
      </p:pic>
      <p:pic>
        <p:nvPicPr>
          <p:cNvPr id="171" name="Рисунок 170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73946" y="3065911"/>
            <a:ext cx="506994" cy="506994"/>
          </a:xfrm>
          <a:prstGeom prst="rect">
            <a:avLst/>
          </a:prstGeom>
          <a:ln>
            <a:noFill/>
          </a:ln>
        </p:spPr>
      </p:pic>
      <p:pic>
        <p:nvPicPr>
          <p:cNvPr id="172" name="Рисунок 171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900073" y="3065414"/>
            <a:ext cx="506994" cy="506994"/>
          </a:xfrm>
          <a:prstGeom prst="rect">
            <a:avLst/>
          </a:prstGeom>
        </p:spPr>
      </p:pic>
      <p:pic>
        <p:nvPicPr>
          <p:cNvPr id="175" name="Рисунок 174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93518" y="3080146"/>
            <a:ext cx="506994" cy="506994"/>
          </a:xfrm>
          <a:prstGeom prst="rect">
            <a:avLst/>
          </a:prstGeom>
        </p:spPr>
      </p:pic>
      <p:pic>
        <p:nvPicPr>
          <p:cNvPr id="176" name="Рисунок 175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723862" y="3080146"/>
            <a:ext cx="506994" cy="506994"/>
          </a:xfrm>
          <a:prstGeom prst="rect">
            <a:avLst/>
          </a:prstGeom>
        </p:spPr>
      </p:pic>
      <p:pic>
        <p:nvPicPr>
          <p:cNvPr id="177" name="Рисунок 176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38932" y="3607806"/>
            <a:ext cx="506994" cy="506994"/>
          </a:xfrm>
          <a:prstGeom prst="rect">
            <a:avLst/>
          </a:prstGeom>
        </p:spPr>
      </p:pic>
      <p:pic>
        <p:nvPicPr>
          <p:cNvPr id="178" name="Рисунок 177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748621" y="3580384"/>
            <a:ext cx="636488" cy="636488"/>
          </a:xfrm>
          <a:prstGeom prst="rect">
            <a:avLst/>
          </a:prstGeom>
        </p:spPr>
      </p:pic>
      <p:pic>
        <p:nvPicPr>
          <p:cNvPr id="179" name="Рисунок 178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60228" y="3607806"/>
            <a:ext cx="506994" cy="506994"/>
          </a:xfrm>
          <a:prstGeom prst="rect">
            <a:avLst/>
          </a:prstGeom>
        </p:spPr>
      </p:pic>
      <p:pic>
        <p:nvPicPr>
          <p:cNvPr id="180" name="Рисунок 179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69941" y="3607806"/>
            <a:ext cx="506994" cy="506994"/>
          </a:xfrm>
          <a:prstGeom prst="rect">
            <a:avLst/>
          </a:prstGeom>
        </p:spPr>
      </p:pic>
      <p:pic>
        <p:nvPicPr>
          <p:cNvPr id="181" name="Рисунок 180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63205" y="3620145"/>
            <a:ext cx="506994" cy="506994"/>
          </a:xfrm>
          <a:prstGeom prst="rect">
            <a:avLst/>
          </a:prstGeom>
        </p:spPr>
      </p:pic>
      <p:pic>
        <p:nvPicPr>
          <p:cNvPr id="182" name="Рисунок 181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60471" y="3635602"/>
            <a:ext cx="506994" cy="506994"/>
          </a:xfrm>
          <a:prstGeom prst="rect">
            <a:avLst/>
          </a:prstGeom>
        </p:spPr>
      </p:pic>
      <p:pic>
        <p:nvPicPr>
          <p:cNvPr id="183" name="Рисунок 182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71156" y="3607806"/>
            <a:ext cx="506994" cy="506994"/>
          </a:xfrm>
          <a:prstGeom prst="rect">
            <a:avLst/>
          </a:prstGeom>
        </p:spPr>
      </p:pic>
      <p:pic>
        <p:nvPicPr>
          <p:cNvPr id="184" name="Рисунок 183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92419" y="3607806"/>
            <a:ext cx="506994" cy="506994"/>
          </a:xfrm>
          <a:prstGeom prst="rect">
            <a:avLst/>
          </a:prstGeom>
        </p:spPr>
      </p:pic>
      <p:pic>
        <p:nvPicPr>
          <p:cNvPr id="185" name="Рисунок 184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078554" y="3607806"/>
            <a:ext cx="506994" cy="506994"/>
          </a:xfrm>
          <a:prstGeom prst="rect">
            <a:avLst/>
          </a:prstGeom>
        </p:spPr>
      </p:pic>
      <p:pic>
        <p:nvPicPr>
          <p:cNvPr id="186" name="Рисунок 185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683798" y="3620145"/>
            <a:ext cx="506994" cy="506994"/>
          </a:xfrm>
          <a:prstGeom prst="rect">
            <a:avLst/>
          </a:prstGeom>
        </p:spPr>
      </p:pic>
      <p:pic>
        <p:nvPicPr>
          <p:cNvPr id="187" name="Рисунок 186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13980" y="4173648"/>
            <a:ext cx="506994" cy="506994"/>
          </a:xfrm>
          <a:prstGeom prst="rect">
            <a:avLst/>
          </a:prstGeom>
        </p:spPr>
      </p:pic>
      <p:pic>
        <p:nvPicPr>
          <p:cNvPr id="188" name="Рисунок 187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821349" y="4187816"/>
            <a:ext cx="506994" cy="506994"/>
          </a:xfrm>
          <a:prstGeom prst="rect">
            <a:avLst/>
          </a:prstGeom>
        </p:spPr>
      </p:pic>
      <p:pic>
        <p:nvPicPr>
          <p:cNvPr id="189" name="Рисунок 188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45228" y="4173648"/>
            <a:ext cx="506994" cy="506994"/>
          </a:xfrm>
          <a:prstGeom prst="rect">
            <a:avLst/>
          </a:prstGeom>
        </p:spPr>
      </p:pic>
      <p:pic>
        <p:nvPicPr>
          <p:cNvPr id="190" name="Рисунок 189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52615" y="4144551"/>
            <a:ext cx="506994" cy="506994"/>
          </a:xfrm>
          <a:prstGeom prst="rect">
            <a:avLst/>
          </a:prstGeom>
        </p:spPr>
      </p:pic>
      <p:pic>
        <p:nvPicPr>
          <p:cNvPr id="191" name="Рисунок 190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63205" y="4144551"/>
            <a:ext cx="506994" cy="506994"/>
          </a:xfrm>
          <a:prstGeom prst="rect">
            <a:avLst/>
          </a:prstGeom>
        </p:spPr>
      </p:pic>
      <p:pic>
        <p:nvPicPr>
          <p:cNvPr id="192" name="Рисунок 191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73946" y="4144551"/>
            <a:ext cx="506994" cy="506994"/>
          </a:xfrm>
          <a:prstGeom prst="rect">
            <a:avLst/>
          </a:prstGeom>
        </p:spPr>
      </p:pic>
      <p:pic>
        <p:nvPicPr>
          <p:cNvPr id="193" name="Рисунок 192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71156" y="4162176"/>
            <a:ext cx="506994" cy="506994"/>
          </a:xfrm>
          <a:prstGeom prst="rect">
            <a:avLst/>
          </a:prstGeom>
        </p:spPr>
      </p:pic>
      <p:pic>
        <p:nvPicPr>
          <p:cNvPr id="194" name="Рисунок 193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79337" y="4173648"/>
            <a:ext cx="506994" cy="506994"/>
          </a:xfrm>
          <a:prstGeom prst="rect">
            <a:avLst/>
          </a:prstGeom>
        </p:spPr>
      </p:pic>
      <p:pic>
        <p:nvPicPr>
          <p:cNvPr id="195" name="Рисунок 194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002465" y="4108901"/>
            <a:ext cx="636488" cy="636488"/>
          </a:xfrm>
          <a:prstGeom prst="rect">
            <a:avLst/>
          </a:prstGeom>
        </p:spPr>
      </p:pic>
      <p:pic>
        <p:nvPicPr>
          <p:cNvPr id="196" name="Рисунок 195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611856" y="4108901"/>
            <a:ext cx="636488" cy="636488"/>
          </a:xfrm>
          <a:prstGeom prst="rect">
            <a:avLst/>
          </a:prstGeom>
        </p:spPr>
      </p:pic>
      <p:pic>
        <p:nvPicPr>
          <p:cNvPr id="197" name="Рисунок 196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10130" y="4690385"/>
            <a:ext cx="506994" cy="506994"/>
          </a:xfrm>
          <a:prstGeom prst="rect">
            <a:avLst/>
          </a:prstGeom>
        </p:spPr>
      </p:pic>
      <p:pic>
        <p:nvPicPr>
          <p:cNvPr id="198" name="Рисунок 197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806981" y="4700822"/>
            <a:ext cx="506994" cy="506994"/>
          </a:xfrm>
          <a:prstGeom prst="rect">
            <a:avLst/>
          </a:prstGeom>
        </p:spPr>
      </p:pic>
      <p:pic>
        <p:nvPicPr>
          <p:cNvPr id="199" name="Рисунок 198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29740" y="4710687"/>
            <a:ext cx="506994" cy="506994"/>
          </a:xfrm>
          <a:prstGeom prst="rect">
            <a:avLst/>
          </a:prstGeom>
        </p:spPr>
      </p:pic>
      <p:pic>
        <p:nvPicPr>
          <p:cNvPr id="200" name="Рисунок 199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4968781" y="4632631"/>
            <a:ext cx="636488" cy="636488"/>
          </a:xfrm>
          <a:prstGeom prst="rect">
            <a:avLst/>
          </a:prstGeom>
        </p:spPr>
      </p:pic>
      <p:pic>
        <p:nvPicPr>
          <p:cNvPr id="201" name="Рисунок 200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5578573" y="4645940"/>
            <a:ext cx="636488" cy="636488"/>
          </a:xfrm>
          <a:prstGeom prst="rect">
            <a:avLst/>
          </a:prstGeom>
        </p:spPr>
      </p:pic>
      <p:pic>
        <p:nvPicPr>
          <p:cNvPr id="202" name="Рисунок 201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6188043" y="4647395"/>
            <a:ext cx="636488" cy="636488"/>
          </a:xfrm>
          <a:prstGeom prst="rect">
            <a:avLst/>
          </a:prstGeom>
        </p:spPr>
      </p:pic>
      <p:pic>
        <p:nvPicPr>
          <p:cNvPr id="203" name="Рисунок 202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69851" y="4742386"/>
            <a:ext cx="506994" cy="506994"/>
          </a:xfrm>
          <a:prstGeom prst="rect">
            <a:avLst/>
          </a:prstGeom>
        </p:spPr>
      </p:pic>
      <p:pic>
        <p:nvPicPr>
          <p:cNvPr id="204" name="Рисунок 203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66703" y="4729143"/>
            <a:ext cx="506994" cy="506994"/>
          </a:xfrm>
          <a:prstGeom prst="rect">
            <a:avLst/>
          </a:prstGeom>
        </p:spPr>
      </p:pic>
      <p:pic>
        <p:nvPicPr>
          <p:cNvPr id="205" name="Рисунок 204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088564" y="4756178"/>
            <a:ext cx="506994" cy="506994"/>
          </a:xfrm>
          <a:prstGeom prst="rect">
            <a:avLst/>
          </a:prstGeom>
        </p:spPr>
      </p:pic>
      <p:pic>
        <p:nvPicPr>
          <p:cNvPr id="206" name="Рисунок 205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725909" y="4742386"/>
            <a:ext cx="506994" cy="506994"/>
          </a:xfrm>
          <a:prstGeom prst="rect">
            <a:avLst/>
          </a:prstGeom>
        </p:spPr>
      </p:pic>
      <p:pic>
        <p:nvPicPr>
          <p:cNvPr id="207" name="Рисунок 206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38932" y="5282428"/>
            <a:ext cx="506994" cy="506994"/>
          </a:xfrm>
          <a:prstGeom prst="rect">
            <a:avLst/>
          </a:prstGeom>
        </p:spPr>
      </p:pic>
      <p:pic>
        <p:nvPicPr>
          <p:cNvPr id="208" name="Рисунок 207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821349" y="5269118"/>
            <a:ext cx="506994" cy="506994"/>
          </a:xfrm>
          <a:prstGeom prst="rect">
            <a:avLst/>
          </a:prstGeom>
        </p:spPr>
      </p:pic>
      <p:pic>
        <p:nvPicPr>
          <p:cNvPr id="209" name="Рисунок 208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18066" y="5269118"/>
            <a:ext cx="506994" cy="506994"/>
          </a:xfrm>
          <a:prstGeom prst="rect">
            <a:avLst/>
          </a:prstGeom>
        </p:spPr>
      </p:pic>
      <p:pic>
        <p:nvPicPr>
          <p:cNvPr id="210" name="Рисунок 209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52615" y="5282428"/>
            <a:ext cx="506994" cy="506994"/>
          </a:xfrm>
          <a:prstGeom prst="rect">
            <a:avLst/>
          </a:prstGeom>
        </p:spPr>
      </p:pic>
      <p:pic>
        <p:nvPicPr>
          <p:cNvPr id="211" name="Рисунок 210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63205" y="5269118"/>
            <a:ext cx="506994" cy="506994"/>
          </a:xfrm>
          <a:prstGeom prst="rect">
            <a:avLst/>
          </a:prstGeom>
        </p:spPr>
      </p:pic>
      <p:pic>
        <p:nvPicPr>
          <p:cNvPr id="212" name="Рисунок 211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46784" y="5269118"/>
            <a:ext cx="506994" cy="506994"/>
          </a:xfrm>
          <a:prstGeom prst="rect">
            <a:avLst/>
          </a:prstGeom>
        </p:spPr>
      </p:pic>
      <p:pic>
        <p:nvPicPr>
          <p:cNvPr id="213" name="Рисунок 212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41805" y="5268910"/>
            <a:ext cx="506994" cy="506994"/>
          </a:xfrm>
          <a:prstGeom prst="rect">
            <a:avLst/>
          </a:prstGeom>
        </p:spPr>
      </p:pic>
      <p:pic>
        <p:nvPicPr>
          <p:cNvPr id="214" name="Рисунок 213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79337" y="5254476"/>
            <a:ext cx="506994" cy="506994"/>
          </a:xfrm>
          <a:prstGeom prst="rect">
            <a:avLst/>
          </a:prstGeom>
        </p:spPr>
      </p:pic>
      <p:pic>
        <p:nvPicPr>
          <p:cNvPr id="215" name="Рисунок 214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104862" y="5231741"/>
            <a:ext cx="506994" cy="506994"/>
          </a:xfrm>
          <a:prstGeom prst="rect">
            <a:avLst/>
          </a:prstGeom>
        </p:spPr>
      </p:pic>
      <p:pic>
        <p:nvPicPr>
          <p:cNvPr id="216" name="Рисунок 215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712034" y="5268739"/>
            <a:ext cx="506994" cy="506994"/>
          </a:xfrm>
          <a:prstGeom prst="rect">
            <a:avLst/>
          </a:prstGeom>
        </p:spPr>
      </p:pic>
      <p:pic>
        <p:nvPicPr>
          <p:cNvPr id="217" name="Рисунок 216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11630" y="5794012"/>
            <a:ext cx="506994" cy="506994"/>
          </a:xfrm>
          <a:prstGeom prst="rect">
            <a:avLst/>
          </a:prstGeom>
        </p:spPr>
      </p:pic>
      <p:pic>
        <p:nvPicPr>
          <p:cNvPr id="218" name="Рисунок 217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472545" y="5769242"/>
            <a:ext cx="506994" cy="506994"/>
          </a:xfrm>
          <a:prstGeom prst="rect">
            <a:avLst/>
          </a:prstGeom>
        </p:spPr>
      </p:pic>
      <p:pic>
        <p:nvPicPr>
          <p:cNvPr id="219" name="Рисунок 218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053709" y="5782209"/>
            <a:ext cx="506994" cy="506994"/>
          </a:xfrm>
          <a:prstGeom prst="rect">
            <a:avLst/>
          </a:prstGeom>
        </p:spPr>
      </p:pic>
      <p:pic>
        <p:nvPicPr>
          <p:cNvPr id="220" name="Рисунок 219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5677112" y="5782209"/>
            <a:ext cx="506994" cy="506994"/>
          </a:xfrm>
          <a:prstGeom prst="rect">
            <a:avLst/>
          </a:prstGeom>
        </p:spPr>
      </p:pic>
      <p:pic>
        <p:nvPicPr>
          <p:cNvPr id="221" name="Рисунок 220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260471" y="5796063"/>
            <a:ext cx="506994" cy="506994"/>
          </a:xfrm>
          <a:prstGeom prst="rect">
            <a:avLst/>
          </a:prstGeom>
        </p:spPr>
      </p:pic>
      <p:pic>
        <p:nvPicPr>
          <p:cNvPr id="222" name="Рисунок 221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6882362" y="5796063"/>
            <a:ext cx="506994" cy="506994"/>
          </a:xfrm>
          <a:prstGeom prst="rect">
            <a:avLst/>
          </a:prstGeom>
        </p:spPr>
      </p:pic>
      <p:pic>
        <p:nvPicPr>
          <p:cNvPr id="223" name="Рисунок 222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104862" y="5819827"/>
            <a:ext cx="506994" cy="506994"/>
          </a:xfrm>
          <a:prstGeom prst="rect">
            <a:avLst/>
          </a:prstGeom>
        </p:spPr>
      </p:pic>
      <p:pic>
        <p:nvPicPr>
          <p:cNvPr id="224" name="Рисунок 223" descr="Рыба со сплошной заливкой">
            <a:extLst>
              <a:ext uri="{FF2B5EF4-FFF2-40B4-BE49-F238E27FC236}">
                <a16:creationId xmlns:a16="http://schemas.microsoft.com/office/drawing/2014/main" id="{499EC20E-AF28-9105-C7ED-871B92795A62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683798" y="5796063"/>
            <a:ext cx="506994" cy="506994"/>
          </a:xfrm>
          <a:prstGeom prst="rect">
            <a:avLst/>
          </a:prstGeom>
        </p:spPr>
      </p:pic>
      <p:pic>
        <p:nvPicPr>
          <p:cNvPr id="225" name="Рисунок 224" descr="Закрыть со сплошной заливкой">
            <a:extLst>
              <a:ext uri="{FF2B5EF4-FFF2-40B4-BE49-F238E27FC236}">
                <a16:creationId xmlns:a16="http://schemas.microsoft.com/office/drawing/2014/main" id="{B8B06924-CFB7-7E62-55A9-3A5A466FA5C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802452" y="5758004"/>
            <a:ext cx="636488" cy="63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87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5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1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5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9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0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5" fill="hold">
                      <p:stCondLst>
                        <p:cond delay="0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9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41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3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3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5" fill="hold">
                      <p:stCondLst>
                        <p:cond delay="0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9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4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1" fill="hold">
                      <p:stCondLst>
                        <p:cond delay="0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5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7" fill="hold">
                      <p:stCondLst>
                        <p:cond delay="0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1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0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9" fill="hold">
                      <p:stCondLst>
                        <p:cond delay="0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3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9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>
                      <p:stCondLst>
                        <p:cond delay="0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5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7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7" fill="hold">
                      <p:stCondLst>
                        <p:cond delay="0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1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482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3" fill="hold">
                      <p:stCondLst>
                        <p:cond delay="0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2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9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4" fill="hold">
                      <p:stCondLst>
                        <p:cond delay="0"/>
                      </p:stCondLst>
                      <p:childTnLst>
                        <p:par>
                          <p:cTn id="495" fill="hold">
                            <p:stCondLst>
                              <p:cond delay="0"/>
                            </p:stCondLst>
                            <p:childTnLst>
                              <p:par>
                                <p:cTn id="4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8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9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0" fill="hold">
                      <p:stCondLst>
                        <p:cond delay="0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0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6" fill="hold">
                      <p:stCondLst>
                        <p:cond delay="0"/>
                      </p:stCondLst>
                      <p:childTnLst>
                        <p:par>
                          <p:cTn id="507" fill="hold">
                            <p:stCondLst>
                              <p:cond delay="0"/>
                            </p:stCondLst>
                            <p:childTnLst>
                              <p:par>
                                <p:cTn id="5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0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11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2" fill="hold">
                      <p:stCondLst>
                        <p:cond delay="0"/>
                      </p:stCondLst>
                      <p:childTnLst>
                        <p:par>
                          <p:cTn id="513" fill="hold">
                            <p:stCondLst>
                              <p:cond delay="0"/>
                            </p:stCondLst>
                            <p:childTnLst>
                              <p:par>
                                <p:cTn id="5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1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8" fill="hold">
                      <p:stCondLst>
                        <p:cond delay="0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2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52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4" fill="hold">
                      <p:stCondLst>
                        <p:cond delay="0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8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2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0" fill="hold">
                      <p:stCondLst>
                        <p:cond delay="0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4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35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6" fill="hold">
                      <p:stCondLst>
                        <p:cond delay="0"/>
                      </p:stCondLst>
                      <p:childTnLst>
                        <p:par>
                          <p:cTn id="537" fill="hold">
                            <p:stCondLst>
                              <p:cond delay="0"/>
                            </p:stCondLst>
                            <p:childTnLst>
                              <p:par>
                                <p:cTn id="5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0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541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2" fill="hold">
                      <p:stCondLst>
                        <p:cond delay="0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6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54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8" fill="hold">
                      <p:stCondLst>
                        <p:cond delay="0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2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5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4" fill="hold">
                      <p:stCondLst>
                        <p:cond delay="0"/>
                      </p:stCondLst>
                      <p:childTnLst>
                        <p:par>
                          <p:cTn id="555" fill="hold">
                            <p:stCondLst>
                              <p:cond delay="0"/>
                            </p:stCondLst>
                            <p:childTnLst>
                              <p:par>
                                <p:cTn id="5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8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5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0" fill="hold">
                      <p:stCondLst>
                        <p:cond delay="0"/>
                      </p:stCondLst>
                      <p:childTnLst>
                        <p:par>
                          <p:cTn id="561" fill="hold">
                            <p:stCondLst>
                              <p:cond delay="0"/>
                            </p:stCondLst>
                            <p:childTnLst>
                              <p:par>
                                <p:cTn id="5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4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65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6" fill="hold">
                      <p:stCondLst>
                        <p:cond delay="0"/>
                      </p:stCondLst>
                      <p:childTnLst>
                        <p:par>
                          <p:cTn id="567" fill="hold">
                            <p:stCondLst>
                              <p:cond delay="0"/>
                            </p:stCondLst>
                            <p:childTnLst>
                              <p:par>
                                <p:cTn id="5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0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571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2" fill="hold">
                      <p:stCondLst>
                        <p:cond delay="0"/>
                      </p:stCondLst>
                      <p:childTnLst>
                        <p:par>
                          <p:cTn id="573" fill="hold">
                            <p:stCondLst>
                              <p:cond delay="0"/>
                            </p:stCondLst>
                            <p:childTnLst>
                              <p:par>
                                <p:cTn id="5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6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7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8" fill="hold">
                      <p:stCondLst>
                        <p:cond delay="0"/>
                      </p:stCondLst>
                      <p:childTnLst>
                        <p:par>
                          <p:cTn id="579" fill="hold">
                            <p:stCondLst>
                              <p:cond delay="0"/>
                            </p:stCondLst>
                            <p:childTnLst>
                              <p:par>
                                <p:cTn id="5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583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4" fill="hold">
                      <p:stCondLst>
                        <p:cond delay="0"/>
                      </p:stCondLst>
                      <p:childTnLst>
                        <p:par>
                          <p:cTn id="585" fill="hold">
                            <p:stCondLst>
                              <p:cond delay="0"/>
                            </p:stCondLst>
                            <p:childTnLst>
                              <p:par>
                                <p:cTn id="5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8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58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0" fill="hold">
                      <p:stCondLst>
                        <p:cond delay="0"/>
                      </p:stCondLst>
                      <p:childTnLst>
                        <p:par>
                          <p:cTn id="591" fill="hold">
                            <p:stCondLst>
                              <p:cond delay="0"/>
                            </p:stCondLst>
                            <p:childTnLst>
                              <p:par>
                                <p:cTn id="5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4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59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6" fill="hold">
                      <p:stCondLst>
                        <p:cond delay="0"/>
                      </p:stCondLst>
                      <p:childTnLst>
                        <p:par>
                          <p:cTn id="597" fill="hold">
                            <p:stCondLst>
                              <p:cond delay="0"/>
                            </p:stCondLst>
                            <p:childTnLst>
                              <p:par>
                                <p:cTn id="5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0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2" fill="hold">
                      <p:stCondLst>
                        <p:cond delay="0"/>
                      </p:stCondLst>
                      <p:childTnLst>
                        <p:par>
                          <p:cTn id="603" fill="hold">
                            <p:stCondLst>
                              <p:cond delay="0"/>
                            </p:stCondLst>
                            <p:childTnLst>
                              <p:par>
                                <p:cTn id="6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6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76FFCC51-0D7D-6A92-C662-DFFE06514C7E}"/>
              </a:ext>
            </a:extLst>
          </p:cNvPr>
          <p:cNvSpPr/>
          <p:nvPr/>
        </p:nvSpPr>
        <p:spPr>
          <a:xfrm>
            <a:off x="362139" y="6283105"/>
            <a:ext cx="62468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5815" y="1683677"/>
            <a:ext cx="9144000" cy="238760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>
                <a:solidFill>
                  <a:schemeClr val="bg1"/>
                </a:solidFill>
                <a:latin typeface="Bookman Old Style" pitchFamily="18" charset="0"/>
              </a:rPr>
              <a:t>Какие виды информационных процессов вы знаете?</a:t>
            </a:r>
            <a:br>
              <a:rPr lang="ru-RU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201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E4D8F7B9-150D-578C-CF5A-75E6B567D565}"/>
              </a:ext>
            </a:extLst>
          </p:cNvPr>
          <p:cNvSpPr/>
          <p:nvPr/>
        </p:nvSpPr>
        <p:spPr>
          <a:xfrm>
            <a:off x="217283" y="6346479"/>
            <a:ext cx="588475" cy="416460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5692" y="2459155"/>
            <a:ext cx="9144000" cy="3395049"/>
          </a:xfrm>
        </p:spPr>
        <p:txBody>
          <a:bodyPr>
            <a:noAutofit/>
          </a:bodyPr>
          <a:lstStyle/>
          <a:p>
            <a:pPr algn="l"/>
            <a:r>
              <a:rPr lang="ru-RU" sz="4800" b="1" dirty="0">
                <a:solidFill>
                  <a:schemeClr val="bg1"/>
                </a:solidFill>
                <a:latin typeface="Bookman Old Style" pitchFamily="18" charset="0"/>
              </a:rPr>
              <a:t>Как называется принцип, по которому организована информационная связь между устройствами компьютера? </a:t>
            </a:r>
            <a:br>
              <a:rPr lang="ru-RU" sz="48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48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4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807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65ACEF56-CE40-92AF-CFE4-EECD66B00B10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5692" y="1032090"/>
            <a:ext cx="9144000" cy="3395049"/>
          </a:xfrm>
        </p:spPr>
        <p:txBody>
          <a:bodyPr>
            <a:noAutofit/>
          </a:bodyPr>
          <a:lstStyle/>
          <a:p>
            <a:pPr algn="l"/>
            <a:r>
              <a:rPr lang="ru-RU" sz="4800" b="1" dirty="0">
                <a:solidFill>
                  <a:schemeClr val="bg1"/>
                </a:solidFill>
                <a:latin typeface="Bookman Old Style" pitchFamily="18" charset="0"/>
              </a:rPr>
              <a:t>Назовите виды памяти</a:t>
            </a:r>
            <a:br>
              <a:rPr lang="ru-RU" sz="4800" b="1" dirty="0">
                <a:latin typeface="Bookman Old Style" pitchFamily="18" charset="0"/>
              </a:rPr>
            </a:br>
            <a:br>
              <a:rPr lang="ru-RU" sz="4800" b="1" dirty="0">
                <a:solidFill>
                  <a:schemeClr val="bg1"/>
                </a:solidFill>
              </a:rPr>
            </a:br>
            <a:br>
              <a:rPr lang="ru-RU" sz="48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98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FC835DBB-CA71-EF6E-C223-040653B65395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1783" y="2747187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r>
              <a:rPr lang="ru-RU" sz="3600" b="1" u="sng" dirty="0">
                <a:solidFill>
                  <a:schemeClr val="bg1"/>
                </a:solidFill>
                <a:latin typeface="Bookman Old Style" pitchFamily="18" charset="0"/>
              </a:rPr>
              <a:t>Файловая система - это:</a:t>
            </a: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  <a:t>1. системная программа;</a:t>
            </a: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  <a:t>2. вложенная группа файлов;</a:t>
            </a: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  <a:t>3. упорядоченная структура файлов и каталогов (папок); </a:t>
            </a: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  <a:t>4. группа файлов и папок;</a:t>
            </a: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6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36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434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8966E3E-FE9A-6B7A-9185-8776708F6451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745" y="2892422"/>
            <a:ext cx="9144000" cy="3395049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buFont typeface="Wingdings" pitchFamily="2" charset="2"/>
              <a:buNone/>
            </a:pPr>
            <a:r>
              <a:rPr lang="ru-RU" sz="2800" b="1" i="1" u="sng" dirty="0">
                <a:solidFill>
                  <a:schemeClr val="bg1"/>
                </a:solidFill>
                <a:latin typeface="Bookman Old Style" pitchFamily="18" charset="0"/>
              </a:rPr>
              <a:t>Компьютер - это</a:t>
            </a:r>
            <a:r>
              <a:rPr lang="ru-RU" sz="2800" b="1" u="sng" dirty="0">
                <a:solidFill>
                  <a:schemeClr val="bg1"/>
                </a:solidFill>
                <a:latin typeface="Bookman Old Style" pitchFamily="18" charset="0"/>
              </a:rPr>
              <a:t>:</a:t>
            </a:r>
            <a:b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  <a:t>1. устройства для работы с текстом;</a:t>
            </a:r>
            <a:b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  <a:t>2. комплекс программно - аппаратных средств, предназначенных для выполнения информационных процессов;</a:t>
            </a:r>
            <a:b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  <a:t>3. электронно-вычислительное устройство для работы с числами;</a:t>
            </a:r>
            <a:b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  <a:t>4. устройство для обработки аналоговых сигналов.</a:t>
            </a:r>
            <a:br>
              <a:rPr lang="ru-RU" sz="28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28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2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80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FD58B130-A024-47EA-8747-4D08ACD25765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6638" y="2788466"/>
            <a:ext cx="9144000" cy="3395049"/>
          </a:xfrm>
        </p:spPr>
        <p:txBody>
          <a:bodyPr>
            <a:noAutofit/>
          </a:bodyPr>
          <a:lstStyle/>
          <a:p>
            <a:pPr algn="l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3200" b="1" i="1" u="sng" dirty="0">
                <a:solidFill>
                  <a:schemeClr val="bg1"/>
                </a:solidFill>
                <a:latin typeface="Bookman Old Style" pitchFamily="18" charset="0"/>
              </a:rPr>
              <a:t>Для того, чтобы информация хранилась долгое время ее, надо записать …</a:t>
            </a: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  <a:t>1. в оперативную память; </a:t>
            </a: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  <a:t>2. в регистры процессора;</a:t>
            </a: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  <a:t>3. на жесткий диск; </a:t>
            </a:r>
            <a:br>
              <a:rPr lang="ru-RU" sz="3200" b="1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b="1">
                <a:solidFill>
                  <a:schemeClr val="bg1"/>
                </a:solidFill>
                <a:latin typeface="Bookman Old Style" pitchFamily="18" charset="0"/>
              </a:rPr>
              <a:t>4</a:t>
            </a:r>
            <a: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  <a:t>. в ПЗУ.</a:t>
            </a:r>
            <a:br>
              <a:rPr lang="ru-RU" sz="3200" b="1" dirty="0">
                <a:solidFill>
                  <a:schemeClr val="bg1"/>
                </a:solidFill>
              </a:rPr>
            </a:b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7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818" y="5005218"/>
            <a:ext cx="9144000" cy="1852782"/>
          </a:xfrm>
        </p:spPr>
        <p:txBody>
          <a:bodyPr>
            <a:noAutofit/>
          </a:bodyPr>
          <a:lstStyle/>
          <a:p>
            <a:pPr marL="609600" indent="-609600" algn="l">
              <a:lnSpc>
                <a:spcPct val="90000"/>
              </a:lnSpc>
              <a:buFont typeface="Wingdings" pitchFamily="2" charset="2"/>
              <a:buNone/>
            </a:pPr>
            <a:r>
              <a:rPr lang="ru-RU" sz="4000" b="1" dirty="0">
                <a:solidFill>
                  <a:schemeClr val="bg1"/>
                </a:solidFill>
                <a:latin typeface="Bookman Old Style" pitchFamily="18" charset="0"/>
              </a:rPr>
              <a:t>Папка, в которой хранятся все папки и файлы, называется:</a:t>
            </a:r>
            <a:br>
              <a:rPr lang="ru-RU" sz="40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  <a:t>1. основной;</a:t>
            </a:r>
            <a:b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  <a:t>2. корневой; </a:t>
            </a:r>
            <a:b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  <a:t>3. главной;</a:t>
            </a:r>
            <a:b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  <a:t>4. вложенной.</a:t>
            </a:r>
            <a:b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40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40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40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40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40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40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B34C276-EC94-D4CA-D3C7-0ECD90F3A916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835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88C91A27-70F6-33A8-3A3C-0AF7C33C0BD9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6638" y="2788466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  <a:t>Имя С: имеет:</a:t>
            </a: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1. дисковод для гибких дисков;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2. дисковод для СD-дисков;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3. винчестер; 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4. файл.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</a:rPr>
            </a:b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232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6638" y="2788466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  <a:t>В папке могут храниться:</a:t>
            </a: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1. только файлы;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2. только другие папки;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3. файлы и папки; 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4. окна Windows.</a:t>
            </a: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</a:rPr>
            </a:br>
            <a:b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br>
              <a:rPr lang="ru-RU" sz="3200" b="1" dirty="0">
                <a:solidFill>
                  <a:schemeClr val="bg1"/>
                </a:solidFill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FDC70A9-56D8-BEC1-C50F-4C8F424DEFDF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621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3A09854-5D20-6697-0863-1FDA885A7454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6638" y="2788466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Наука, занимающаяся изучением всевозможных способов передачи, хранения и обработки информации с помощью компьютера</a:t>
            </a: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329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5C7EFC1-3FD7-3EEC-3110-357B7F950CF1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Информация в ней находится только во время работы компьютера</a:t>
            </a: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861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813039-8766-22E0-FF6F-6C8EA34B1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646" y="1367073"/>
            <a:ext cx="5707079" cy="26221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sp>
        <p:nvSpPr>
          <p:cNvPr id="3" name="Управляющая кнопка: &quot;На главную&quot; 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578ED931-7514-B99D-B346-FB22AA86EF9A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47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CD5E83-0310-D78D-2048-F0974D567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630" y="1325154"/>
            <a:ext cx="4842135" cy="2585943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6B8B7DB5-8844-FE36-3390-9274FB85B3EE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784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C8A4C61-7F0D-14B3-DD14-8F8DAC180B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414" y="1380889"/>
            <a:ext cx="4505659" cy="2276711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9BB6F4DC-F381-4C51-6F61-F495AB49C34B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239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9EBE0C2-20E5-68FD-0588-E27F9106B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630" y="1322795"/>
            <a:ext cx="4500012" cy="2669783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2E227E5A-1615-D3C1-1354-D94131BBD8FB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729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771826BA-2308-6B5E-0CC9-280CDC5327DE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F51200-717E-B2EA-069D-5C9897546B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073" y="1394186"/>
            <a:ext cx="6052977" cy="241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31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5F3CE821-F641-CEC3-A40B-2A63A19B61EF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6D9D4A-6DDD-83D0-55E8-0036394B2D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629" y="1272389"/>
            <a:ext cx="6257265" cy="250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5219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915CB6A-4434-A182-97C2-E97DB8D70F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629" y="1426581"/>
            <a:ext cx="5694109" cy="2412088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5D7F95A5-A2A2-4CC1-0ABE-869913AF8084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690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7FAEA27-04D2-661B-4510-61B7132875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630" y="1633325"/>
            <a:ext cx="4302940" cy="2350200"/>
          </a:xfrm>
          <a:prstGeom prst="rect">
            <a:avLst/>
          </a:prstGeom>
        </p:spPr>
      </p:pic>
      <p:sp>
        <p:nvSpPr>
          <p:cNvPr id="3" name="Управляющая кнопка: &quot;На главную&quot; 2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A62EC8DF-AED1-0DF4-52BA-E478592F3E79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422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C2EC6897-2CE3-4044-1252-73C13DFA2E4E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0A25AD-18AF-8CD4-60B1-CF61BFAC1A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630" y="1482788"/>
            <a:ext cx="7255615" cy="194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9611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1122630" y="524275"/>
            <a:ext cx="375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  <a:t>Разгадайте ребус</a:t>
            </a:r>
          </a:p>
        </p:txBody>
      </p:sp>
      <p:sp>
        <p:nvSpPr>
          <p:cNvPr id="3" name="Управляющая кнопка: &quot;На главную&quot;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E2979B7A-E260-9291-1B94-9276C67007EF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E:\бой\99px_ru_animacii_33294_parusnik_plivet_v_more_pokachivajas_na_volnah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1357745"/>
            <a:ext cx="5500255" cy="49253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9FD24B-9FC2-CB49-28C6-E7BA93ED06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77" y="1399138"/>
            <a:ext cx="6755205" cy="270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46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A8890B-B2A8-A709-8EF4-29C9196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9F5423-ACB2-CAB5-308E-0C94934BD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264" y="1883119"/>
            <a:ext cx="9144000" cy="3395049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None/>
            </a:pP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br>
              <a:rPr lang="ru-RU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ru-RU" sz="32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81FCB-ED1C-A96D-3F84-70BF22BCBBB9}"/>
              </a:ext>
            </a:extLst>
          </p:cNvPr>
          <p:cNvSpPr txBox="1"/>
          <p:nvPr/>
        </p:nvSpPr>
        <p:spPr>
          <a:xfrm>
            <a:off x="2046082" y="1429621"/>
            <a:ext cx="6346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ookman Old Style" panose="02050604050505020204" pitchFamily="18" charset="0"/>
              </a:rPr>
              <a:t>МИМО!</a:t>
            </a:r>
          </a:p>
        </p:txBody>
      </p:sp>
      <p:pic>
        <p:nvPicPr>
          <p:cNvPr id="8" name="Рисунок 7" descr="Лицо с языком со сплошной заливкой со сплошной заливкой">
            <a:extLst>
              <a:ext uri="{FF2B5EF4-FFF2-40B4-BE49-F238E27FC236}">
                <a16:creationId xmlns:a16="http://schemas.microsoft.com/office/drawing/2014/main" id="{34028191-CDBE-D56D-6F8D-D1B4E5FFDC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5845" y="3398893"/>
            <a:ext cx="2029486" cy="2029486"/>
          </a:xfrm>
          <a:prstGeom prst="rect">
            <a:avLst/>
          </a:prstGeom>
        </p:spPr>
      </p:pic>
      <p:sp>
        <p:nvSpPr>
          <p:cNvPr id="9" name="Управляющая кнопка: &quot;На главную&quot; 8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92B729B-A690-604C-1051-C6CB272019E4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26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33D274-3E96-DB22-13B7-7209B61F9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0" y="0"/>
            <a:ext cx="12178980" cy="685799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FD4DC7-FF2D-44D1-BD73-44B621A05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29" y="-9053"/>
            <a:ext cx="9156071" cy="6867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84ECCF09-718A-4B1A-83F4-B2DD8B2A936D}"/>
              </a:ext>
            </a:extLst>
          </p:cNvPr>
          <p:cNvCxnSpPr>
            <a:cxnSpLocks/>
          </p:cNvCxnSpPr>
          <p:nvPr/>
        </p:nvCxnSpPr>
        <p:spPr>
          <a:xfrm>
            <a:off x="3476625" y="3133725"/>
            <a:ext cx="3810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A36639B-1790-9BDF-03EE-ACD031442B97}"/>
              </a:ext>
            </a:extLst>
          </p:cNvPr>
          <p:cNvSpPr txBox="1"/>
          <p:nvPr/>
        </p:nvSpPr>
        <p:spPr>
          <a:xfrm rot="20470845">
            <a:off x="2270793" y="1787108"/>
            <a:ext cx="4945762" cy="92333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BasD [Rus by me]" panose="04040705040A02020702" pitchFamily="82" charset="0"/>
              </a:rPr>
              <a:t> </a:t>
            </a:r>
            <a:r>
              <a:rPr lang="ru-RU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BasD [Rus by me]" panose="04040705040A02020702" pitchFamily="82" charset="0"/>
              </a:rPr>
              <a:t>Информационный</a:t>
            </a:r>
            <a:r>
              <a:rPr lang="ru-RU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BasD [Rus by me]" panose="04040705040A02020702" pitchFamily="82" charset="0"/>
              </a:rPr>
              <a:t> </a:t>
            </a:r>
          </a:p>
        </p:txBody>
      </p:sp>
      <p:sp>
        <p:nvSpPr>
          <p:cNvPr id="2" name="Управляющая кнопка: &quot;На главную&quot; 1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256BCA4C-12B8-F6D2-3625-0D66E351D6CD}"/>
              </a:ext>
            </a:extLst>
          </p:cNvPr>
          <p:cNvSpPr/>
          <p:nvPr/>
        </p:nvSpPr>
        <p:spPr>
          <a:xfrm>
            <a:off x="307818" y="6283105"/>
            <a:ext cx="597529" cy="479834"/>
          </a:xfrm>
          <a:prstGeom prst="actionButtonHo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D645234-3FC2-8902-682A-4CBC9D2FD5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792" y="669099"/>
            <a:ext cx="1643992" cy="16439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2D53B5-621B-DDF4-A9D1-405C0195A608}"/>
              </a:ext>
            </a:extLst>
          </p:cNvPr>
          <p:cNvSpPr txBox="1"/>
          <p:nvPr/>
        </p:nvSpPr>
        <p:spPr>
          <a:xfrm>
            <a:off x="-46225" y="-46959"/>
            <a:ext cx="6148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Подготовила преподаватель </a:t>
            </a:r>
            <a:r>
              <a:rPr lang="ru-RU" dirty="0" err="1">
                <a:solidFill>
                  <a:srgbClr val="C00000"/>
                </a:solidFill>
              </a:rPr>
              <a:t>Лаврёнова</a:t>
            </a:r>
            <a:r>
              <a:rPr lang="ru-RU" dirty="0">
                <a:solidFill>
                  <a:srgbClr val="C00000"/>
                </a:solidFill>
              </a:rPr>
              <a:t> Вероника Игоревна</a:t>
            </a:r>
          </a:p>
        </p:txBody>
      </p:sp>
    </p:spTree>
    <p:extLst>
      <p:ext uri="{BB962C8B-B14F-4D97-AF65-F5344CB8AC3E}">
        <p14:creationId xmlns:p14="http://schemas.microsoft.com/office/powerpoint/2010/main" val="11936607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827</TotalTime>
  <Words>444</Words>
  <Application>Microsoft Office PowerPoint</Application>
  <PresentationFormat>Широкоэкранный</PresentationFormat>
  <Paragraphs>56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AlgerianBasD [Rus by me]</vt:lpstr>
      <vt:lpstr>Arial</vt:lpstr>
      <vt:lpstr>Bookman Old Style</vt:lpstr>
      <vt:lpstr>Calibri</vt:lpstr>
      <vt:lpstr>Calibri Light</vt:lpstr>
      <vt:lpstr>Wingdings</vt:lpstr>
      <vt:lpstr>Тема Office</vt:lpstr>
      <vt:lpstr>Презентация PowerPoint</vt:lpstr>
      <vt:lpstr>Какие виды информационных процессов вы знаете? </vt:lpstr>
      <vt:lpstr>Как называется принцип, по которому организована информационная связь между устройствами компьютера?   </vt:lpstr>
      <vt:lpstr>Назовите виды памяти   </vt:lpstr>
      <vt:lpstr>Файловая система - это: 1. системная программа; 2. вложенная группа файлов; 3. упорядоченная структура файлов и каталогов (папок);  4. группа файлов и папок;    </vt:lpstr>
      <vt:lpstr>Компьютер - это: 1. устройства для работы с текстом; 2. комплекс программно - аппаратных средств, предназначенных для выполнения информационных процессов; 3. электронно-вычислительное устройство для работы с числами; 4. устройство для обработки аналоговых сигналов.    </vt:lpstr>
      <vt:lpstr>Для того, чтобы информация хранилась долгое время ее, надо записать … 1. в оперативную память;  2. в регистры процессора; 3. на жесткий диск;  4. в ПЗУ.     </vt:lpstr>
      <vt:lpstr>Папка, в которой хранятся все папки и файлы, называется: 1. основной; 2. корневой;  3. главной; 4. вложенной.      </vt:lpstr>
      <vt:lpstr>Имя С: имеет: 1. дисковод для гибких дисков; 2. дисковод для СD-дисков; 3. винчестер;  4. файл.       </vt:lpstr>
      <vt:lpstr>В папке могут храниться: 1. только файлы; 2. только другие папки; 3. файлы и папки;  4. окна Windows.       </vt:lpstr>
      <vt:lpstr>Наука, занимающаяся изучением всевозможных способов передачи, хранения и обработки информации с помощью компьютера       </vt:lpstr>
      <vt:lpstr>Информация в ней находится только во время работы компьютера       </vt:lpstr>
      <vt:lpstr>       </vt:lpstr>
      <vt:lpstr>       </vt:lpstr>
      <vt:lpstr>       </vt:lpstr>
      <vt:lpstr>       </vt:lpstr>
      <vt:lpstr>       </vt:lpstr>
      <vt:lpstr>       </vt:lpstr>
      <vt:lpstr>       </vt:lpstr>
      <vt:lpstr>       </vt:lpstr>
      <vt:lpstr>       </vt:lpstr>
      <vt:lpstr>       </vt:lpstr>
      <vt:lpstr>      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Veronika</dc:creator>
  <cp:lastModifiedBy>Veronika</cp:lastModifiedBy>
  <cp:revision>73</cp:revision>
  <dcterms:created xsi:type="dcterms:W3CDTF">2024-04-08T10:11:04Z</dcterms:created>
  <dcterms:modified xsi:type="dcterms:W3CDTF">2024-04-16T07:16:25Z</dcterms:modified>
</cp:coreProperties>
</file>