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59" r:id="rId1"/>
    <p:sldMasterId id="2147483660" r:id="rId2"/>
  </p:sldMasterIdLst>
  <p:notesMasterIdLst>
    <p:notesMasterId r:id="rId19"/>
  </p:notesMasterIdLst>
  <p:sldIdLst>
    <p:sldId id="257" r:id="rId3"/>
    <p:sldId id="258" r:id="rId4"/>
    <p:sldId id="259" r:id="rId5"/>
    <p:sldId id="260" r:id="rId6"/>
    <p:sldId id="261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</p:sldIdLst>
  <p:sldSz cx="9144000" cy="6858000" type="screen4x3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000000"/>
          </p15:clr>
        </p15:guide>
        <p15:guide id="2" pos="2880">
          <p15:clr>
            <a:srgbClr val="000000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3" d="100"/>
          <a:sy n="83" d="100"/>
        </p:scale>
        <p:origin x="1450" y="6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9" name="Google Shape;109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6" name="Google Shape;116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2" name="Google Shape;122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0" name="Google Shape;130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6" name="Google Shape;136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p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0" name="Google Shape;150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Google Shape;155;p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6" name="Google Shape;156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Google Shape;163;p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4" name="Google Shape;164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Google Shape;171;p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2" name="Google Shape;172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p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9" name="Google Shape;179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p1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7" name="Google Shape;187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Google Shape;193;p1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4" name="Google Shape;194;p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Google Shape;199;p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0" name="Google Shape;200;p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" name="Google Shape;207;p1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8" name="Google Shape;208;p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3" name="Google Shape;213;p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4" name="Google Shape;214;p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p1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0" name="Google Shape;220;p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Титульный слайд" type="title">
  <p:cSld name="TITLE">
    <p:spTree>
      <p:nvGrpSpPr>
        <p:cNvPr id="1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Google Shape;20;p2"/>
          <p:cNvSpPr txBox="1">
            <a:spLocks noGrp="1"/>
          </p:cNvSpPr>
          <p:nvPr>
            <p:ph type="ctrTitle"/>
          </p:nvPr>
        </p:nvSpPr>
        <p:spPr>
          <a:xfrm>
            <a:off x="685800" y="1873250"/>
            <a:ext cx="7772400" cy="15557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1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sz="4800"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2"/>
          <p:cNvSpPr txBox="1"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ctr">
              <a:spcBef>
                <a:spcPts val="640"/>
              </a:spcBef>
              <a:spcAft>
                <a:spcPts val="0"/>
              </a:spcAft>
              <a:buSzPts val="2400"/>
              <a:buFont typeface="Noto Sans Symbols"/>
              <a:buNone/>
              <a:defRPr/>
            </a:lvl1pPr>
            <a:lvl2pPr lvl="1" algn="l">
              <a:spcBef>
                <a:spcPts val="360"/>
              </a:spcBef>
              <a:spcAft>
                <a:spcPts val="0"/>
              </a:spcAft>
              <a:buSzPts val="1350"/>
              <a:buChar char="●"/>
              <a:defRPr/>
            </a:lvl2pPr>
            <a:lvl3pPr lvl="2" algn="l">
              <a:spcBef>
                <a:spcPts val="360"/>
              </a:spcBef>
              <a:spcAft>
                <a:spcPts val="0"/>
              </a:spcAft>
              <a:buSzPts val="1350"/>
              <a:buChar char="●"/>
              <a:defRPr/>
            </a:lvl3pPr>
            <a:lvl4pPr lvl="3" algn="l">
              <a:spcBef>
                <a:spcPts val="360"/>
              </a:spcBef>
              <a:spcAft>
                <a:spcPts val="0"/>
              </a:spcAft>
              <a:buSzPts val="1350"/>
              <a:buChar char="●"/>
              <a:defRPr/>
            </a:lvl4pPr>
            <a:lvl5pPr lvl="4" algn="l">
              <a:spcBef>
                <a:spcPts val="360"/>
              </a:spcBef>
              <a:spcAft>
                <a:spcPts val="0"/>
              </a:spcAft>
              <a:buSzPts val="1350"/>
              <a:buChar char="●"/>
              <a:defRPr/>
            </a:lvl5pPr>
            <a:lvl6pPr lvl="5" algn="l">
              <a:spcBef>
                <a:spcPts val="360"/>
              </a:spcBef>
              <a:spcAft>
                <a:spcPts val="0"/>
              </a:spcAft>
              <a:buSzPts val="1350"/>
              <a:buChar char="●"/>
              <a:defRPr/>
            </a:lvl6pPr>
            <a:lvl7pPr lvl="6" algn="l">
              <a:spcBef>
                <a:spcPts val="360"/>
              </a:spcBef>
              <a:spcAft>
                <a:spcPts val="0"/>
              </a:spcAft>
              <a:buSzPts val="1350"/>
              <a:buChar char="●"/>
              <a:defRPr/>
            </a:lvl7pPr>
            <a:lvl8pPr lvl="7" algn="l">
              <a:spcBef>
                <a:spcPts val="360"/>
              </a:spcBef>
              <a:spcAft>
                <a:spcPts val="0"/>
              </a:spcAft>
              <a:buSzPts val="1350"/>
              <a:buChar char="●"/>
              <a:defRPr/>
            </a:lvl8pPr>
            <a:lvl9pPr lvl="8" algn="l">
              <a:spcBef>
                <a:spcPts val="360"/>
              </a:spcBef>
              <a:spcAft>
                <a:spcPts val="0"/>
              </a:spcAft>
              <a:buSzPts val="1350"/>
              <a:buChar char="●"/>
              <a:defRPr/>
            </a:lvl9pPr>
          </a:lstStyle>
          <a:p>
            <a:endParaRPr/>
          </a:p>
        </p:txBody>
      </p:sp>
      <p:sp>
        <p:nvSpPr>
          <p:cNvPr id="22" name="Google Shape;22;p2"/>
          <p:cNvSpPr txBox="1">
            <a:spLocks noGrp="1"/>
          </p:cNvSpPr>
          <p:nvPr>
            <p:ph type="dt" idx="10"/>
          </p:nvPr>
        </p:nvSpPr>
        <p:spPr>
          <a:xfrm>
            <a:off x="457200" y="6248400"/>
            <a:ext cx="21336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2"/>
          <p:cNvSpPr txBox="1">
            <a:spLocks noGrp="1"/>
          </p:cNvSpPr>
          <p:nvPr>
            <p:ph type="ftr" idx="11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4" name="Google Shape;24;p2"/>
          <p:cNvSpPr txBox="1">
            <a:spLocks noGrp="1"/>
          </p:cNvSpPr>
          <p:nvPr>
            <p:ph type="sldNum" idx="12"/>
          </p:nvPr>
        </p:nvSpPr>
        <p:spPr>
          <a:xfrm>
            <a:off x="6553200" y="6248400"/>
            <a:ext cx="21336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Arial"/>
              <a:buNone/>
              <a:defRPr sz="10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Arial"/>
              <a:buNone/>
              <a:defRPr sz="10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Arial"/>
              <a:buNone/>
              <a:defRPr sz="10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Arial"/>
              <a:buNone/>
              <a:defRPr sz="10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Arial"/>
              <a:buNone/>
              <a:defRPr sz="10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Arial"/>
              <a:buNone/>
              <a:defRPr sz="10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Arial"/>
              <a:buNone/>
              <a:defRPr sz="10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Arial"/>
              <a:buNone/>
              <a:defRPr sz="10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Arial"/>
              <a:buNone/>
              <a:defRPr sz="10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и объект" type="obj">
  <p:cSld name="OBJECT">
    <p:spTree>
      <p:nvGrpSpPr>
        <p:cNvPr id="1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40;p4"/>
          <p:cNvSpPr txBox="1">
            <a:spLocks noGrp="1"/>
          </p:cNvSpPr>
          <p:nvPr>
            <p:ph type="title"/>
          </p:nvPr>
        </p:nvSpPr>
        <p:spPr>
          <a:xfrm>
            <a:off x="457200" y="277812"/>
            <a:ext cx="8229600" cy="11398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1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1" name="Google Shape;41;p4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307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14325" algn="l">
              <a:spcBef>
                <a:spcPts val="360"/>
              </a:spcBef>
              <a:spcAft>
                <a:spcPts val="0"/>
              </a:spcAft>
              <a:buSzPts val="1350"/>
              <a:buChar char="●"/>
              <a:defRPr/>
            </a:lvl1pPr>
            <a:lvl2pPr marL="914400" lvl="1" indent="-314325" algn="l">
              <a:spcBef>
                <a:spcPts val="360"/>
              </a:spcBef>
              <a:spcAft>
                <a:spcPts val="0"/>
              </a:spcAft>
              <a:buSzPts val="1350"/>
              <a:buChar char="●"/>
              <a:defRPr/>
            </a:lvl2pPr>
            <a:lvl3pPr marL="1371600" lvl="2" indent="-314325" algn="l">
              <a:spcBef>
                <a:spcPts val="360"/>
              </a:spcBef>
              <a:spcAft>
                <a:spcPts val="0"/>
              </a:spcAft>
              <a:buSzPts val="1350"/>
              <a:buChar char="●"/>
              <a:defRPr/>
            </a:lvl3pPr>
            <a:lvl4pPr marL="1828800" lvl="3" indent="-314325" algn="l">
              <a:spcBef>
                <a:spcPts val="360"/>
              </a:spcBef>
              <a:spcAft>
                <a:spcPts val="0"/>
              </a:spcAft>
              <a:buSzPts val="1350"/>
              <a:buChar char="●"/>
              <a:defRPr/>
            </a:lvl4pPr>
            <a:lvl5pPr marL="2286000" lvl="4" indent="-314325" algn="l">
              <a:spcBef>
                <a:spcPts val="360"/>
              </a:spcBef>
              <a:spcAft>
                <a:spcPts val="0"/>
              </a:spcAft>
              <a:buSzPts val="1350"/>
              <a:buChar char="●"/>
              <a:defRPr/>
            </a:lvl5pPr>
            <a:lvl6pPr marL="2743200" lvl="5" indent="-314325" algn="l">
              <a:spcBef>
                <a:spcPts val="360"/>
              </a:spcBef>
              <a:spcAft>
                <a:spcPts val="0"/>
              </a:spcAft>
              <a:buSzPts val="1350"/>
              <a:buChar char="●"/>
              <a:defRPr/>
            </a:lvl6pPr>
            <a:lvl7pPr marL="3200400" lvl="6" indent="-314325" algn="l">
              <a:spcBef>
                <a:spcPts val="360"/>
              </a:spcBef>
              <a:spcAft>
                <a:spcPts val="0"/>
              </a:spcAft>
              <a:buSzPts val="1350"/>
              <a:buChar char="●"/>
              <a:defRPr/>
            </a:lvl7pPr>
            <a:lvl8pPr marL="3657600" lvl="7" indent="-314325" algn="l">
              <a:spcBef>
                <a:spcPts val="360"/>
              </a:spcBef>
              <a:spcAft>
                <a:spcPts val="0"/>
              </a:spcAft>
              <a:buSzPts val="1350"/>
              <a:buChar char="●"/>
              <a:defRPr/>
            </a:lvl8pPr>
            <a:lvl9pPr marL="4114800" lvl="8" indent="-314325" algn="l">
              <a:spcBef>
                <a:spcPts val="360"/>
              </a:spcBef>
              <a:spcAft>
                <a:spcPts val="0"/>
              </a:spcAft>
              <a:buSzPts val="1350"/>
              <a:buChar char="●"/>
              <a:defRPr/>
            </a:lvl9pPr>
          </a:lstStyle>
          <a:p>
            <a:endParaRPr/>
          </a:p>
        </p:txBody>
      </p:sp>
      <p:sp>
        <p:nvSpPr>
          <p:cNvPr id="42" name="Google Shape;42;p4"/>
          <p:cNvSpPr txBox="1">
            <a:spLocks noGrp="1"/>
          </p:cNvSpPr>
          <p:nvPr>
            <p:ph type="dt" idx="10"/>
          </p:nvPr>
        </p:nvSpPr>
        <p:spPr>
          <a:xfrm>
            <a:off x="457200" y="6248400"/>
            <a:ext cx="21336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4"/>
          <p:cNvSpPr txBox="1">
            <a:spLocks noGrp="1"/>
          </p:cNvSpPr>
          <p:nvPr>
            <p:ph type="ftr" idx="11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4"/>
          <p:cNvSpPr txBox="1">
            <a:spLocks noGrp="1"/>
          </p:cNvSpPr>
          <p:nvPr>
            <p:ph type="sldNum" idx="12"/>
          </p:nvPr>
        </p:nvSpPr>
        <p:spPr>
          <a:xfrm>
            <a:off x="6553200" y="6248400"/>
            <a:ext cx="21336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Arial"/>
              <a:buNone/>
              <a:defRPr sz="10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Arial"/>
              <a:buNone/>
              <a:defRPr sz="10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Arial"/>
              <a:buNone/>
              <a:defRPr sz="10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Arial"/>
              <a:buNone/>
              <a:defRPr sz="10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Arial"/>
              <a:buNone/>
              <a:defRPr sz="10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Arial"/>
              <a:buNone/>
              <a:defRPr sz="10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Arial"/>
              <a:buNone/>
              <a:defRPr sz="10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Arial"/>
              <a:buNone/>
              <a:defRPr sz="10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Arial"/>
              <a:buNone/>
              <a:defRPr sz="10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Вертикальный заголовок и текст" type="vertTitleAndTx">
  <p:cSld name="VERTICAL_TITLE_AND_VERTICAL_TEXT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5"/>
          <p:cNvSpPr txBox="1">
            <a:spLocks noGrp="1"/>
          </p:cNvSpPr>
          <p:nvPr>
            <p:ph type="title"/>
          </p:nvPr>
        </p:nvSpPr>
        <p:spPr>
          <a:xfrm rot="5400000">
            <a:off x="4731544" y="2175669"/>
            <a:ext cx="5853112" cy="20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1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5"/>
          <p:cNvSpPr txBox="1">
            <a:spLocks noGrp="1"/>
          </p:cNvSpPr>
          <p:nvPr>
            <p:ph type="body" idx="1"/>
          </p:nvPr>
        </p:nvSpPr>
        <p:spPr>
          <a:xfrm rot="5400000">
            <a:off x="540544" y="194469"/>
            <a:ext cx="5853112" cy="601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14325" algn="l">
              <a:spcBef>
                <a:spcPts val="360"/>
              </a:spcBef>
              <a:spcAft>
                <a:spcPts val="0"/>
              </a:spcAft>
              <a:buSzPts val="1350"/>
              <a:buChar char="●"/>
              <a:defRPr/>
            </a:lvl1pPr>
            <a:lvl2pPr marL="914400" lvl="1" indent="-314325" algn="l">
              <a:spcBef>
                <a:spcPts val="360"/>
              </a:spcBef>
              <a:spcAft>
                <a:spcPts val="0"/>
              </a:spcAft>
              <a:buSzPts val="1350"/>
              <a:buChar char="●"/>
              <a:defRPr/>
            </a:lvl2pPr>
            <a:lvl3pPr marL="1371600" lvl="2" indent="-314325" algn="l">
              <a:spcBef>
                <a:spcPts val="360"/>
              </a:spcBef>
              <a:spcAft>
                <a:spcPts val="0"/>
              </a:spcAft>
              <a:buSzPts val="1350"/>
              <a:buChar char="●"/>
              <a:defRPr/>
            </a:lvl3pPr>
            <a:lvl4pPr marL="1828800" lvl="3" indent="-314325" algn="l">
              <a:spcBef>
                <a:spcPts val="360"/>
              </a:spcBef>
              <a:spcAft>
                <a:spcPts val="0"/>
              </a:spcAft>
              <a:buSzPts val="1350"/>
              <a:buChar char="●"/>
              <a:defRPr/>
            </a:lvl4pPr>
            <a:lvl5pPr marL="2286000" lvl="4" indent="-314325" algn="l">
              <a:spcBef>
                <a:spcPts val="360"/>
              </a:spcBef>
              <a:spcAft>
                <a:spcPts val="0"/>
              </a:spcAft>
              <a:buSzPts val="1350"/>
              <a:buChar char="●"/>
              <a:defRPr/>
            </a:lvl5pPr>
            <a:lvl6pPr marL="2743200" lvl="5" indent="-314325" algn="l">
              <a:spcBef>
                <a:spcPts val="360"/>
              </a:spcBef>
              <a:spcAft>
                <a:spcPts val="0"/>
              </a:spcAft>
              <a:buSzPts val="1350"/>
              <a:buChar char="●"/>
              <a:defRPr/>
            </a:lvl6pPr>
            <a:lvl7pPr marL="3200400" lvl="6" indent="-314325" algn="l">
              <a:spcBef>
                <a:spcPts val="360"/>
              </a:spcBef>
              <a:spcAft>
                <a:spcPts val="0"/>
              </a:spcAft>
              <a:buSzPts val="1350"/>
              <a:buChar char="●"/>
              <a:defRPr/>
            </a:lvl7pPr>
            <a:lvl8pPr marL="3657600" lvl="7" indent="-314325" algn="l">
              <a:spcBef>
                <a:spcPts val="360"/>
              </a:spcBef>
              <a:spcAft>
                <a:spcPts val="0"/>
              </a:spcAft>
              <a:buSzPts val="1350"/>
              <a:buChar char="●"/>
              <a:defRPr/>
            </a:lvl8pPr>
            <a:lvl9pPr marL="4114800" lvl="8" indent="-314325" algn="l">
              <a:spcBef>
                <a:spcPts val="360"/>
              </a:spcBef>
              <a:spcAft>
                <a:spcPts val="0"/>
              </a:spcAft>
              <a:buSzPts val="1350"/>
              <a:buChar char="●"/>
              <a:defRPr/>
            </a:lvl9pPr>
          </a:lstStyle>
          <a:p>
            <a:endParaRPr/>
          </a:p>
        </p:txBody>
      </p:sp>
      <p:sp>
        <p:nvSpPr>
          <p:cNvPr id="48" name="Google Shape;48;p5"/>
          <p:cNvSpPr txBox="1">
            <a:spLocks noGrp="1"/>
          </p:cNvSpPr>
          <p:nvPr>
            <p:ph type="dt" idx="10"/>
          </p:nvPr>
        </p:nvSpPr>
        <p:spPr>
          <a:xfrm>
            <a:off x="457200" y="6248400"/>
            <a:ext cx="21336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5"/>
          <p:cNvSpPr txBox="1">
            <a:spLocks noGrp="1"/>
          </p:cNvSpPr>
          <p:nvPr>
            <p:ph type="ftr" idx="11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0" name="Google Shape;50;p5"/>
          <p:cNvSpPr txBox="1">
            <a:spLocks noGrp="1"/>
          </p:cNvSpPr>
          <p:nvPr>
            <p:ph type="sldNum" idx="12"/>
          </p:nvPr>
        </p:nvSpPr>
        <p:spPr>
          <a:xfrm>
            <a:off x="6553200" y="6248400"/>
            <a:ext cx="21336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Arial"/>
              <a:buNone/>
              <a:defRPr sz="10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Arial"/>
              <a:buNone/>
              <a:defRPr sz="10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Arial"/>
              <a:buNone/>
              <a:defRPr sz="10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Arial"/>
              <a:buNone/>
              <a:defRPr sz="10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Arial"/>
              <a:buNone/>
              <a:defRPr sz="10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Arial"/>
              <a:buNone/>
              <a:defRPr sz="10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Arial"/>
              <a:buNone/>
              <a:defRPr sz="10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Arial"/>
              <a:buNone/>
              <a:defRPr sz="10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Arial"/>
              <a:buNone/>
              <a:defRPr sz="10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и вертикальный текст" type="vertTx">
  <p:cSld name="VERTICAL_TEXT">
    <p:spTree>
      <p:nvGrpSpPr>
        <p:cNvPr id="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p6"/>
          <p:cNvSpPr txBox="1">
            <a:spLocks noGrp="1"/>
          </p:cNvSpPr>
          <p:nvPr>
            <p:ph type="title"/>
          </p:nvPr>
        </p:nvSpPr>
        <p:spPr>
          <a:xfrm>
            <a:off x="457200" y="277812"/>
            <a:ext cx="8229600" cy="11398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1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6"/>
          <p:cNvSpPr txBox="1">
            <a:spLocks noGrp="1"/>
          </p:cNvSpPr>
          <p:nvPr>
            <p:ph type="body" idx="1"/>
          </p:nvPr>
        </p:nvSpPr>
        <p:spPr>
          <a:xfrm rot="5400000">
            <a:off x="2306637" y="-249238"/>
            <a:ext cx="4530725" cy="822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14325" algn="l">
              <a:spcBef>
                <a:spcPts val="360"/>
              </a:spcBef>
              <a:spcAft>
                <a:spcPts val="0"/>
              </a:spcAft>
              <a:buSzPts val="1350"/>
              <a:buChar char="●"/>
              <a:defRPr/>
            </a:lvl1pPr>
            <a:lvl2pPr marL="914400" lvl="1" indent="-314325" algn="l">
              <a:spcBef>
                <a:spcPts val="360"/>
              </a:spcBef>
              <a:spcAft>
                <a:spcPts val="0"/>
              </a:spcAft>
              <a:buSzPts val="1350"/>
              <a:buChar char="●"/>
              <a:defRPr/>
            </a:lvl2pPr>
            <a:lvl3pPr marL="1371600" lvl="2" indent="-314325" algn="l">
              <a:spcBef>
                <a:spcPts val="360"/>
              </a:spcBef>
              <a:spcAft>
                <a:spcPts val="0"/>
              </a:spcAft>
              <a:buSzPts val="1350"/>
              <a:buChar char="●"/>
              <a:defRPr/>
            </a:lvl3pPr>
            <a:lvl4pPr marL="1828800" lvl="3" indent="-314325" algn="l">
              <a:spcBef>
                <a:spcPts val="360"/>
              </a:spcBef>
              <a:spcAft>
                <a:spcPts val="0"/>
              </a:spcAft>
              <a:buSzPts val="1350"/>
              <a:buChar char="●"/>
              <a:defRPr/>
            </a:lvl4pPr>
            <a:lvl5pPr marL="2286000" lvl="4" indent="-314325" algn="l">
              <a:spcBef>
                <a:spcPts val="360"/>
              </a:spcBef>
              <a:spcAft>
                <a:spcPts val="0"/>
              </a:spcAft>
              <a:buSzPts val="1350"/>
              <a:buChar char="●"/>
              <a:defRPr/>
            </a:lvl5pPr>
            <a:lvl6pPr marL="2743200" lvl="5" indent="-314325" algn="l">
              <a:spcBef>
                <a:spcPts val="360"/>
              </a:spcBef>
              <a:spcAft>
                <a:spcPts val="0"/>
              </a:spcAft>
              <a:buSzPts val="1350"/>
              <a:buChar char="●"/>
              <a:defRPr/>
            </a:lvl6pPr>
            <a:lvl7pPr marL="3200400" lvl="6" indent="-314325" algn="l">
              <a:spcBef>
                <a:spcPts val="360"/>
              </a:spcBef>
              <a:spcAft>
                <a:spcPts val="0"/>
              </a:spcAft>
              <a:buSzPts val="1350"/>
              <a:buChar char="●"/>
              <a:defRPr/>
            </a:lvl7pPr>
            <a:lvl8pPr marL="3657600" lvl="7" indent="-314325" algn="l">
              <a:spcBef>
                <a:spcPts val="360"/>
              </a:spcBef>
              <a:spcAft>
                <a:spcPts val="0"/>
              </a:spcAft>
              <a:buSzPts val="1350"/>
              <a:buChar char="●"/>
              <a:defRPr/>
            </a:lvl8pPr>
            <a:lvl9pPr marL="4114800" lvl="8" indent="-314325" algn="l">
              <a:spcBef>
                <a:spcPts val="360"/>
              </a:spcBef>
              <a:spcAft>
                <a:spcPts val="0"/>
              </a:spcAft>
              <a:buSzPts val="1350"/>
              <a:buChar char="●"/>
              <a:defRPr/>
            </a:lvl9pPr>
          </a:lstStyle>
          <a:p>
            <a:endParaRPr/>
          </a:p>
        </p:txBody>
      </p:sp>
      <p:sp>
        <p:nvSpPr>
          <p:cNvPr id="54" name="Google Shape;54;p6"/>
          <p:cNvSpPr txBox="1">
            <a:spLocks noGrp="1"/>
          </p:cNvSpPr>
          <p:nvPr>
            <p:ph type="dt" idx="10"/>
          </p:nvPr>
        </p:nvSpPr>
        <p:spPr>
          <a:xfrm>
            <a:off x="457200" y="6248400"/>
            <a:ext cx="21336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5" name="Google Shape;55;p6"/>
          <p:cNvSpPr txBox="1">
            <a:spLocks noGrp="1"/>
          </p:cNvSpPr>
          <p:nvPr>
            <p:ph type="ftr" idx="11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6"/>
          <p:cNvSpPr txBox="1">
            <a:spLocks noGrp="1"/>
          </p:cNvSpPr>
          <p:nvPr>
            <p:ph type="sldNum" idx="12"/>
          </p:nvPr>
        </p:nvSpPr>
        <p:spPr>
          <a:xfrm>
            <a:off x="6553200" y="6248400"/>
            <a:ext cx="21336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Arial"/>
              <a:buNone/>
              <a:defRPr sz="10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Arial"/>
              <a:buNone/>
              <a:defRPr sz="10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Arial"/>
              <a:buNone/>
              <a:defRPr sz="10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Arial"/>
              <a:buNone/>
              <a:defRPr sz="10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Arial"/>
              <a:buNone/>
              <a:defRPr sz="10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Arial"/>
              <a:buNone/>
              <a:defRPr sz="10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Arial"/>
              <a:buNone/>
              <a:defRPr sz="10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Arial"/>
              <a:buNone/>
              <a:defRPr sz="10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Arial"/>
              <a:buNone/>
              <a:defRPr sz="10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Рисунок с подписью" type="picTx">
  <p:cSld name="PICTURE_WITH_CAPTION_TEXT"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p7"/>
          <p:cNvSpPr txBox="1"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1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2000" b="1"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7"/>
          <p:cNvSpPr>
            <a:spLocks noGrp="1"/>
          </p:cNvSpPr>
          <p:nvPr>
            <p:ph type="pic" idx="2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640"/>
              </a:spcBef>
              <a:spcAft>
                <a:spcPts val="0"/>
              </a:spcAft>
              <a:buClr>
                <a:schemeClr val="hlink"/>
              </a:buClr>
              <a:buSzPts val="2400"/>
              <a:buFont typeface="Noto Sans Symbols"/>
              <a:buNone/>
              <a:defRPr sz="32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560"/>
              </a:spcBef>
              <a:spcAft>
                <a:spcPts val="0"/>
              </a:spcAft>
              <a:buClr>
                <a:schemeClr val="lt2"/>
              </a:buClr>
              <a:buSzPts val="2100"/>
              <a:buFont typeface="Noto Sans Symbols"/>
              <a:buNone/>
              <a:defRPr sz="2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480"/>
              </a:spcBef>
              <a:spcAft>
                <a:spcPts val="0"/>
              </a:spcAft>
              <a:buClr>
                <a:schemeClr val="accent2"/>
              </a:buClr>
              <a:buSzPts val="1800"/>
              <a:buFont typeface="Noto Sans Symbols"/>
              <a:buNone/>
              <a:defRPr sz="2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400"/>
              </a:spcBef>
              <a:spcAft>
                <a:spcPts val="0"/>
              </a:spcAft>
              <a:buClr>
                <a:schemeClr val="folHlink"/>
              </a:buClr>
              <a:buSzPts val="1500"/>
              <a:buFont typeface="Noto Sans Symbols"/>
              <a:buNone/>
              <a:defRPr sz="20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1500"/>
              <a:buFont typeface="Noto Sans Symbols"/>
              <a:buNone/>
              <a:defRPr sz="20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1500"/>
              <a:buFont typeface="Noto Sans Symbols"/>
              <a:buNone/>
              <a:defRPr sz="20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1500"/>
              <a:buFont typeface="Noto Sans Symbols"/>
              <a:buNone/>
              <a:defRPr sz="20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1500"/>
              <a:buFont typeface="Noto Sans Symbols"/>
              <a:buNone/>
              <a:defRPr sz="20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1500"/>
              <a:buFont typeface="Noto Sans Symbols"/>
              <a:buNone/>
              <a:defRPr sz="20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60" name="Google Shape;60;p7"/>
          <p:cNvSpPr txBox="1">
            <a:spLocks noGrp="1"/>
          </p:cNvSpPr>
          <p:nvPr>
            <p:ph type="body" idx="1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spcBef>
                <a:spcPts val="280"/>
              </a:spcBef>
              <a:spcAft>
                <a:spcPts val="0"/>
              </a:spcAft>
              <a:buSzPts val="1050"/>
              <a:buNone/>
              <a:defRPr sz="1400"/>
            </a:lvl1pPr>
            <a:lvl2pPr marL="914400" lvl="1" indent="-228600" algn="l">
              <a:spcBef>
                <a:spcPts val="240"/>
              </a:spcBef>
              <a:spcAft>
                <a:spcPts val="0"/>
              </a:spcAft>
              <a:buSzPts val="900"/>
              <a:buNone/>
              <a:defRPr sz="1200"/>
            </a:lvl2pPr>
            <a:lvl3pPr marL="1371600" lvl="2" indent="-228600" algn="l">
              <a:spcBef>
                <a:spcPts val="200"/>
              </a:spcBef>
              <a:spcAft>
                <a:spcPts val="0"/>
              </a:spcAft>
              <a:buSzPts val="750"/>
              <a:buNone/>
              <a:defRPr sz="1000"/>
            </a:lvl3pPr>
            <a:lvl4pPr marL="1828800" lvl="3" indent="-228600" algn="l">
              <a:spcBef>
                <a:spcPts val="180"/>
              </a:spcBef>
              <a:spcAft>
                <a:spcPts val="0"/>
              </a:spcAft>
              <a:buSzPts val="675"/>
              <a:buNone/>
              <a:defRPr sz="900"/>
            </a:lvl4pPr>
            <a:lvl5pPr marL="2286000" lvl="4" indent="-228600" algn="l">
              <a:spcBef>
                <a:spcPts val="180"/>
              </a:spcBef>
              <a:spcAft>
                <a:spcPts val="0"/>
              </a:spcAft>
              <a:buSzPts val="675"/>
              <a:buNone/>
              <a:defRPr sz="900"/>
            </a:lvl5pPr>
            <a:lvl6pPr marL="2743200" lvl="5" indent="-228600" algn="l">
              <a:spcBef>
                <a:spcPts val="180"/>
              </a:spcBef>
              <a:spcAft>
                <a:spcPts val="0"/>
              </a:spcAft>
              <a:buSzPts val="675"/>
              <a:buNone/>
              <a:defRPr sz="900"/>
            </a:lvl6pPr>
            <a:lvl7pPr marL="3200400" lvl="6" indent="-228600" algn="l">
              <a:spcBef>
                <a:spcPts val="180"/>
              </a:spcBef>
              <a:spcAft>
                <a:spcPts val="0"/>
              </a:spcAft>
              <a:buSzPts val="675"/>
              <a:buNone/>
              <a:defRPr sz="900"/>
            </a:lvl7pPr>
            <a:lvl8pPr marL="3657600" lvl="7" indent="-228600" algn="l">
              <a:spcBef>
                <a:spcPts val="180"/>
              </a:spcBef>
              <a:spcAft>
                <a:spcPts val="0"/>
              </a:spcAft>
              <a:buSzPts val="675"/>
              <a:buNone/>
              <a:defRPr sz="900"/>
            </a:lvl8pPr>
            <a:lvl9pPr marL="4114800" lvl="8" indent="-228600" algn="l">
              <a:spcBef>
                <a:spcPts val="180"/>
              </a:spcBef>
              <a:spcAft>
                <a:spcPts val="0"/>
              </a:spcAft>
              <a:buSzPts val="675"/>
              <a:buNone/>
              <a:defRPr sz="900"/>
            </a:lvl9pPr>
          </a:lstStyle>
          <a:p>
            <a:endParaRPr/>
          </a:p>
        </p:txBody>
      </p:sp>
      <p:sp>
        <p:nvSpPr>
          <p:cNvPr id="61" name="Google Shape;61;p7"/>
          <p:cNvSpPr txBox="1">
            <a:spLocks noGrp="1"/>
          </p:cNvSpPr>
          <p:nvPr>
            <p:ph type="dt" idx="10"/>
          </p:nvPr>
        </p:nvSpPr>
        <p:spPr>
          <a:xfrm>
            <a:off x="457200" y="6248400"/>
            <a:ext cx="21336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2" name="Google Shape;62;p7"/>
          <p:cNvSpPr txBox="1">
            <a:spLocks noGrp="1"/>
          </p:cNvSpPr>
          <p:nvPr>
            <p:ph type="ftr" idx="11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7"/>
          <p:cNvSpPr txBox="1">
            <a:spLocks noGrp="1"/>
          </p:cNvSpPr>
          <p:nvPr>
            <p:ph type="sldNum" idx="12"/>
          </p:nvPr>
        </p:nvSpPr>
        <p:spPr>
          <a:xfrm>
            <a:off x="6553200" y="6248400"/>
            <a:ext cx="21336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Arial"/>
              <a:buNone/>
              <a:defRPr sz="10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Arial"/>
              <a:buNone/>
              <a:defRPr sz="10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Arial"/>
              <a:buNone/>
              <a:defRPr sz="10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Arial"/>
              <a:buNone/>
              <a:defRPr sz="10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Arial"/>
              <a:buNone/>
              <a:defRPr sz="10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Arial"/>
              <a:buNone/>
              <a:defRPr sz="10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Arial"/>
              <a:buNone/>
              <a:defRPr sz="10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Arial"/>
              <a:buNone/>
              <a:defRPr sz="10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Arial"/>
              <a:buNone/>
              <a:defRPr sz="10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Объект с подписью" type="objTx">
  <p:cSld name="OBJECT_WITH_CAPTION_TEXT">
    <p:spTree>
      <p:nvGrpSpPr>
        <p:cNvPr id="1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p8"/>
          <p:cNvSpPr txBox="1"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1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2000" b="1"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8"/>
          <p:cNvSpPr txBox="1">
            <a:spLocks noGrp="1"/>
          </p:cNvSpPr>
          <p:nvPr>
            <p:ph type="body"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81000" algn="l">
              <a:spcBef>
                <a:spcPts val="640"/>
              </a:spcBef>
              <a:spcAft>
                <a:spcPts val="0"/>
              </a:spcAft>
              <a:buSzPts val="2400"/>
              <a:buChar char="●"/>
              <a:defRPr sz="3200"/>
            </a:lvl1pPr>
            <a:lvl2pPr marL="914400" lvl="1" indent="-361950" algn="l">
              <a:spcBef>
                <a:spcPts val="560"/>
              </a:spcBef>
              <a:spcAft>
                <a:spcPts val="0"/>
              </a:spcAft>
              <a:buSzPts val="2100"/>
              <a:buChar char="●"/>
              <a:defRPr sz="2800"/>
            </a:lvl2pPr>
            <a:lvl3pPr marL="1371600" lvl="2" indent="-342900" algn="l">
              <a:spcBef>
                <a:spcPts val="480"/>
              </a:spcBef>
              <a:spcAft>
                <a:spcPts val="0"/>
              </a:spcAft>
              <a:buSzPts val="1800"/>
              <a:buChar char="●"/>
              <a:defRPr sz="2400"/>
            </a:lvl3pPr>
            <a:lvl4pPr marL="1828800" lvl="3" indent="-323850" algn="l">
              <a:spcBef>
                <a:spcPts val="400"/>
              </a:spcBef>
              <a:spcAft>
                <a:spcPts val="0"/>
              </a:spcAft>
              <a:buSzPts val="1500"/>
              <a:buChar char="●"/>
              <a:defRPr sz="2000"/>
            </a:lvl4pPr>
            <a:lvl5pPr marL="2286000" lvl="4" indent="-323850" algn="l">
              <a:spcBef>
                <a:spcPts val="400"/>
              </a:spcBef>
              <a:spcAft>
                <a:spcPts val="0"/>
              </a:spcAft>
              <a:buSzPts val="1500"/>
              <a:buChar char="●"/>
              <a:defRPr sz="2000"/>
            </a:lvl5pPr>
            <a:lvl6pPr marL="2743200" lvl="5" indent="-323850" algn="l">
              <a:spcBef>
                <a:spcPts val="400"/>
              </a:spcBef>
              <a:spcAft>
                <a:spcPts val="0"/>
              </a:spcAft>
              <a:buSzPts val="1500"/>
              <a:buChar char="●"/>
              <a:defRPr sz="2000"/>
            </a:lvl6pPr>
            <a:lvl7pPr marL="3200400" lvl="6" indent="-323850" algn="l">
              <a:spcBef>
                <a:spcPts val="400"/>
              </a:spcBef>
              <a:spcAft>
                <a:spcPts val="0"/>
              </a:spcAft>
              <a:buSzPts val="1500"/>
              <a:buChar char="●"/>
              <a:defRPr sz="2000"/>
            </a:lvl7pPr>
            <a:lvl8pPr marL="3657600" lvl="7" indent="-323850" algn="l">
              <a:spcBef>
                <a:spcPts val="400"/>
              </a:spcBef>
              <a:spcAft>
                <a:spcPts val="0"/>
              </a:spcAft>
              <a:buSzPts val="1500"/>
              <a:buChar char="●"/>
              <a:defRPr sz="2000"/>
            </a:lvl8pPr>
            <a:lvl9pPr marL="4114800" lvl="8" indent="-323850" algn="l">
              <a:spcBef>
                <a:spcPts val="400"/>
              </a:spcBef>
              <a:spcAft>
                <a:spcPts val="0"/>
              </a:spcAft>
              <a:buSzPts val="1500"/>
              <a:buChar char="●"/>
              <a:defRPr sz="2000"/>
            </a:lvl9pPr>
          </a:lstStyle>
          <a:p>
            <a:endParaRPr/>
          </a:p>
        </p:txBody>
      </p:sp>
      <p:sp>
        <p:nvSpPr>
          <p:cNvPr id="67" name="Google Shape;67;p8"/>
          <p:cNvSpPr txBox="1">
            <a:spLocks noGrp="1"/>
          </p:cNvSpPr>
          <p:nvPr>
            <p:ph type="body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spcBef>
                <a:spcPts val="280"/>
              </a:spcBef>
              <a:spcAft>
                <a:spcPts val="0"/>
              </a:spcAft>
              <a:buSzPts val="1050"/>
              <a:buNone/>
              <a:defRPr sz="1400"/>
            </a:lvl1pPr>
            <a:lvl2pPr marL="914400" lvl="1" indent="-228600" algn="l">
              <a:spcBef>
                <a:spcPts val="240"/>
              </a:spcBef>
              <a:spcAft>
                <a:spcPts val="0"/>
              </a:spcAft>
              <a:buSzPts val="900"/>
              <a:buNone/>
              <a:defRPr sz="1200"/>
            </a:lvl2pPr>
            <a:lvl3pPr marL="1371600" lvl="2" indent="-228600" algn="l">
              <a:spcBef>
                <a:spcPts val="200"/>
              </a:spcBef>
              <a:spcAft>
                <a:spcPts val="0"/>
              </a:spcAft>
              <a:buSzPts val="750"/>
              <a:buNone/>
              <a:defRPr sz="1000"/>
            </a:lvl3pPr>
            <a:lvl4pPr marL="1828800" lvl="3" indent="-228600" algn="l">
              <a:spcBef>
                <a:spcPts val="180"/>
              </a:spcBef>
              <a:spcAft>
                <a:spcPts val="0"/>
              </a:spcAft>
              <a:buSzPts val="675"/>
              <a:buNone/>
              <a:defRPr sz="900"/>
            </a:lvl4pPr>
            <a:lvl5pPr marL="2286000" lvl="4" indent="-228600" algn="l">
              <a:spcBef>
                <a:spcPts val="180"/>
              </a:spcBef>
              <a:spcAft>
                <a:spcPts val="0"/>
              </a:spcAft>
              <a:buSzPts val="675"/>
              <a:buNone/>
              <a:defRPr sz="900"/>
            </a:lvl5pPr>
            <a:lvl6pPr marL="2743200" lvl="5" indent="-228600" algn="l">
              <a:spcBef>
                <a:spcPts val="180"/>
              </a:spcBef>
              <a:spcAft>
                <a:spcPts val="0"/>
              </a:spcAft>
              <a:buSzPts val="675"/>
              <a:buNone/>
              <a:defRPr sz="900"/>
            </a:lvl6pPr>
            <a:lvl7pPr marL="3200400" lvl="6" indent="-228600" algn="l">
              <a:spcBef>
                <a:spcPts val="180"/>
              </a:spcBef>
              <a:spcAft>
                <a:spcPts val="0"/>
              </a:spcAft>
              <a:buSzPts val="675"/>
              <a:buNone/>
              <a:defRPr sz="900"/>
            </a:lvl7pPr>
            <a:lvl8pPr marL="3657600" lvl="7" indent="-228600" algn="l">
              <a:spcBef>
                <a:spcPts val="180"/>
              </a:spcBef>
              <a:spcAft>
                <a:spcPts val="0"/>
              </a:spcAft>
              <a:buSzPts val="675"/>
              <a:buNone/>
              <a:defRPr sz="900"/>
            </a:lvl8pPr>
            <a:lvl9pPr marL="4114800" lvl="8" indent="-228600" algn="l">
              <a:spcBef>
                <a:spcPts val="180"/>
              </a:spcBef>
              <a:spcAft>
                <a:spcPts val="0"/>
              </a:spcAft>
              <a:buSzPts val="675"/>
              <a:buNone/>
              <a:defRPr sz="900"/>
            </a:lvl9pPr>
          </a:lstStyle>
          <a:p>
            <a:endParaRPr/>
          </a:p>
        </p:txBody>
      </p:sp>
      <p:sp>
        <p:nvSpPr>
          <p:cNvPr id="68" name="Google Shape;68;p8"/>
          <p:cNvSpPr txBox="1">
            <a:spLocks noGrp="1"/>
          </p:cNvSpPr>
          <p:nvPr>
            <p:ph type="dt" idx="10"/>
          </p:nvPr>
        </p:nvSpPr>
        <p:spPr>
          <a:xfrm>
            <a:off x="457200" y="6248400"/>
            <a:ext cx="21336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9" name="Google Shape;69;p8"/>
          <p:cNvSpPr txBox="1">
            <a:spLocks noGrp="1"/>
          </p:cNvSpPr>
          <p:nvPr>
            <p:ph type="ftr" idx="11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8"/>
          <p:cNvSpPr txBox="1">
            <a:spLocks noGrp="1"/>
          </p:cNvSpPr>
          <p:nvPr>
            <p:ph type="sldNum" idx="12"/>
          </p:nvPr>
        </p:nvSpPr>
        <p:spPr>
          <a:xfrm>
            <a:off x="6553200" y="6248400"/>
            <a:ext cx="21336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Arial"/>
              <a:buNone/>
              <a:defRPr sz="10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Arial"/>
              <a:buNone/>
              <a:defRPr sz="10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Arial"/>
              <a:buNone/>
              <a:defRPr sz="10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Arial"/>
              <a:buNone/>
              <a:defRPr sz="10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Arial"/>
              <a:buNone/>
              <a:defRPr sz="10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Arial"/>
              <a:buNone/>
              <a:defRPr sz="10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Arial"/>
              <a:buNone/>
              <a:defRPr sz="10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Arial"/>
              <a:buNone/>
              <a:defRPr sz="10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Arial"/>
              <a:buNone/>
              <a:defRPr sz="10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Пустой слайд" type="blank">
  <p:cSld name="BLANK">
    <p:spTree>
      <p:nvGrpSpPr>
        <p:cNvPr id="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p9"/>
          <p:cNvSpPr txBox="1">
            <a:spLocks noGrp="1"/>
          </p:cNvSpPr>
          <p:nvPr>
            <p:ph type="dt" idx="10"/>
          </p:nvPr>
        </p:nvSpPr>
        <p:spPr>
          <a:xfrm>
            <a:off x="457200" y="6248400"/>
            <a:ext cx="21336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9"/>
          <p:cNvSpPr txBox="1">
            <a:spLocks noGrp="1"/>
          </p:cNvSpPr>
          <p:nvPr>
            <p:ph type="ftr" idx="11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9"/>
          <p:cNvSpPr txBox="1">
            <a:spLocks noGrp="1"/>
          </p:cNvSpPr>
          <p:nvPr>
            <p:ph type="sldNum" idx="12"/>
          </p:nvPr>
        </p:nvSpPr>
        <p:spPr>
          <a:xfrm>
            <a:off x="6553200" y="6248400"/>
            <a:ext cx="21336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Arial"/>
              <a:buNone/>
              <a:defRPr sz="10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Arial"/>
              <a:buNone/>
              <a:defRPr sz="10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Arial"/>
              <a:buNone/>
              <a:defRPr sz="10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Arial"/>
              <a:buNone/>
              <a:defRPr sz="10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Arial"/>
              <a:buNone/>
              <a:defRPr sz="10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Arial"/>
              <a:buNone/>
              <a:defRPr sz="10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Arial"/>
              <a:buNone/>
              <a:defRPr sz="10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Arial"/>
              <a:buNone/>
              <a:defRPr sz="10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Arial"/>
              <a:buNone/>
              <a:defRPr sz="10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Только заголовок" type="titleOnly">
  <p:cSld name="TITLE_ONLY">
    <p:spTree>
      <p:nvGrpSpPr>
        <p:cNvPr id="1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p10"/>
          <p:cNvSpPr txBox="1">
            <a:spLocks noGrp="1"/>
          </p:cNvSpPr>
          <p:nvPr>
            <p:ph type="title"/>
          </p:nvPr>
        </p:nvSpPr>
        <p:spPr>
          <a:xfrm>
            <a:off x="457200" y="277812"/>
            <a:ext cx="8229600" cy="11398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1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7" name="Google Shape;77;p10"/>
          <p:cNvSpPr txBox="1">
            <a:spLocks noGrp="1"/>
          </p:cNvSpPr>
          <p:nvPr>
            <p:ph type="dt" idx="10"/>
          </p:nvPr>
        </p:nvSpPr>
        <p:spPr>
          <a:xfrm>
            <a:off x="457200" y="6248400"/>
            <a:ext cx="21336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10"/>
          <p:cNvSpPr txBox="1">
            <a:spLocks noGrp="1"/>
          </p:cNvSpPr>
          <p:nvPr>
            <p:ph type="ftr" idx="11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10"/>
          <p:cNvSpPr txBox="1">
            <a:spLocks noGrp="1"/>
          </p:cNvSpPr>
          <p:nvPr>
            <p:ph type="sldNum" idx="12"/>
          </p:nvPr>
        </p:nvSpPr>
        <p:spPr>
          <a:xfrm>
            <a:off x="6553200" y="6248400"/>
            <a:ext cx="21336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Arial"/>
              <a:buNone/>
              <a:defRPr sz="10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Arial"/>
              <a:buNone/>
              <a:defRPr sz="10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Arial"/>
              <a:buNone/>
              <a:defRPr sz="10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Arial"/>
              <a:buNone/>
              <a:defRPr sz="10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Arial"/>
              <a:buNone/>
              <a:defRPr sz="10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Arial"/>
              <a:buNone/>
              <a:defRPr sz="10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Arial"/>
              <a:buNone/>
              <a:defRPr sz="10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Arial"/>
              <a:buNone/>
              <a:defRPr sz="10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Arial"/>
              <a:buNone/>
              <a:defRPr sz="10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Сравнение" type="twoTxTwoObj">
  <p:cSld name="TWO_OBJECTS_WITH_TEXT"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1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1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2" name="Google Shape;82;p11"/>
          <p:cNvSpPr txBox="1"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spcBef>
                <a:spcPts val="480"/>
              </a:spcBef>
              <a:spcAft>
                <a:spcPts val="0"/>
              </a:spcAft>
              <a:buSzPts val="1800"/>
              <a:buNone/>
              <a:defRPr sz="2400" b="1"/>
            </a:lvl1pPr>
            <a:lvl2pPr marL="914400" lvl="1" indent="-228600" algn="l">
              <a:spcBef>
                <a:spcPts val="400"/>
              </a:spcBef>
              <a:spcAft>
                <a:spcPts val="0"/>
              </a:spcAft>
              <a:buSzPts val="1500"/>
              <a:buNone/>
              <a:defRPr sz="2000" b="1"/>
            </a:lvl2pPr>
            <a:lvl3pPr marL="1371600" lvl="2" indent="-228600" algn="l">
              <a:spcBef>
                <a:spcPts val="360"/>
              </a:spcBef>
              <a:spcAft>
                <a:spcPts val="0"/>
              </a:spcAft>
              <a:buSzPts val="1350"/>
              <a:buNone/>
              <a:defRPr sz="1800" b="1"/>
            </a:lvl3pPr>
            <a:lvl4pPr marL="1828800" lvl="3" indent="-228600" algn="l">
              <a:spcBef>
                <a:spcPts val="320"/>
              </a:spcBef>
              <a:spcAft>
                <a:spcPts val="0"/>
              </a:spcAft>
              <a:buSzPts val="1200"/>
              <a:buNone/>
              <a:defRPr sz="1600" b="1"/>
            </a:lvl4pPr>
            <a:lvl5pPr marL="2286000" lvl="4" indent="-228600" algn="l">
              <a:spcBef>
                <a:spcPts val="320"/>
              </a:spcBef>
              <a:spcAft>
                <a:spcPts val="0"/>
              </a:spcAft>
              <a:buSzPts val="1200"/>
              <a:buNone/>
              <a:defRPr sz="1600" b="1"/>
            </a:lvl5pPr>
            <a:lvl6pPr marL="2743200" lvl="5" indent="-228600" algn="l">
              <a:spcBef>
                <a:spcPts val="320"/>
              </a:spcBef>
              <a:spcAft>
                <a:spcPts val="0"/>
              </a:spcAft>
              <a:buSzPts val="1200"/>
              <a:buNone/>
              <a:defRPr sz="1600" b="1"/>
            </a:lvl6pPr>
            <a:lvl7pPr marL="3200400" lvl="6" indent="-228600" algn="l">
              <a:spcBef>
                <a:spcPts val="320"/>
              </a:spcBef>
              <a:spcAft>
                <a:spcPts val="0"/>
              </a:spcAft>
              <a:buSzPts val="1200"/>
              <a:buNone/>
              <a:defRPr sz="1600" b="1"/>
            </a:lvl7pPr>
            <a:lvl8pPr marL="3657600" lvl="7" indent="-228600" algn="l">
              <a:spcBef>
                <a:spcPts val="320"/>
              </a:spcBef>
              <a:spcAft>
                <a:spcPts val="0"/>
              </a:spcAft>
              <a:buSzPts val="1200"/>
              <a:buNone/>
              <a:defRPr sz="1600" b="1"/>
            </a:lvl8pPr>
            <a:lvl9pPr marL="4114800" lvl="8" indent="-228600" algn="l">
              <a:spcBef>
                <a:spcPts val="320"/>
              </a:spcBef>
              <a:spcAft>
                <a:spcPts val="0"/>
              </a:spcAft>
              <a:buSzPts val="1200"/>
              <a:buNone/>
              <a:defRPr sz="1600" b="1"/>
            </a:lvl9pPr>
          </a:lstStyle>
          <a:p>
            <a:endParaRPr/>
          </a:p>
        </p:txBody>
      </p:sp>
      <p:sp>
        <p:nvSpPr>
          <p:cNvPr id="83" name="Google Shape;83;p11"/>
          <p:cNvSpPr txBox="1">
            <a:spLocks noGrp="1"/>
          </p:cNvSpPr>
          <p:nvPr>
            <p:ph type="body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spcBef>
                <a:spcPts val="480"/>
              </a:spcBef>
              <a:spcAft>
                <a:spcPts val="0"/>
              </a:spcAft>
              <a:buSzPts val="1800"/>
              <a:buChar char="●"/>
              <a:defRPr sz="2400"/>
            </a:lvl1pPr>
            <a:lvl2pPr marL="914400" lvl="1" indent="-323850" algn="l">
              <a:spcBef>
                <a:spcPts val="400"/>
              </a:spcBef>
              <a:spcAft>
                <a:spcPts val="0"/>
              </a:spcAft>
              <a:buSzPts val="1500"/>
              <a:buChar char="●"/>
              <a:defRPr sz="2000"/>
            </a:lvl2pPr>
            <a:lvl3pPr marL="1371600" lvl="2" indent="-314325" algn="l">
              <a:spcBef>
                <a:spcPts val="360"/>
              </a:spcBef>
              <a:spcAft>
                <a:spcPts val="0"/>
              </a:spcAft>
              <a:buSzPts val="1350"/>
              <a:buChar char="●"/>
              <a:defRPr sz="1800"/>
            </a:lvl3pPr>
            <a:lvl4pPr marL="1828800" lvl="3" indent="-304800" algn="l">
              <a:spcBef>
                <a:spcPts val="320"/>
              </a:spcBef>
              <a:spcAft>
                <a:spcPts val="0"/>
              </a:spcAft>
              <a:buSzPts val="1200"/>
              <a:buChar char="●"/>
              <a:defRPr sz="1600"/>
            </a:lvl4pPr>
            <a:lvl5pPr marL="2286000" lvl="4" indent="-304800" algn="l">
              <a:spcBef>
                <a:spcPts val="320"/>
              </a:spcBef>
              <a:spcAft>
                <a:spcPts val="0"/>
              </a:spcAft>
              <a:buSzPts val="1200"/>
              <a:buChar char="●"/>
              <a:defRPr sz="1600"/>
            </a:lvl5pPr>
            <a:lvl6pPr marL="2743200" lvl="5" indent="-304800" algn="l">
              <a:spcBef>
                <a:spcPts val="320"/>
              </a:spcBef>
              <a:spcAft>
                <a:spcPts val="0"/>
              </a:spcAft>
              <a:buSzPts val="1200"/>
              <a:buChar char="●"/>
              <a:defRPr sz="1600"/>
            </a:lvl6pPr>
            <a:lvl7pPr marL="3200400" lvl="6" indent="-304800" algn="l">
              <a:spcBef>
                <a:spcPts val="320"/>
              </a:spcBef>
              <a:spcAft>
                <a:spcPts val="0"/>
              </a:spcAft>
              <a:buSzPts val="1200"/>
              <a:buChar char="●"/>
              <a:defRPr sz="1600"/>
            </a:lvl7pPr>
            <a:lvl8pPr marL="3657600" lvl="7" indent="-304800" algn="l">
              <a:spcBef>
                <a:spcPts val="320"/>
              </a:spcBef>
              <a:spcAft>
                <a:spcPts val="0"/>
              </a:spcAft>
              <a:buSzPts val="1200"/>
              <a:buChar char="●"/>
              <a:defRPr sz="1600"/>
            </a:lvl8pPr>
            <a:lvl9pPr marL="4114800" lvl="8" indent="-304800" algn="l">
              <a:spcBef>
                <a:spcPts val="320"/>
              </a:spcBef>
              <a:spcAft>
                <a:spcPts val="0"/>
              </a:spcAft>
              <a:buSzPts val="1200"/>
              <a:buChar char="●"/>
              <a:defRPr sz="1600"/>
            </a:lvl9pPr>
          </a:lstStyle>
          <a:p>
            <a:endParaRPr/>
          </a:p>
        </p:txBody>
      </p:sp>
      <p:sp>
        <p:nvSpPr>
          <p:cNvPr id="84" name="Google Shape;84;p11"/>
          <p:cNvSpPr txBox="1">
            <a:spLocks noGrp="1"/>
          </p:cNvSpPr>
          <p:nvPr>
            <p:ph type="body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spcBef>
                <a:spcPts val="480"/>
              </a:spcBef>
              <a:spcAft>
                <a:spcPts val="0"/>
              </a:spcAft>
              <a:buSzPts val="1800"/>
              <a:buNone/>
              <a:defRPr sz="2400" b="1"/>
            </a:lvl1pPr>
            <a:lvl2pPr marL="914400" lvl="1" indent="-228600" algn="l">
              <a:spcBef>
                <a:spcPts val="400"/>
              </a:spcBef>
              <a:spcAft>
                <a:spcPts val="0"/>
              </a:spcAft>
              <a:buSzPts val="1500"/>
              <a:buNone/>
              <a:defRPr sz="2000" b="1"/>
            </a:lvl2pPr>
            <a:lvl3pPr marL="1371600" lvl="2" indent="-228600" algn="l">
              <a:spcBef>
                <a:spcPts val="360"/>
              </a:spcBef>
              <a:spcAft>
                <a:spcPts val="0"/>
              </a:spcAft>
              <a:buSzPts val="1350"/>
              <a:buNone/>
              <a:defRPr sz="1800" b="1"/>
            </a:lvl3pPr>
            <a:lvl4pPr marL="1828800" lvl="3" indent="-228600" algn="l">
              <a:spcBef>
                <a:spcPts val="320"/>
              </a:spcBef>
              <a:spcAft>
                <a:spcPts val="0"/>
              </a:spcAft>
              <a:buSzPts val="1200"/>
              <a:buNone/>
              <a:defRPr sz="1600" b="1"/>
            </a:lvl4pPr>
            <a:lvl5pPr marL="2286000" lvl="4" indent="-228600" algn="l">
              <a:spcBef>
                <a:spcPts val="320"/>
              </a:spcBef>
              <a:spcAft>
                <a:spcPts val="0"/>
              </a:spcAft>
              <a:buSzPts val="1200"/>
              <a:buNone/>
              <a:defRPr sz="1600" b="1"/>
            </a:lvl5pPr>
            <a:lvl6pPr marL="2743200" lvl="5" indent="-228600" algn="l">
              <a:spcBef>
                <a:spcPts val="320"/>
              </a:spcBef>
              <a:spcAft>
                <a:spcPts val="0"/>
              </a:spcAft>
              <a:buSzPts val="1200"/>
              <a:buNone/>
              <a:defRPr sz="1600" b="1"/>
            </a:lvl6pPr>
            <a:lvl7pPr marL="3200400" lvl="6" indent="-228600" algn="l">
              <a:spcBef>
                <a:spcPts val="320"/>
              </a:spcBef>
              <a:spcAft>
                <a:spcPts val="0"/>
              </a:spcAft>
              <a:buSzPts val="1200"/>
              <a:buNone/>
              <a:defRPr sz="1600" b="1"/>
            </a:lvl7pPr>
            <a:lvl8pPr marL="3657600" lvl="7" indent="-228600" algn="l">
              <a:spcBef>
                <a:spcPts val="320"/>
              </a:spcBef>
              <a:spcAft>
                <a:spcPts val="0"/>
              </a:spcAft>
              <a:buSzPts val="1200"/>
              <a:buNone/>
              <a:defRPr sz="1600" b="1"/>
            </a:lvl8pPr>
            <a:lvl9pPr marL="4114800" lvl="8" indent="-228600" algn="l">
              <a:spcBef>
                <a:spcPts val="320"/>
              </a:spcBef>
              <a:spcAft>
                <a:spcPts val="0"/>
              </a:spcAft>
              <a:buSzPts val="1200"/>
              <a:buNone/>
              <a:defRPr sz="1600" b="1"/>
            </a:lvl9pPr>
          </a:lstStyle>
          <a:p>
            <a:endParaRPr/>
          </a:p>
        </p:txBody>
      </p:sp>
      <p:sp>
        <p:nvSpPr>
          <p:cNvPr id="85" name="Google Shape;85;p11"/>
          <p:cNvSpPr txBox="1">
            <a:spLocks noGrp="1"/>
          </p:cNvSpPr>
          <p:nvPr>
            <p:ph type="body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spcBef>
                <a:spcPts val="480"/>
              </a:spcBef>
              <a:spcAft>
                <a:spcPts val="0"/>
              </a:spcAft>
              <a:buSzPts val="1800"/>
              <a:buChar char="●"/>
              <a:defRPr sz="2400"/>
            </a:lvl1pPr>
            <a:lvl2pPr marL="914400" lvl="1" indent="-323850" algn="l">
              <a:spcBef>
                <a:spcPts val="400"/>
              </a:spcBef>
              <a:spcAft>
                <a:spcPts val="0"/>
              </a:spcAft>
              <a:buSzPts val="1500"/>
              <a:buChar char="●"/>
              <a:defRPr sz="2000"/>
            </a:lvl2pPr>
            <a:lvl3pPr marL="1371600" lvl="2" indent="-314325" algn="l">
              <a:spcBef>
                <a:spcPts val="360"/>
              </a:spcBef>
              <a:spcAft>
                <a:spcPts val="0"/>
              </a:spcAft>
              <a:buSzPts val="1350"/>
              <a:buChar char="●"/>
              <a:defRPr sz="1800"/>
            </a:lvl3pPr>
            <a:lvl4pPr marL="1828800" lvl="3" indent="-304800" algn="l">
              <a:spcBef>
                <a:spcPts val="320"/>
              </a:spcBef>
              <a:spcAft>
                <a:spcPts val="0"/>
              </a:spcAft>
              <a:buSzPts val="1200"/>
              <a:buChar char="●"/>
              <a:defRPr sz="1600"/>
            </a:lvl4pPr>
            <a:lvl5pPr marL="2286000" lvl="4" indent="-304800" algn="l">
              <a:spcBef>
                <a:spcPts val="320"/>
              </a:spcBef>
              <a:spcAft>
                <a:spcPts val="0"/>
              </a:spcAft>
              <a:buSzPts val="1200"/>
              <a:buChar char="●"/>
              <a:defRPr sz="1600"/>
            </a:lvl5pPr>
            <a:lvl6pPr marL="2743200" lvl="5" indent="-304800" algn="l">
              <a:spcBef>
                <a:spcPts val="320"/>
              </a:spcBef>
              <a:spcAft>
                <a:spcPts val="0"/>
              </a:spcAft>
              <a:buSzPts val="1200"/>
              <a:buChar char="●"/>
              <a:defRPr sz="1600"/>
            </a:lvl6pPr>
            <a:lvl7pPr marL="3200400" lvl="6" indent="-304800" algn="l">
              <a:spcBef>
                <a:spcPts val="320"/>
              </a:spcBef>
              <a:spcAft>
                <a:spcPts val="0"/>
              </a:spcAft>
              <a:buSzPts val="1200"/>
              <a:buChar char="●"/>
              <a:defRPr sz="1600"/>
            </a:lvl7pPr>
            <a:lvl8pPr marL="3657600" lvl="7" indent="-304800" algn="l">
              <a:spcBef>
                <a:spcPts val="320"/>
              </a:spcBef>
              <a:spcAft>
                <a:spcPts val="0"/>
              </a:spcAft>
              <a:buSzPts val="1200"/>
              <a:buChar char="●"/>
              <a:defRPr sz="1600"/>
            </a:lvl8pPr>
            <a:lvl9pPr marL="4114800" lvl="8" indent="-304800" algn="l">
              <a:spcBef>
                <a:spcPts val="320"/>
              </a:spcBef>
              <a:spcAft>
                <a:spcPts val="0"/>
              </a:spcAft>
              <a:buSzPts val="1200"/>
              <a:buChar char="●"/>
              <a:defRPr sz="1600"/>
            </a:lvl9pPr>
          </a:lstStyle>
          <a:p>
            <a:endParaRPr/>
          </a:p>
        </p:txBody>
      </p:sp>
      <p:sp>
        <p:nvSpPr>
          <p:cNvPr id="86" name="Google Shape;86;p11"/>
          <p:cNvSpPr txBox="1">
            <a:spLocks noGrp="1"/>
          </p:cNvSpPr>
          <p:nvPr>
            <p:ph type="dt" idx="10"/>
          </p:nvPr>
        </p:nvSpPr>
        <p:spPr>
          <a:xfrm>
            <a:off x="457200" y="6248400"/>
            <a:ext cx="21336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7" name="Google Shape;87;p11"/>
          <p:cNvSpPr txBox="1">
            <a:spLocks noGrp="1"/>
          </p:cNvSpPr>
          <p:nvPr>
            <p:ph type="ftr" idx="11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8" name="Google Shape;88;p11"/>
          <p:cNvSpPr txBox="1">
            <a:spLocks noGrp="1"/>
          </p:cNvSpPr>
          <p:nvPr>
            <p:ph type="sldNum" idx="12"/>
          </p:nvPr>
        </p:nvSpPr>
        <p:spPr>
          <a:xfrm>
            <a:off x="6553200" y="6248400"/>
            <a:ext cx="21336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Arial"/>
              <a:buNone/>
              <a:defRPr sz="10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Arial"/>
              <a:buNone/>
              <a:defRPr sz="10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Arial"/>
              <a:buNone/>
              <a:defRPr sz="10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Arial"/>
              <a:buNone/>
              <a:defRPr sz="10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Arial"/>
              <a:buNone/>
              <a:defRPr sz="10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Arial"/>
              <a:buNone/>
              <a:defRPr sz="10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Arial"/>
              <a:buNone/>
              <a:defRPr sz="10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Arial"/>
              <a:buNone/>
              <a:defRPr sz="10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Arial"/>
              <a:buNone/>
              <a:defRPr sz="10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Два объекта" type="twoObj">
  <p:cSld name="TWO_OBJECTS"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12"/>
          <p:cNvSpPr txBox="1">
            <a:spLocks noGrp="1"/>
          </p:cNvSpPr>
          <p:nvPr>
            <p:ph type="title"/>
          </p:nvPr>
        </p:nvSpPr>
        <p:spPr>
          <a:xfrm>
            <a:off x="457200" y="277812"/>
            <a:ext cx="8229600" cy="11398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1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1" name="Google Shape;91;p12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4038600" cy="45307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61950" algn="l">
              <a:spcBef>
                <a:spcPts val="560"/>
              </a:spcBef>
              <a:spcAft>
                <a:spcPts val="0"/>
              </a:spcAft>
              <a:buSzPts val="2100"/>
              <a:buChar char="●"/>
              <a:defRPr sz="2800"/>
            </a:lvl1pPr>
            <a:lvl2pPr marL="914400" lvl="1" indent="-342900" algn="l">
              <a:spcBef>
                <a:spcPts val="480"/>
              </a:spcBef>
              <a:spcAft>
                <a:spcPts val="0"/>
              </a:spcAft>
              <a:buSzPts val="1800"/>
              <a:buChar char="●"/>
              <a:defRPr sz="2400"/>
            </a:lvl2pPr>
            <a:lvl3pPr marL="1371600" lvl="2" indent="-323850" algn="l">
              <a:spcBef>
                <a:spcPts val="400"/>
              </a:spcBef>
              <a:spcAft>
                <a:spcPts val="0"/>
              </a:spcAft>
              <a:buSzPts val="1500"/>
              <a:buChar char="●"/>
              <a:defRPr sz="2000"/>
            </a:lvl3pPr>
            <a:lvl4pPr marL="1828800" lvl="3" indent="-314325" algn="l">
              <a:spcBef>
                <a:spcPts val="360"/>
              </a:spcBef>
              <a:spcAft>
                <a:spcPts val="0"/>
              </a:spcAft>
              <a:buSzPts val="1350"/>
              <a:buChar char="●"/>
              <a:defRPr sz="1800"/>
            </a:lvl4pPr>
            <a:lvl5pPr marL="2286000" lvl="4" indent="-314325" algn="l">
              <a:spcBef>
                <a:spcPts val="360"/>
              </a:spcBef>
              <a:spcAft>
                <a:spcPts val="0"/>
              </a:spcAft>
              <a:buSzPts val="1350"/>
              <a:buChar char="●"/>
              <a:defRPr sz="1800"/>
            </a:lvl5pPr>
            <a:lvl6pPr marL="2743200" lvl="5" indent="-314325" algn="l">
              <a:spcBef>
                <a:spcPts val="360"/>
              </a:spcBef>
              <a:spcAft>
                <a:spcPts val="0"/>
              </a:spcAft>
              <a:buSzPts val="1350"/>
              <a:buChar char="●"/>
              <a:defRPr sz="1800"/>
            </a:lvl6pPr>
            <a:lvl7pPr marL="3200400" lvl="6" indent="-314325" algn="l">
              <a:spcBef>
                <a:spcPts val="360"/>
              </a:spcBef>
              <a:spcAft>
                <a:spcPts val="0"/>
              </a:spcAft>
              <a:buSzPts val="1350"/>
              <a:buChar char="●"/>
              <a:defRPr sz="1800"/>
            </a:lvl7pPr>
            <a:lvl8pPr marL="3657600" lvl="7" indent="-314325" algn="l">
              <a:spcBef>
                <a:spcPts val="360"/>
              </a:spcBef>
              <a:spcAft>
                <a:spcPts val="0"/>
              </a:spcAft>
              <a:buSzPts val="1350"/>
              <a:buChar char="●"/>
              <a:defRPr sz="1800"/>
            </a:lvl8pPr>
            <a:lvl9pPr marL="4114800" lvl="8" indent="-314325" algn="l">
              <a:spcBef>
                <a:spcPts val="360"/>
              </a:spcBef>
              <a:spcAft>
                <a:spcPts val="0"/>
              </a:spcAft>
              <a:buSzPts val="1350"/>
              <a:buChar char="●"/>
              <a:defRPr sz="1800"/>
            </a:lvl9pPr>
          </a:lstStyle>
          <a:p>
            <a:endParaRPr/>
          </a:p>
        </p:txBody>
      </p:sp>
      <p:sp>
        <p:nvSpPr>
          <p:cNvPr id="92" name="Google Shape;92;p12"/>
          <p:cNvSpPr txBox="1">
            <a:spLocks noGrp="1"/>
          </p:cNvSpPr>
          <p:nvPr>
            <p:ph type="body" idx="2"/>
          </p:nvPr>
        </p:nvSpPr>
        <p:spPr>
          <a:xfrm>
            <a:off x="4648200" y="1600200"/>
            <a:ext cx="4038600" cy="45307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61950" algn="l">
              <a:spcBef>
                <a:spcPts val="560"/>
              </a:spcBef>
              <a:spcAft>
                <a:spcPts val="0"/>
              </a:spcAft>
              <a:buSzPts val="2100"/>
              <a:buChar char="●"/>
              <a:defRPr sz="2800"/>
            </a:lvl1pPr>
            <a:lvl2pPr marL="914400" lvl="1" indent="-342900" algn="l">
              <a:spcBef>
                <a:spcPts val="480"/>
              </a:spcBef>
              <a:spcAft>
                <a:spcPts val="0"/>
              </a:spcAft>
              <a:buSzPts val="1800"/>
              <a:buChar char="●"/>
              <a:defRPr sz="2400"/>
            </a:lvl2pPr>
            <a:lvl3pPr marL="1371600" lvl="2" indent="-323850" algn="l">
              <a:spcBef>
                <a:spcPts val="400"/>
              </a:spcBef>
              <a:spcAft>
                <a:spcPts val="0"/>
              </a:spcAft>
              <a:buSzPts val="1500"/>
              <a:buChar char="●"/>
              <a:defRPr sz="2000"/>
            </a:lvl3pPr>
            <a:lvl4pPr marL="1828800" lvl="3" indent="-314325" algn="l">
              <a:spcBef>
                <a:spcPts val="360"/>
              </a:spcBef>
              <a:spcAft>
                <a:spcPts val="0"/>
              </a:spcAft>
              <a:buSzPts val="1350"/>
              <a:buChar char="●"/>
              <a:defRPr sz="1800"/>
            </a:lvl4pPr>
            <a:lvl5pPr marL="2286000" lvl="4" indent="-314325" algn="l">
              <a:spcBef>
                <a:spcPts val="360"/>
              </a:spcBef>
              <a:spcAft>
                <a:spcPts val="0"/>
              </a:spcAft>
              <a:buSzPts val="1350"/>
              <a:buChar char="●"/>
              <a:defRPr sz="1800"/>
            </a:lvl5pPr>
            <a:lvl6pPr marL="2743200" lvl="5" indent="-314325" algn="l">
              <a:spcBef>
                <a:spcPts val="360"/>
              </a:spcBef>
              <a:spcAft>
                <a:spcPts val="0"/>
              </a:spcAft>
              <a:buSzPts val="1350"/>
              <a:buChar char="●"/>
              <a:defRPr sz="1800"/>
            </a:lvl6pPr>
            <a:lvl7pPr marL="3200400" lvl="6" indent="-314325" algn="l">
              <a:spcBef>
                <a:spcPts val="360"/>
              </a:spcBef>
              <a:spcAft>
                <a:spcPts val="0"/>
              </a:spcAft>
              <a:buSzPts val="1350"/>
              <a:buChar char="●"/>
              <a:defRPr sz="1800"/>
            </a:lvl7pPr>
            <a:lvl8pPr marL="3657600" lvl="7" indent="-314325" algn="l">
              <a:spcBef>
                <a:spcPts val="360"/>
              </a:spcBef>
              <a:spcAft>
                <a:spcPts val="0"/>
              </a:spcAft>
              <a:buSzPts val="1350"/>
              <a:buChar char="●"/>
              <a:defRPr sz="1800"/>
            </a:lvl8pPr>
            <a:lvl9pPr marL="4114800" lvl="8" indent="-314325" algn="l">
              <a:spcBef>
                <a:spcPts val="360"/>
              </a:spcBef>
              <a:spcAft>
                <a:spcPts val="0"/>
              </a:spcAft>
              <a:buSzPts val="1350"/>
              <a:buChar char="●"/>
              <a:defRPr sz="1800"/>
            </a:lvl9pPr>
          </a:lstStyle>
          <a:p>
            <a:endParaRPr/>
          </a:p>
        </p:txBody>
      </p:sp>
      <p:sp>
        <p:nvSpPr>
          <p:cNvPr id="93" name="Google Shape;93;p12"/>
          <p:cNvSpPr txBox="1">
            <a:spLocks noGrp="1"/>
          </p:cNvSpPr>
          <p:nvPr>
            <p:ph type="dt" idx="10"/>
          </p:nvPr>
        </p:nvSpPr>
        <p:spPr>
          <a:xfrm>
            <a:off x="457200" y="6248400"/>
            <a:ext cx="21336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4" name="Google Shape;94;p12"/>
          <p:cNvSpPr txBox="1">
            <a:spLocks noGrp="1"/>
          </p:cNvSpPr>
          <p:nvPr>
            <p:ph type="ftr" idx="11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5" name="Google Shape;95;p12"/>
          <p:cNvSpPr txBox="1">
            <a:spLocks noGrp="1"/>
          </p:cNvSpPr>
          <p:nvPr>
            <p:ph type="sldNum" idx="12"/>
          </p:nvPr>
        </p:nvSpPr>
        <p:spPr>
          <a:xfrm>
            <a:off x="6553200" y="6248400"/>
            <a:ext cx="21336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Arial"/>
              <a:buNone/>
              <a:defRPr sz="10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Arial"/>
              <a:buNone/>
              <a:defRPr sz="10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Arial"/>
              <a:buNone/>
              <a:defRPr sz="10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Arial"/>
              <a:buNone/>
              <a:defRPr sz="10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Arial"/>
              <a:buNone/>
              <a:defRPr sz="10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Arial"/>
              <a:buNone/>
              <a:defRPr sz="10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Arial"/>
              <a:buNone/>
              <a:defRPr sz="10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Arial"/>
              <a:buNone/>
              <a:defRPr sz="10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Arial"/>
              <a:buNone/>
              <a:defRPr sz="10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раздела" type="secHead">
  <p:cSld name="SECTION_HEADER"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13"/>
          <p:cNvSpPr txBox="1"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1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4000" b="1" cap="none"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8" name="Google Shape;98;p13"/>
          <p:cNvSpPr txBox="1"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spcBef>
                <a:spcPts val="400"/>
              </a:spcBef>
              <a:spcAft>
                <a:spcPts val="0"/>
              </a:spcAft>
              <a:buSzPts val="1500"/>
              <a:buNone/>
              <a:defRPr sz="2000"/>
            </a:lvl1pPr>
            <a:lvl2pPr marL="914400" lvl="1" indent="-228600" algn="l">
              <a:spcBef>
                <a:spcPts val="360"/>
              </a:spcBef>
              <a:spcAft>
                <a:spcPts val="0"/>
              </a:spcAft>
              <a:buSzPts val="1350"/>
              <a:buNone/>
              <a:defRPr sz="1800"/>
            </a:lvl2pPr>
            <a:lvl3pPr marL="1371600" lvl="2" indent="-228600" algn="l">
              <a:spcBef>
                <a:spcPts val="320"/>
              </a:spcBef>
              <a:spcAft>
                <a:spcPts val="0"/>
              </a:spcAft>
              <a:buSzPts val="1200"/>
              <a:buNone/>
              <a:defRPr sz="1600"/>
            </a:lvl3pPr>
            <a:lvl4pPr marL="1828800" lvl="3" indent="-228600" algn="l">
              <a:spcBef>
                <a:spcPts val="280"/>
              </a:spcBef>
              <a:spcAft>
                <a:spcPts val="0"/>
              </a:spcAft>
              <a:buSzPts val="1050"/>
              <a:buNone/>
              <a:defRPr sz="1400"/>
            </a:lvl4pPr>
            <a:lvl5pPr marL="2286000" lvl="4" indent="-228600" algn="l">
              <a:spcBef>
                <a:spcPts val="280"/>
              </a:spcBef>
              <a:spcAft>
                <a:spcPts val="0"/>
              </a:spcAft>
              <a:buSzPts val="1050"/>
              <a:buNone/>
              <a:defRPr sz="1400"/>
            </a:lvl5pPr>
            <a:lvl6pPr marL="2743200" lvl="5" indent="-228600" algn="l">
              <a:spcBef>
                <a:spcPts val="280"/>
              </a:spcBef>
              <a:spcAft>
                <a:spcPts val="0"/>
              </a:spcAft>
              <a:buSzPts val="1050"/>
              <a:buNone/>
              <a:defRPr sz="1400"/>
            </a:lvl6pPr>
            <a:lvl7pPr marL="3200400" lvl="6" indent="-228600" algn="l">
              <a:spcBef>
                <a:spcPts val="280"/>
              </a:spcBef>
              <a:spcAft>
                <a:spcPts val="0"/>
              </a:spcAft>
              <a:buSzPts val="1050"/>
              <a:buNone/>
              <a:defRPr sz="1400"/>
            </a:lvl7pPr>
            <a:lvl8pPr marL="3657600" lvl="7" indent="-228600" algn="l">
              <a:spcBef>
                <a:spcPts val="280"/>
              </a:spcBef>
              <a:spcAft>
                <a:spcPts val="0"/>
              </a:spcAft>
              <a:buSzPts val="1050"/>
              <a:buNone/>
              <a:defRPr sz="1400"/>
            </a:lvl8pPr>
            <a:lvl9pPr marL="4114800" lvl="8" indent="-228600" algn="l">
              <a:spcBef>
                <a:spcPts val="280"/>
              </a:spcBef>
              <a:spcAft>
                <a:spcPts val="0"/>
              </a:spcAft>
              <a:buSzPts val="1050"/>
              <a:buNone/>
              <a:defRPr sz="1400"/>
            </a:lvl9pPr>
          </a:lstStyle>
          <a:p>
            <a:endParaRPr/>
          </a:p>
        </p:txBody>
      </p:sp>
      <p:sp>
        <p:nvSpPr>
          <p:cNvPr id="99" name="Google Shape;99;p13"/>
          <p:cNvSpPr txBox="1">
            <a:spLocks noGrp="1"/>
          </p:cNvSpPr>
          <p:nvPr>
            <p:ph type="dt" idx="10"/>
          </p:nvPr>
        </p:nvSpPr>
        <p:spPr>
          <a:xfrm>
            <a:off x="457200" y="6248400"/>
            <a:ext cx="21336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0" name="Google Shape;100;p13"/>
          <p:cNvSpPr txBox="1">
            <a:spLocks noGrp="1"/>
          </p:cNvSpPr>
          <p:nvPr>
            <p:ph type="ftr" idx="11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1" name="Google Shape;101;p13"/>
          <p:cNvSpPr txBox="1">
            <a:spLocks noGrp="1"/>
          </p:cNvSpPr>
          <p:nvPr>
            <p:ph type="sldNum" idx="12"/>
          </p:nvPr>
        </p:nvSpPr>
        <p:spPr>
          <a:xfrm>
            <a:off x="6553200" y="6248400"/>
            <a:ext cx="21336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Arial"/>
              <a:buNone/>
              <a:defRPr sz="10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Arial"/>
              <a:buNone/>
              <a:defRPr sz="10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Arial"/>
              <a:buNone/>
              <a:defRPr sz="10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Arial"/>
              <a:buNone/>
              <a:defRPr sz="10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Arial"/>
              <a:buNone/>
              <a:defRPr sz="10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Arial"/>
              <a:buNone/>
              <a:defRPr sz="10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Arial"/>
              <a:buNone/>
              <a:defRPr sz="10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Arial"/>
              <a:buNone/>
              <a:defRPr sz="10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Arial"/>
              <a:buNone/>
              <a:defRPr sz="10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.xml"/><Relationship Id="rId3" Type="http://schemas.openxmlformats.org/officeDocument/2006/relationships/slideLayout" Target="../slideLayouts/slideLayout4.xml"/><Relationship Id="rId7" Type="http://schemas.openxmlformats.org/officeDocument/2006/relationships/slideLayout" Target="../slideLayouts/slideLayout8.xml"/><Relationship Id="rId2" Type="http://schemas.openxmlformats.org/officeDocument/2006/relationships/slideLayout" Target="../slideLayouts/slideLayout3.xml"/><Relationship Id="rId1" Type="http://schemas.openxmlformats.org/officeDocument/2006/relationships/slideLayout" Target="../slideLayouts/slideLayout2.xml"/><Relationship Id="rId6" Type="http://schemas.openxmlformats.org/officeDocument/2006/relationships/slideLayout" Target="../slideLayouts/slideLayout7.xml"/><Relationship Id="rId11" Type="http://schemas.openxmlformats.org/officeDocument/2006/relationships/theme" Target="../theme/theme2.xml"/><Relationship Id="rId5" Type="http://schemas.openxmlformats.org/officeDocument/2006/relationships/slideLayout" Target="../slideLayouts/slideLayout6.xml"/><Relationship Id="rId10" Type="http://schemas.openxmlformats.org/officeDocument/2006/relationships/slideLayout" Target="../slideLayouts/slideLayout11.xml"/><Relationship Id="rId4" Type="http://schemas.openxmlformats.org/officeDocument/2006/relationships/slideLayout" Target="../slideLayouts/slideLayout5.xml"/><Relationship Id="rId9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dk2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oogle Shape;6;p1"/>
          <p:cNvGrpSpPr/>
          <p:nvPr/>
        </p:nvGrpSpPr>
        <p:grpSpPr>
          <a:xfrm>
            <a:off x="0" y="3902075"/>
            <a:ext cx="3400425" cy="2949575"/>
            <a:chOff x="0" y="2458"/>
            <a:chExt cx="2142" cy="1858"/>
          </a:xfrm>
        </p:grpSpPr>
        <p:sp>
          <p:nvSpPr>
            <p:cNvPr id="7" name="Google Shape;7;p1"/>
            <p:cNvSpPr/>
            <p:nvPr/>
          </p:nvSpPr>
          <p:spPr>
            <a:xfrm>
              <a:off x="0" y="2508"/>
              <a:ext cx="2142" cy="1804"/>
            </a:xfrm>
            <a:custGeom>
              <a:avLst/>
              <a:gdLst/>
              <a:ahLst/>
              <a:cxnLst/>
              <a:rect l="l" t="t" r="r" b="b"/>
              <a:pathLst>
                <a:path w="2135" h="1804" extrusionOk="0">
                  <a:moveTo>
                    <a:pt x="329" y="66"/>
                  </a:moveTo>
                  <a:lnTo>
                    <a:pt x="161" y="30"/>
                  </a:lnTo>
                  <a:lnTo>
                    <a:pt x="0" y="0"/>
                  </a:lnTo>
                  <a:lnTo>
                    <a:pt x="0" y="12"/>
                  </a:lnTo>
                  <a:lnTo>
                    <a:pt x="161" y="42"/>
                  </a:lnTo>
                  <a:lnTo>
                    <a:pt x="323" y="78"/>
                  </a:lnTo>
                  <a:lnTo>
                    <a:pt x="556" y="150"/>
                  </a:lnTo>
                  <a:lnTo>
                    <a:pt x="777" y="245"/>
                  </a:lnTo>
                  <a:lnTo>
                    <a:pt x="993" y="365"/>
                  </a:lnTo>
                  <a:lnTo>
                    <a:pt x="1196" y="503"/>
                  </a:lnTo>
                  <a:lnTo>
                    <a:pt x="1381" y="653"/>
                  </a:lnTo>
                  <a:lnTo>
                    <a:pt x="1555" y="827"/>
                  </a:lnTo>
                  <a:lnTo>
                    <a:pt x="1710" y="1019"/>
                  </a:lnTo>
                  <a:lnTo>
                    <a:pt x="1854" y="1229"/>
                  </a:lnTo>
                  <a:lnTo>
                    <a:pt x="1937" y="1366"/>
                  </a:lnTo>
                  <a:lnTo>
                    <a:pt x="2009" y="1510"/>
                  </a:lnTo>
                  <a:lnTo>
                    <a:pt x="2069" y="1654"/>
                  </a:lnTo>
                  <a:lnTo>
                    <a:pt x="2123" y="1804"/>
                  </a:lnTo>
                  <a:lnTo>
                    <a:pt x="2135" y="1804"/>
                  </a:lnTo>
                  <a:lnTo>
                    <a:pt x="2081" y="1654"/>
                  </a:lnTo>
                  <a:lnTo>
                    <a:pt x="2021" y="1510"/>
                  </a:lnTo>
                  <a:lnTo>
                    <a:pt x="1949" y="1366"/>
                  </a:lnTo>
                  <a:lnTo>
                    <a:pt x="1866" y="1223"/>
                  </a:lnTo>
                  <a:lnTo>
                    <a:pt x="1722" y="1013"/>
                  </a:lnTo>
                  <a:lnTo>
                    <a:pt x="1561" y="821"/>
                  </a:lnTo>
                  <a:lnTo>
                    <a:pt x="1387" y="647"/>
                  </a:lnTo>
                  <a:lnTo>
                    <a:pt x="1202" y="491"/>
                  </a:lnTo>
                  <a:lnTo>
                    <a:pt x="999" y="353"/>
                  </a:lnTo>
                  <a:lnTo>
                    <a:pt x="783" y="239"/>
                  </a:lnTo>
                  <a:lnTo>
                    <a:pt x="562" y="138"/>
                  </a:lnTo>
                  <a:lnTo>
                    <a:pt x="329" y="66"/>
                  </a:lnTo>
                  <a:lnTo>
                    <a:pt x="329" y="66"/>
                  </a:lnTo>
                  <a:close/>
                </a:path>
              </a:pathLst>
            </a:custGeom>
            <a:gradFill>
              <a:gsLst>
                <a:gs pos="0">
                  <a:schemeClr val="dk2"/>
                </a:gs>
                <a:gs pos="50000">
                  <a:schemeClr val="dk1"/>
                </a:gs>
                <a:gs pos="100000">
                  <a:schemeClr val="dk2"/>
                </a:gs>
              </a:gsLst>
              <a:lin ang="2700000" scaled="0"/>
            </a:gra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" name="Google Shape;8;p1"/>
            <p:cNvSpPr/>
            <p:nvPr/>
          </p:nvSpPr>
          <p:spPr>
            <a:xfrm>
              <a:off x="0" y="2458"/>
              <a:ext cx="1854" cy="1858"/>
            </a:xfrm>
            <a:custGeom>
              <a:avLst/>
              <a:gdLst/>
              <a:ahLst/>
              <a:cxnLst/>
              <a:rect l="l" t="t" r="r" b="b"/>
              <a:pathLst>
                <a:path w="1854" h="1858" extrusionOk="0">
                  <a:moveTo>
                    <a:pt x="1854" y="1858"/>
                  </a:moveTo>
                  <a:lnTo>
                    <a:pt x="0" y="1858"/>
                  </a:lnTo>
                  <a:lnTo>
                    <a:pt x="0" y="0"/>
                  </a:lnTo>
                  <a:lnTo>
                    <a:pt x="1854" y="1858"/>
                  </a:lnTo>
                  <a:lnTo>
                    <a:pt x="1854" y="1858"/>
                  </a:lnTo>
                  <a:close/>
                </a:path>
              </a:pathLst>
            </a:custGeom>
            <a:gradFill>
              <a:gsLst>
                <a:gs pos="0">
                  <a:schemeClr val="dk1"/>
                </a:gs>
                <a:gs pos="50000">
                  <a:schemeClr val="dk2"/>
                </a:gs>
                <a:gs pos="100000">
                  <a:schemeClr val="dk1"/>
                </a:gs>
              </a:gsLst>
              <a:lin ang="18900000" scaled="0"/>
            </a:gra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" name="Google Shape;9;p1"/>
            <p:cNvSpPr/>
            <p:nvPr/>
          </p:nvSpPr>
          <p:spPr>
            <a:xfrm>
              <a:off x="0" y="2735"/>
              <a:ext cx="1745" cy="1577"/>
            </a:xfrm>
            <a:custGeom>
              <a:avLst/>
              <a:gdLst/>
              <a:ahLst/>
              <a:cxnLst/>
              <a:rect l="l" t="t" r="r" b="b"/>
              <a:pathLst>
                <a:path w="1745" h="1577" extrusionOk="0">
                  <a:moveTo>
                    <a:pt x="1640" y="1377"/>
                  </a:moveTo>
                  <a:lnTo>
                    <a:pt x="1692" y="1479"/>
                  </a:lnTo>
                  <a:lnTo>
                    <a:pt x="1732" y="1577"/>
                  </a:lnTo>
                  <a:lnTo>
                    <a:pt x="1745" y="1577"/>
                  </a:lnTo>
                  <a:lnTo>
                    <a:pt x="1703" y="1469"/>
                  </a:lnTo>
                  <a:lnTo>
                    <a:pt x="1649" y="1367"/>
                  </a:lnTo>
                  <a:lnTo>
                    <a:pt x="1535" y="1157"/>
                  </a:lnTo>
                  <a:lnTo>
                    <a:pt x="1395" y="951"/>
                  </a:lnTo>
                  <a:lnTo>
                    <a:pt x="1236" y="756"/>
                  </a:lnTo>
                  <a:lnTo>
                    <a:pt x="1061" y="582"/>
                  </a:lnTo>
                  <a:lnTo>
                    <a:pt x="876" y="426"/>
                  </a:lnTo>
                  <a:lnTo>
                    <a:pt x="672" y="294"/>
                  </a:lnTo>
                  <a:lnTo>
                    <a:pt x="455" y="174"/>
                  </a:lnTo>
                  <a:lnTo>
                    <a:pt x="234" y="78"/>
                  </a:lnTo>
                  <a:lnTo>
                    <a:pt x="0" y="0"/>
                  </a:lnTo>
                  <a:lnTo>
                    <a:pt x="0" y="12"/>
                  </a:lnTo>
                  <a:lnTo>
                    <a:pt x="222" y="89"/>
                  </a:lnTo>
                  <a:lnTo>
                    <a:pt x="446" y="185"/>
                  </a:lnTo>
                  <a:lnTo>
                    <a:pt x="662" y="305"/>
                  </a:lnTo>
                  <a:lnTo>
                    <a:pt x="866" y="437"/>
                  </a:lnTo>
                  <a:lnTo>
                    <a:pt x="1052" y="593"/>
                  </a:lnTo>
                  <a:lnTo>
                    <a:pt x="1226" y="767"/>
                  </a:lnTo>
                  <a:lnTo>
                    <a:pt x="1385" y="960"/>
                  </a:lnTo>
                  <a:lnTo>
                    <a:pt x="1526" y="1167"/>
                  </a:lnTo>
                  <a:lnTo>
                    <a:pt x="1640" y="1377"/>
                  </a:lnTo>
                  <a:close/>
                </a:path>
              </a:pathLst>
            </a:custGeom>
            <a:gradFill>
              <a:gsLst>
                <a:gs pos="0">
                  <a:schemeClr val="dk2"/>
                </a:gs>
                <a:gs pos="50000">
                  <a:schemeClr val="dk1"/>
                </a:gs>
                <a:gs pos="100000">
                  <a:schemeClr val="dk2"/>
                </a:gs>
              </a:gsLst>
              <a:lin ang="2700000" scaled="0"/>
            </a:gra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" name="Google Shape;10;p1"/>
            <p:cNvSpPr/>
            <p:nvPr/>
          </p:nvSpPr>
          <p:spPr>
            <a:xfrm>
              <a:off x="0" y="2544"/>
              <a:ext cx="1745" cy="1768"/>
            </a:xfrm>
            <a:custGeom>
              <a:avLst/>
              <a:gdLst/>
              <a:ahLst/>
              <a:cxnLst/>
              <a:rect l="l" t="t" r="r" b="b"/>
              <a:pathLst>
                <a:path w="1745" h="1768" extrusionOk="0">
                  <a:moveTo>
                    <a:pt x="0" y="0"/>
                  </a:moveTo>
                  <a:lnTo>
                    <a:pt x="0" y="12"/>
                  </a:lnTo>
                  <a:lnTo>
                    <a:pt x="210" y="88"/>
                  </a:lnTo>
                  <a:lnTo>
                    <a:pt x="426" y="190"/>
                  </a:lnTo>
                  <a:lnTo>
                    <a:pt x="630" y="304"/>
                  </a:lnTo>
                  <a:lnTo>
                    <a:pt x="818" y="442"/>
                  </a:lnTo>
                  <a:lnTo>
                    <a:pt x="998" y="592"/>
                  </a:lnTo>
                  <a:lnTo>
                    <a:pt x="1164" y="766"/>
                  </a:lnTo>
                  <a:lnTo>
                    <a:pt x="1310" y="942"/>
                  </a:lnTo>
                  <a:lnTo>
                    <a:pt x="1454" y="1146"/>
                  </a:lnTo>
                  <a:lnTo>
                    <a:pt x="1536" y="1298"/>
                  </a:lnTo>
                  <a:lnTo>
                    <a:pt x="1614" y="1456"/>
                  </a:lnTo>
                  <a:lnTo>
                    <a:pt x="1682" y="1616"/>
                  </a:lnTo>
                  <a:lnTo>
                    <a:pt x="1733" y="1768"/>
                  </a:lnTo>
                  <a:lnTo>
                    <a:pt x="1745" y="1768"/>
                  </a:lnTo>
                  <a:lnTo>
                    <a:pt x="1691" y="1606"/>
                  </a:lnTo>
                  <a:lnTo>
                    <a:pt x="1623" y="1445"/>
                  </a:lnTo>
                  <a:lnTo>
                    <a:pt x="1547" y="1288"/>
                  </a:lnTo>
                  <a:lnTo>
                    <a:pt x="1463" y="1136"/>
                  </a:lnTo>
                  <a:lnTo>
                    <a:pt x="1320" y="932"/>
                  </a:lnTo>
                  <a:lnTo>
                    <a:pt x="1173" y="755"/>
                  </a:lnTo>
                  <a:lnTo>
                    <a:pt x="1008" y="581"/>
                  </a:lnTo>
                  <a:lnTo>
                    <a:pt x="827" y="431"/>
                  </a:lnTo>
                  <a:lnTo>
                    <a:pt x="642" y="293"/>
                  </a:lnTo>
                  <a:lnTo>
                    <a:pt x="437" y="179"/>
                  </a:lnTo>
                  <a:lnTo>
                    <a:pt x="222" y="7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0">
                  <a:schemeClr val="dk2"/>
                </a:gs>
                <a:gs pos="50000">
                  <a:schemeClr val="dk1"/>
                </a:gs>
                <a:gs pos="100000">
                  <a:schemeClr val="dk2"/>
                </a:gs>
              </a:gsLst>
              <a:lin ang="2700000" scaled="0"/>
            </a:gra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" name="Google Shape;11;p1"/>
            <p:cNvSpPr/>
            <p:nvPr/>
          </p:nvSpPr>
          <p:spPr>
            <a:xfrm>
              <a:off x="209" y="2784"/>
              <a:ext cx="86" cy="86"/>
            </a:xfrm>
            <a:prstGeom prst="ellipse">
              <a:avLst/>
            </a:prstGeom>
            <a:gradFill>
              <a:gsLst>
                <a:gs pos="0">
                  <a:schemeClr val="dk1"/>
                </a:gs>
                <a:gs pos="100000">
                  <a:schemeClr val="dk2"/>
                </a:gs>
              </a:gsLst>
              <a:lin ang="18900000" scaled="0"/>
            </a:gra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" name="Google Shape;12;p1"/>
            <p:cNvSpPr/>
            <p:nvPr/>
          </p:nvSpPr>
          <p:spPr>
            <a:xfrm>
              <a:off x="1536" y="3884"/>
              <a:ext cx="92" cy="92"/>
            </a:xfrm>
            <a:prstGeom prst="ellipse">
              <a:avLst/>
            </a:prstGeom>
            <a:gradFill>
              <a:gsLst>
                <a:gs pos="0">
                  <a:schemeClr val="dk1"/>
                </a:gs>
                <a:gs pos="100000">
                  <a:schemeClr val="dk2"/>
                </a:gs>
              </a:gsLst>
              <a:lin ang="2700000" scaled="0"/>
            </a:gra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" name="Google Shape;13;p1"/>
            <p:cNvSpPr/>
            <p:nvPr/>
          </p:nvSpPr>
          <p:spPr>
            <a:xfrm>
              <a:off x="791" y="2723"/>
              <a:ext cx="121" cy="121"/>
            </a:xfrm>
            <a:prstGeom prst="ellipse">
              <a:avLst/>
            </a:prstGeom>
            <a:gradFill>
              <a:gsLst>
                <a:gs pos="0">
                  <a:schemeClr val="dk1"/>
                </a:gs>
                <a:gs pos="100000">
                  <a:schemeClr val="dk2"/>
                </a:gs>
              </a:gsLst>
              <a:lin ang="18900000" scaled="0"/>
            </a:gra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14" name="Google Shape;14;p1"/>
          <p:cNvSpPr txBox="1">
            <a:spLocks noGrp="1"/>
          </p:cNvSpPr>
          <p:nvPr>
            <p:ph type="title"/>
          </p:nvPr>
        </p:nvSpPr>
        <p:spPr>
          <a:xfrm>
            <a:off x="457200" y="277812"/>
            <a:ext cx="8229600" cy="11398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1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5" name="Google Shape;15;p1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307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81000" algn="l" rtl="0">
              <a:spcBef>
                <a:spcPts val="640"/>
              </a:spcBef>
              <a:spcAft>
                <a:spcPts val="0"/>
              </a:spcAft>
              <a:buClr>
                <a:schemeClr val="hlink"/>
              </a:buClr>
              <a:buSzPts val="2400"/>
              <a:buFont typeface="Noto Sans Symbols"/>
              <a:buChar char="●"/>
              <a:defRPr sz="32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61950" algn="l" rtl="0">
              <a:spcBef>
                <a:spcPts val="560"/>
              </a:spcBef>
              <a:spcAft>
                <a:spcPts val="0"/>
              </a:spcAft>
              <a:buClr>
                <a:schemeClr val="lt2"/>
              </a:buClr>
              <a:buSzPts val="2100"/>
              <a:buFont typeface="Noto Sans Symbols"/>
              <a:buChar char="●"/>
              <a:defRPr sz="2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42900" algn="l" rtl="0">
              <a:spcBef>
                <a:spcPts val="480"/>
              </a:spcBef>
              <a:spcAft>
                <a:spcPts val="0"/>
              </a:spcAft>
              <a:buClr>
                <a:schemeClr val="accent2"/>
              </a:buClr>
              <a:buSzPts val="1800"/>
              <a:buFont typeface="Noto Sans Symbols"/>
              <a:buChar char="●"/>
              <a:defRPr sz="2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23850" algn="l" rtl="0">
              <a:spcBef>
                <a:spcPts val="400"/>
              </a:spcBef>
              <a:spcAft>
                <a:spcPts val="0"/>
              </a:spcAft>
              <a:buClr>
                <a:schemeClr val="folHlink"/>
              </a:buClr>
              <a:buSzPts val="1500"/>
              <a:buFont typeface="Noto Sans Symbols"/>
              <a:buChar char="●"/>
              <a:defRPr sz="20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23850" algn="l" rtl="0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1500"/>
              <a:buFont typeface="Noto Sans Symbols"/>
              <a:buChar char="●"/>
              <a:defRPr sz="20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23850" algn="l" rtl="0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1500"/>
              <a:buFont typeface="Noto Sans Symbols"/>
              <a:buChar char="●"/>
              <a:defRPr sz="20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23850" algn="l" rtl="0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1500"/>
              <a:buFont typeface="Noto Sans Symbols"/>
              <a:buChar char="●"/>
              <a:defRPr sz="20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23850" algn="l" rtl="0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1500"/>
              <a:buFont typeface="Noto Sans Symbols"/>
              <a:buChar char="●"/>
              <a:defRPr sz="20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23850" algn="l" rtl="0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1500"/>
              <a:buFont typeface="Noto Sans Symbols"/>
              <a:buChar char="●"/>
              <a:defRPr sz="20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6" name="Google Shape;16;p1"/>
          <p:cNvSpPr txBox="1">
            <a:spLocks noGrp="1"/>
          </p:cNvSpPr>
          <p:nvPr>
            <p:ph type="dt" idx="10"/>
          </p:nvPr>
        </p:nvSpPr>
        <p:spPr>
          <a:xfrm>
            <a:off x="457200" y="6248400"/>
            <a:ext cx="21336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7" name="Google Shape;17;p1"/>
          <p:cNvSpPr txBox="1">
            <a:spLocks noGrp="1"/>
          </p:cNvSpPr>
          <p:nvPr>
            <p:ph type="ftr" idx="11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8" name="Google Shape;18;p1"/>
          <p:cNvSpPr txBox="1">
            <a:spLocks noGrp="1"/>
          </p:cNvSpPr>
          <p:nvPr>
            <p:ph type="sldNum" idx="12"/>
          </p:nvPr>
        </p:nvSpPr>
        <p:spPr>
          <a:xfrm>
            <a:off x="6553200" y="6248400"/>
            <a:ext cx="21336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Arial"/>
              <a:buNone/>
              <a:defRPr sz="10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Arial"/>
              <a:buNone/>
              <a:defRPr sz="10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Arial"/>
              <a:buNone/>
              <a:defRPr sz="10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Arial"/>
              <a:buNone/>
              <a:defRPr sz="10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Arial"/>
              <a:buNone/>
              <a:defRPr sz="10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Arial"/>
              <a:buNone/>
              <a:defRPr sz="10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Arial"/>
              <a:buNone/>
              <a:defRPr sz="10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Arial"/>
              <a:buNone/>
              <a:defRPr sz="10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Arial"/>
              <a:buNone/>
              <a:defRPr sz="10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sz="1400">
              <a:solidFill>
                <a:srgbClr val="000000"/>
              </a:solidFill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dk2"/>
        </a:solidFill>
        <a:effectLst/>
      </p:bgPr>
    </p:bg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" name="Google Shape;26;p3"/>
          <p:cNvGrpSpPr/>
          <p:nvPr/>
        </p:nvGrpSpPr>
        <p:grpSpPr>
          <a:xfrm>
            <a:off x="0" y="3902075"/>
            <a:ext cx="3400425" cy="2949575"/>
            <a:chOff x="0" y="2458"/>
            <a:chExt cx="2142" cy="1858"/>
          </a:xfrm>
        </p:grpSpPr>
        <p:sp>
          <p:nvSpPr>
            <p:cNvPr id="27" name="Google Shape;27;p3"/>
            <p:cNvSpPr/>
            <p:nvPr/>
          </p:nvSpPr>
          <p:spPr>
            <a:xfrm>
              <a:off x="0" y="2508"/>
              <a:ext cx="2142" cy="1804"/>
            </a:xfrm>
            <a:custGeom>
              <a:avLst/>
              <a:gdLst/>
              <a:ahLst/>
              <a:cxnLst/>
              <a:rect l="l" t="t" r="r" b="b"/>
              <a:pathLst>
                <a:path w="2135" h="1804" extrusionOk="0">
                  <a:moveTo>
                    <a:pt x="329" y="66"/>
                  </a:moveTo>
                  <a:lnTo>
                    <a:pt x="161" y="30"/>
                  </a:lnTo>
                  <a:lnTo>
                    <a:pt x="0" y="0"/>
                  </a:lnTo>
                  <a:lnTo>
                    <a:pt x="0" y="12"/>
                  </a:lnTo>
                  <a:lnTo>
                    <a:pt x="161" y="42"/>
                  </a:lnTo>
                  <a:lnTo>
                    <a:pt x="323" y="78"/>
                  </a:lnTo>
                  <a:lnTo>
                    <a:pt x="556" y="150"/>
                  </a:lnTo>
                  <a:lnTo>
                    <a:pt x="777" y="245"/>
                  </a:lnTo>
                  <a:lnTo>
                    <a:pt x="993" y="365"/>
                  </a:lnTo>
                  <a:lnTo>
                    <a:pt x="1196" y="503"/>
                  </a:lnTo>
                  <a:lnTo>
                    <a:pt x="1381" y="653"/>
                  </a:lnTo>
                  <a:lnTo>
                    <a:pt x="1555" y="827"/>
                  </a:lnTo>
                  <a:lnTo>
                    <a:pt x="1710" y="1019"/>
                  </a:lnTo>
                  <a:lnTo>
                    <a:pt x="1854" y="1229"/>
                  </a:lnTo>
                  <a:lnTo>
                    <a:pt x="1937" y="1366"/>
                  </a:lnTo>
                  <a:lnTo>
                    <a:pt x="2009" y="1510"/>
                  </a:lnTo>
                  <a:lnTo>
                    <a:pt x="2069" y="1654"/>
                  </a:lnTo>
                  <a:lnTo>
                    <a:pt x="2123" y="1804"/>
                  </a:lnTo>
                  <a:lnTo>
                    <a:pt x="2135" y="1804"/>
                  </a:lnTo>
                  <a:lnTo>
                    <a:pt x="2081" y="1654"/>
                  </a:lnTo>
                  <a:lnTo>
                    <a:pt x="2021" y="1510"/>
                  </a:lnTo>
                  <a:lnTo>
                    <a:pt x="1949" y="1366"/>
                  </a:lnTo>
                  <a:lnTo>
                    <a:pt x="1866" y="1223"/>
                  </a:lnTo>
                  <a:lnTo>
                    <a:pt x="1722" y="1013"/>
                  </a:lnTo>
                  <a:lnTo>
                    <a:pt x="1561" y="821"/>
                  </a:lnTo>
                  <a:lnTo>
                    <a:pt x="1387" y="647"/>
                  </a:lnTo>
                  <a:lnTo>
                    <a:pt x="1202" y="491"/>
                  </a:lnTo>
                  <a:lnTo>
                    <a:pt x="999" y="353"/>
                  </a:lnTo>
                  <a:lnTo>
                    <a:pt x="783" y="239"/>
                  </a:lnTo>
                  <a:lnTo>
                    <a:pt x="562" y="138"/>
                  </a:lnTo>
                  <a:lnTo>
                    <a:pt x="329" y="66"/>
                  </a:lnTo>
                  <a:lnTo>
                    <a:pt x="329" y="66"/>
                  </a:lnTo>
                  <a:close/>
                </a:path>
              </a:pathLst>
            </a:custGeom>
            <a:gradFill>
              <a:gsLst>
                <a:gs pos="0">
                  <a:schemeClr val="dk2"/>
                </a:gs>
                <a:gs pos="50000">
                  <a:schemeClr val="dk1"/>
                </a:gs>
                <a:gs pos="100000">
                  <a:schemeClr val="dk2"/>
                </a:gs>
              </a:gsLst>
              <a:lin ang="2700000" scaled="0"/>
            </a:gra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8" name="Google Shape;28;p3"/>
            <p:cNvSpPr/>
            <p:nvPr/>
          </p:nvSpPr>
          <p:spPr>
            <a:xfrm>
              <a:off x="0" y="2458"/>
              <a:ext cx="1854" cy="1858"/>
            </a:xfrm>
            <a:custGeom>
              <a:avLst/>
              <a:gdLst/>
              <a:ahLst/>
              <a:cxnLst/>
              <a:rect l="l" t="t" r="r" b="b"/>
              <a:pathLst>
                <a:path w="1854" h="1858" extrusionOk="0">
                  <a:moveTo>
                    <a:pt x="1854" y="1858"/>
                  </a:moveTo>
                  <a:lnTo>
                    <a:pt x="0" y="1858"/>
                  </a:lnTo>
                  <a:lnTo>
                    <a:pt x="0" y="0"/>
                  </a:lnTo>
                  <a:lnTo>
                    <a:pt x="1854" y="1858"/>
                  </a:lnTo>
                  <a:lnTo>
                    <a:pt x="1854" y="1858"/>
                  </a:lnTo>
                  <a:close/>
                </a:path>
              </a:pathLst>
            </a:custGeom>
            <a:gradFill>
              <a:gsLst>
                <a:gs pos="0">
                  <a:schemeClr val="dk1"/>
                </a:gs>
                <a:gs pos="50000">
                  <a:schemeClr val="dk2"/>
                </a:gs>
                <a:gs pos="100000">
                  <a:schemeClr val="dk1"/>
                </a:gs>
              </a:gsLst>
              <a:lin ang="18900000" scaled="0"/>
            </a:gra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9" name="Google Shape;29;p3"/>
            <p:cNvSpPr/>
            <p:nvPr/>
          </p:nvSpPr>
          <p:spPr>
            <a:xfrm>
              <a:off x="0" y="2735"/>
              <a:ext cx="1745" cy="1577"/>
            </a:xfrm>
            <a:custGeom>
              <a:avLst/>
              <a:gdLst/>
              <a:ahLst/>
              <a:cxnLst/>
              <a:rect l="l" t="t" r="r" b="b"/>
              <a:pathLst>
                <a:path w="1745" h="1577" extrusionOk="0">
                  <a:moveTo>
                    <a:pt x="1640" y="1377"/>
                  </a:moveTo>
                  <a:lnTo>
                    <a:pt x="1692" y="1479"/>
                  </a:lnTo>
                  <a:lnTo>
                    <a:pt x="1732" y="1577"/>
                  </a:lnTo>
                  <a:lnTo>
                    <a:pt x="1745" y="1577"/>
                  </a:lnTo>
                  <a:lnTo>
                    <a:pt x="1703" y="1469"/>
                  </a:lnTo>
                  <a:lnTo>
                    <a:pt x="1649" y="1367"/>
                  </a:lnTo>
                  <a:lnTo>
                    <a:pt x="1535" y="1157"/>
                  </a:lnTo>
                  <a:lnTo>
                    <a:pt x="1395" y="951"/>
                  </a:lnTo>
                  <a:lnTo>
                    <a:pt x="1236" y="756"/>
                  </a:lnTo>
                  <a:lnTo>
                    <a:pt x="1061" y="582"/>
                  </a:lnTo>
                  <a:lnTo>
                    <a:pt x="876" y="426"/>
                  </a:lnTo>
                  <a:lnTo>
                    <a:pt x="672" y="294"/>
                  </a:lnTo>
                  <a:lnTo>
                    <a:pt x="455" y="174"/>
                  </a:lnTo>
                  <a:lnTo>
                    <a:pt x="234" y="78"/>
                  </a:lnTo>
                  <a:lnTo>
                    <a:pt x="0" y="0"/>
                  </a:lnTo>
                  <a:lnTo>
                    <a:pt x="0" y="12"/>
                  </a:lnTo>
                  <a:lnTo>
                    <a:pt x="222" y="89"/>
                  </a:lnTo>
                  <a:lnTo>
                    <a:pt x="446" y="185"/>
                  </a:lnTo>
                  <a:lnTo>
                    <a:pt x="662" y="305"/>
                  </a:lnTo>
                  <a:lnTo>
                    <a:pt x="866" y="437"/>
                  </a:lnTo>
                  <a:lnTo>
                    <a:pt x="1052" y="593"/>
                  </a:lnTo>
                  <a:lnTo>
                    <a:pt x="1226" y="767"/>
                  </a:lnTo>
                  <a:lnTo>
                    <a:pt x="1385" y="960"/>
                  </a:lnTo>
                  <a:lnTo>
                    <a:pt x="1526" y="1167"/>
                  </a:lnTo>
                  <a:lnTo>
                    <a:pt x="1640" y="1377"/>
                  </a:lnTo>
                  <a:close/>
                </a:path>
              </a:pathLst>
            </a:custGeom>
            <a:gradFill>
              <a:gsLst>
                <a:gs pos="0">
                  <a:schemeClr val="dk2"/>
                </a:gs>
                <a:gs pos="50000">
                  <a:schemeClr val="dk1"/>
                </a:gs>
                <a:gs pos="100000">
                  <a:schemeClr val="dk2"/>
                </a:gs>
              </a:gsLst>
              <a:lin ang="2700000" scaled="0"/>
            </a:gra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0" name="Google Shape;30;p3"/>
            <p:cNvSpPr/>
            <p:nvPr/>
          </p:nvSpPr>
          <p:spPr>
            <a:xfrm>
              <a:off x="0" y="2544"/>
              <a:ext cx="1745" cy="1768"/>
            </a:xfrm>
            <a:custGeom>
              <a:avLst/>
              <a:gdLst/>
              <a:ahLst/>
              <a:cxnLst/>
              <a:rect l="l" t="t" r="r" b="b"/>
              <a:pathLst>
                <a:path w="1745" h="1768" extrusionOk="0">
                  <a:moveTo>
                    <a:pt x="0" y="0"/>
                  </a:moveTo>
                  <a:lnTo>
                    <a:pt x="0" y="12"/>
                  </a:lnTo>
                  <a:lnTo>
                    <a:pt x="210" y="88"/>
                  </a:lnTo>
                  <a:lnTo>
                    <a:pt x="426" y="190"/>
                  </a:lnTo>
                  <a:lnTo>
                    <a:pt x="630" y="304"/>
                  </a:lnTo>
                  <a:lnTo>
                    <a:pt x="818" y="442"/>
                  </a:lnTo>
                  <a:lnTo>
                    <a:pt x="998" y="592"/>
                  </a:lnTo>
                  <a:lnTo>
                    <a:pt x="1164" y="766"/>
                  </a:lnTo>
                  <a:lnTo>
                    <a:pt x="1310" y="942"/>
                  </a:lnTo>
                  <a:lnTo>
                    <a:pt x="1454" y="1146"/>
                  </a:lnTo>
                  <a:lnTo>
                    <a:pt x="1536" y="1298"/>
                  </a:lnTo>
                  <a:lnTo>
                    <a:pt x="1614" y="1456"/>
                  </a:lnTo>
                  <a:lnTo>
                    <a:pt x="1682" y="1616"/>
                  </a:lnTo>
                  <a:lnTo>
                    <a:pt x="1733" y="1768"/>
                  </a:lnTo>
                  <a:lnTo>
                    <a:pt x="1745" y="1768"/>
                  </a:lnTo>
                  <a:lnTo>
                    <a:pt x="1691" y="1606"/>
                  </a:lnTo>
                  <a:lnTo>
                    <a:pt x="1623" y="1445"/>
                  </a:lnTo>
                  <a:lnTo>
                    <a:pt x="1547" y="1288"/>
                  </a:lnTo>
                  <a:lnTo>
                    <a:pt x="1463" y="1136"/>
                  </a:lnTo>
                  <a:lnTo>
                    <a:pt x="1320" y="932"/>
                  </a:lnTo>
                  <a:lnTo>
                    <a:pt x="1173" y="755"/>
                  </a:lnTo>
                  <a:lnTo>
                    <a:pt x="1008" y="581"/>
                  </a:lnTo>
                  <a:lnTo>
                    <a:pt x="827" y="431"/>
                  </a:lnTo>
                  <a:lnTo>
                    <a:pt x="642" y="293"/>
                  </a:lnTo>
                  <a:lnTo>
                    <a:pt x="437" y="179"/>
                  </a:lnTo>
                  <a:lnTo>
                    <a:pt x="222" y="7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0">
                  <a:schemeClr val="dk2"/>
                </a:gs>
                <a:gs pos="50000">
                  <a:schemeClr val="dk1"/>
                </a:gs>
                <a:gs pos="100000">
                  <a:schemeClr val="dk2"/>
                </a:gs>
              </a:gsLst>
              <a:lin ang="2700000" scaled="0"/>
            </a:gra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1" name="Google Shape;31;p3"/>
            <p:cNvSpPr/>
            <p:nvPr/>
          </p:nvSpPr>
          <p:spPr>
            <a:xfrm>
              <a:off x="209" y="2784"/>
              <a:ext cx="86" cy="86"/>
            </a:xfrm>
            <a:prstGeom prst="ellipse">
              <a:avLst/>
            </a:prstGeom>
            <a:gradFill>
              <a:gsLst>
                <a:gs pos="0">
                  <a:schemeClr val="dk1"/>
                </a:gs>
                <a:gs pos="100000">
                  <a:schemeClr val="dk2"/>
                </a:gs>
              </a:gsLst>
              <a:lin ang="18900000" scaled="0"/>
            </a:gra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2" name="Google Shape;32;p3"/>
            <p:cNvSpPr/>
            <p:nvPr/>
          </p:nvSpPr>
          <p:spPr>
            <a:xfrm>
              <a:off x="1536" y="3884"/>
              <a:ext cx="92" cy="92"/>
            </a:xfrm>
            <a:prstGeom prst="ellipse">
              <a:avLst/>
            </a:prstGeom>
            <a:gradFill>
              <a:gsLst>
                <a:gs pos="0">
                  <a:schemeClr val="dk1"/>
                </a:gs>
                <a:gs pos="100000">
                  <a:schemeClr val="dk2"/>
                </a:gs>
              </a:gsLst>
              <a:lin ang="2700000" scaled="0"/>
            </a:gra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3" name="Google Shape;33;p3"/>
            <p:cNvSpPr/>
            <p:nvPr/>
          </p:nvSpPr>
          <p:spPr>
            <a:xfrm>
              <a:off x="791" y="2723"/>
              <a:ext cx="121" cy="121"/>
            </a:xfrm>
            <a:prstGeom prst="ellipse">
              <a:avLst/>
            </a:prstGeom>
            <a:gradFill>
              <a:gsLst>
                <a:gs pos="0">
                  <a:schemeClr val="dk1"/>
                </a:gs>
                <a:gs pos="100000">
                  <a:schemeClr val="dk2"/>
                </a:gs>
              </a:gsLst>
              <a:lin ang="18900000" scaled="0"/>
            </a:gra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34" name="Google Shape;34;p3"/>
          <p:cNvSpPr txBox="1">
            <a:spLocks noGrp="1"/>
          </p:cNvSpPr>
          <p:nvPr>
            <p:ph type="title"/>
          </p:nvPr>
        </p:nvSpPr>
        <p:spPr>
          <a:xfrm>
            <a:off x="457200" y="277812"/>
            <a:ext cx="8229600" cy="11398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1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35" name="Google Shape;35;p3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307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81000" algn="l" rtl="0">
              <a:spcBef>
                <a:spcPts val="640"/>
              </a:spcBef>
              <a:spcAft>
                <a:spcPts val="0"/>
              </a:spcAft>
              <a:buClr>
                <a:schemeClr val="hlink"/>
              </a:buClr>
              <a:buSzPts val="2400"/>
              <a:buFont typeface="Noto Sans Symbols"/>
              <a:buChar char="●"/>
              <a:defRPr sz="32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61950" algn="l" rtl="0">
              <a:spcBef>
                <a:spcPts val="560"/>
              </a:spcBef>
              <a:spcAft>
                <a:spcPts val="0"/>
              </a:spcAft>
              <a:buClr>
                <a:schemeClr val="lt2"/>
              </a:buClr>
              <a:buSzPts val="2100"/>
              <a:buFont typeface="Noto Sans Symbols"/>
              <a:buChar char="●"/>
              <a:defRPr sz="2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42900" algn="l" rtl="0">
              <a:spcBef>
                <a:spcPts val="480"/>
              </a:spcBef>
              <a:spcAft>
                <a:spcPts val="0"/>
              </a:spcAft>
              <a:buClr>
                <a:schemeClr val="accent2"/>
              </a:buClr>
              <a:buSzPts val="1800"/>
              <a:buFont typeface="Noto Sans Symbols"/>
              <a:buChar char="●"/>
              <a:defRPr sz="2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23850" algn="l" rtl="0">
              <a:spcBef>
                <a:spcPts val="400"/>
              </a:spcBef>
              <a:spcAft>
                <a:spcPts val="0"/>
              </a:spcAft>
              <a:buClr>
                <a:schemeClr val="folHlink"/>
              </a:buClr>
              <a:buSzPts val="1500"/>
              <a:buFont typeface="Noto Sans Symbols"/>
              <a:buChar char="●"/>
              <a:defRPr sz="20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23850" algn="l" rtl="0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1500"/>
              <a:buFont typeface="Noto Sans Symbols"/>
              <a:buChar char="●"/>
              <a:defRPr sz="20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23850" algn="l" rtl="0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1500"/>
              <a:buFont typeface="Noto Sans Symbols"/>
              <a:buChar char="●"/>
              <a:defRPr sz="20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23850" algn="l" rtl="0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1500"/>
              <a:buFont typeface="Noto Sans Symbols"/>
              <a:buChar char="●"/>
              <a:defRPr sz="20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23850" algn="l" rtl="0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1500"/>
              <a:buFont typeface="Noto Sans Symbols"/>
              <a:buChar char="●"/>
              <a:defRPr sz="20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23850" algn="l" rtl="0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1500"/>
              <a:buFont typeface="Noto Sans Symbols"/>
              <a:buChar char="●"/>
              <a:defRPr sz="20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36" name="Google Shape;36;p3"/>
          <p:cNvSpPr txBox="1">
            <a:spLocks noGrp="1"/>
          </p:cNvSpPr>
          <p:nvPr>
            <p:ph type="dt" idx="10"/>
          </p:nvPr>
        </p:nvSpPr>
        <p:spPr>
          <a:xfrm>
            <a:off x="457200" y="6248400"/>
            <a:ext cx="21336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37" name="Google Shape;37;p3"/>
          <p:cNvSpPr txBox="1">
            <a:spLocks noGrp="1"/>
          </p:cNvSpPr>
          <p:nvPr>
            <p:ph type="ftr" idx="11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38" name="Google Shape;38;p3"/>
          <p:cNvSpPr txBox="1">
            <a:spLocks noGrp="1"/>
          </p:cNvSpPr>
          <p:nvPr>
            <p:ph type="sldNum" idx="12"/>
          </p:nvPr>
        </p:nvSpPr>
        <p:spPr>
          <a:xfrm>
            <a:off x="6553200" y="6248400"/>
            <a:ext cx="21336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Arial"/>
              <a:buNone/>
              <a:defRPr sz="10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Arial"/>
              <a:buNone/>
              <a:defRPr sz="10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Arial"/>
              <a:buNone/>
              <a:defRPr sz="10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Arial"/>
              <a:buNone/>
              <a:defRPr sz="10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Arial"/>
              <a:buNone/>
              <a:defRPr sz="10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Arial"/>
              <a:buNone/>
              <a:defRPr sz="10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Arial"/>
              <a:buNone/>
              <a:defRPr sz="10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Arial"/>
              <a:buNone/>
              <a:defRPr sz="10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Arial"/>
              <a:buNone/>
              <a:defRPr sz="10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sz="1400">
              <a:solidFill>
                <a:srgbClr val="000000"/>
              </a:solidFill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g"/><Relationship Id="rId4" Type="http://schemas.openxmlformats.org/officeDocument/2006/relationships/image" Target="../media/image4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p15"/>
          <p:cNvSpPr txBox="1">
            <a:spLocks noGrp="1"/>
          </p:cNvSpPr>
          <p:nvPr>
            <p:ph type="ctrTitle"/>
          </p:nvPr>
        </p:nvSpPr>
        <p:spPr>
          <a:xfrm>
            <a:off x="180975" y="549275"/>
            <a:ext cx="7486650" cy="41052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1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20000"/>
              </a:buClr>
              <a:buSzPts val="6000"/>
              <a:buFont typeface="Arial"/>
              <a:buNone/>
            </a:pPr>
            <a:r>
              <a:rPr lang="en-US" sz="6000" b="1" i="1" u="sng">
                <a:solidFill>
                  <a:srgbClr val="F20000"/>
                </a:solidFill>
                <a:latin typeface="Arial"/>
                <a:ea typeface="Arial"/>
                <a:cs typeface="Arial"/>
                <a:sym typeface="Arial"/>
              </a:rPr>
              <a:t>«Собачий кайф</a:t>
            </a:r>
            <a:r>
              <a:rPr lang="en-US" sz="6000" b="1" i="1" u="none">
                <a:solidFill>
                  <a:srgbClr val="F20000"/>
                </a:solidFill>
                <a:latin typeface="Arial"/>
                <a:ea typeface="Arial"/>
                <a:cs typeface="Arial"/>
                <a:sym typeface="Arial"/>
              </a:rPr>
              <a:t>»</a:t>
            </a:r>
            <a:r>
              <a:rPr lang="en-US" sz="5400" b="1" i="0" u="none">
                <a:solidFill>
                  <a:schemeClr val="folHlink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5400" b="1" i="0" u="none">
                <a:solidFill>
                  <a:srgbClr val="F20000"/>
                </a:solidFill>
                <a:latin typeface="Arial"/>
                <a:ea typeface="Arial"/>
                <a:cs typeface="Arial"/>
                <a:sym typeface="Arial"/>
              </a:rPr>
              <a:t>-</a:t>
            </a:r>
            <a:r>
              <a:rPr lang="en-US" sz="5400" b="1" i="0" u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rPr>
              <a:t/>
            </a:r>
            <a:br>
              <a:rPr lang="en-US" sz="5400" b="1" i="0" u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en-US" sz="4000" b="1" i="0" u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rPr>
              <a:t>удовольствие </a:t>
            </a:r>
            <a:br>
              <a:rPr lang="en-US" sz="4000" b="1" i="0" u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en-US" sz="4000" b="1" i="0" u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rPr>
              <a:t>или </a:t>
            </a:r>
            <a:br>
              <a:rPr lang="en-US" sz="4000" b="1" i="0" u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en-US" sz="4000" b="1" i="0" u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rPr>
              <a:t>смерть?</a:t>
            </a:r>
            <a:endParaRPr/>
          </a:p>
        </p:txBody>
      </p:sp>
      <p:pic>
        <p:nvPicPr>
          <p:cNvPr id="112" name="Google Shape;112;p15" descr="16963_60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924300" y="3068637"/>
            <a:ext cx="4787900" cy="3182937"/>
          </a:xfrm>
          <a:prstGeom prst="rect">
            <a:avLst/>
          </a:prstGeom>
          <a:noFill/>
          <a:ln>
            <a:noFill/>
          </a:ln>
        </p:spPr>
      </p:pic>
      <p:sp>
        <p:nvSpPr>
          <p:cNvPr id="113" name="Google Shape;113;p15"/>
          <p:cNvSpPr txBox="1"/>
          <p:nvPr/>
        </p:nvSpPr>
        <p:spPr>
          <a:xfrm>
            <a:off x="611187" y="260350"/>
            <a:ext cx="7921625" cy="936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1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000"/>
              <a:buFont typeface="Arial"/>
              <a:buNone/>
            </a:pPr>
            <a:r>
              <a:rPr lang="en-US" sz="4000" b="0" i="0" u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rPr>
              <a:t>Тема: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p16"/>
          <p:cNvSpPr txBox="1">
            <a:spLocks noGrp="1"/>
          </p:cNvSpPr>
          <p:nvPr>
            <p:ph type="body" idx="1"/>
          </p:nvPr>
        </p:nvSpPr>
        <p:spPr>
          <a:xfrm>
            <a:off x="323850" y="260350"/>
            <a:ext cx="8424862" cy="63087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</a:pPr>
            <a:r>
              <a:rPr lang="en-US" sz="3200" b="1" i="0" u="sng">
                <a:solidFill>
                  <a:srgbClr val="F20000"/>
                </a:solidFill>
                <a:latin typeface="Arial"/>
                <a:ea typeface="Arial"/>
                <a:cs typeface="Arial"/>
                <a:sym typeface="Arial"/>
              </a:rPr>
              <a:t>	Игры с удушьем</a:t>
            </a:r>
            <a:r>
              <a:rPr lang="en-US" sz="3200" b="0" i="0" u="sng">
                <a:solidFill>
                  <a:srgbClr val="F20000"/>
                </a:solidFill>
                <a:latin typeface="Arial"/>
                <a:ea typeface="Arial"/>
                <a:cs typeface="Arial"/>
                <a:sym typeface="Arial"/>
              </a:rPr>
              <a:t> </a:t>
            </a:r>
            <a:r>
              <a:rPr lang="en-US" sz="3200" b="1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— умышленное перекрытие доступа кислорода к мозгу с целью вызвать кратковременный обморок и состояние эйфории. </a:t>
            </a:r>
            <a:endParaRPr/>
          </a:p>
          <a:p>
            <a:pPr marL="342900" lvl="0" indent="-34290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SzPts val="2400"/>
              <a:buNone/>
            </a:pPr>
            <a:r>
              <a:rPr lang="en-US" sz="3200" b="1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	</a:t>
            </a:r>
            <a:endParaRPr/>
          </a:p>
          <a:p>
            <a:pPr marL="342900" lvl="0" indent="-34290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SzPts val="2400"/>
              <a:buNone/>
            </a:pPr>
            <a:endParaRPr sz="3200" b="1" i="0" u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342900" lvl="0" indent="-34290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SzPts val="2400"/>
              <a:buNone/>
            </a:pPr>
            <a:endParaRPr sz="3200" b="1" i="0" u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342900" lvl="0" indent="-34290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SzPts val="2400"/>
              <a:buNone/>
            </a:pPr>
            <a:endParaRPr sz="3200" b="1" i="0" u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342900" lvl="0" indent="-34290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SzPts val="2400"/>
              <a:buNone/>
            </a:pPr>
            <a:r>
              <a:rPr lang="en-US" sz="3200" b="1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	Эта опасная забава встречается среди детей и подростков. </a:t>
            </a:r>
            <a:endParaRPr/>
          </a:p>
        </p:txBody>
      </p:sp>
      <p:pic>
        <p:nvPicPr>
          <p:cNvPr id="119" name="Google Shape;119;p16" descr="2013031811163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148262" y="2420937"/>
            <a:ext cx="3767137" cy="27368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17"/>
          <p:cNvSpPr txBox="1">
            <a:spLocks noGrp="1"/>
          </p:cNvSpPr>
          <p:nvPr>
            <p:ph type="body" idx="1"/>
          </p:nvPr>
        </p:nvSpPr>
        <p:spPr>
          <a:xfrm>
            <a:off x="519112" y="-17462"/>
            <a:ext cx="8229600" cy="45259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</a:pPr>
            <a:r>
              <a:rPr lang="en-US" sz="4000" b="1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	Имеется множество жаргонных названий этих игр из русских стоит упомянуть </a:t>
            </a:r>
            <a:endParaRPr/>
          </a:p>
          <a:p>
            <a:pPr marL="342900" lvl="0" indent="-342900" algn="r" rtl="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3000"/>
              <a:buNone/>
            </a:pPr>
            <a:r>
              <a:rPr lang="en-US" sz="4000" b="1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			</a:t>
            </a:r>
            <a:r>
              <a:rPr lang="en-US" sz="4000" b="1" i="0" u="sng">
                <a:solidFill>
                  <a:srgbClr val="F20000"/>
                </a:solidFill>
                <a:latin typeface="Arial"/>
                <a:ea typeface="Arial"/>
                <a:cs typeface="Arial"/>
                <a:sym typeface="Arial"/>
              </a:rPr>
              <a:t>«Собачий кайф»</a:t>
            </a:r>
            <a:r>
              <a:rPr lang="en-US" sz="4000" b="1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 — за</a:t>
            </a:r>
            <a:endParaRPr/>
          </a:p>
          <a:p>
            <a:pPr marL="342900" lvl="0" indent="-342900" algn="r" rtl="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3000"/>
              <a:buNone/>
            </a:pPr>
            <a:r>
              <a:rPr lang="en-US" sz="4000" b="1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сходство дыхания во время гипервентиляции с частым дыханием как у собаки </a:t>
            </a:r>
            <a:endParaRPr/>
          </a:p>
        </p:txBody>
      </p:sp>
      <p:pic>
        <p:nvPicPr>
          <p:cNvPr id="125" name="Google Shape;125;p17" descr="G48TW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011862" y="4508500"/>
            <a:ext cx="3132137" cy="2349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6" name="Google Shape;126;p17" descr="imgpreview (2)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700337" y="4702175"/>
            <a:ext cx="3095625" cy="21558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27" name="Google Shape;127;p17" descr="igra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0" y="3860800"/>
            <a:ext cx="2598737" cy="2997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p18"/>
          <p:cNvSpPr txBox="1">
            <a:spLocks noGrp="1"/>
          </p:cNvSpPr>
          <p:nvPr>
            <p:ph type="title"/>
          </p:nvPr>
        </p:nvSpPr>
        <p:spPr>
          <a:xfrm>
            <a:off x="4643437" y="188912"/>
            <a:ext cx="4500562" cy="66690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1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None/>
            </a:pPr>
            <a:r>
              <a:rPr lang="en-US" sz="2400" b="1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Жертва может испытывать мимолётные галлюцинации или сновидения, и приходить в сознание с краткосрочной потерей памяти и непроизвольными движениями рук и/или ног. Нормальное состояние, как правило, наступает в течение нескольких секунд, но эти мероприятия могут вызвать постоянную травму головного мозга или даже смерть, особенно если играть с удавкой</a:t>
            </a:r>
            <a:r>
              <a:rPr lang="en-US" sz="4000" b="0" i="0" u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/>
          </a:p>
        </p:txBody>
      </p:sp>
      <p:pic>
        <p:nvPicPr>
          <p:cNvPr id="133" name="Google Shape;133;p18" descr="220px-Gray513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3">
            <a:alphaModFix/>
          </a:blip>
          <a:srcRect/>
          <a:stretch/>
        </p:blipFill>
        <p:spPr>
          <a:xfrm>
            <a:off x="-107950" y="0"/>
            <a:ext cx="4760912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p19"/>
          <p:cNvSpPr txBox="1">
            <a:spLocks noGrp="1"/>
          </p:cNvSpPr>
          <p:nvPr>
            <p:ph type="title"/>
          </p:nvPr>
        </p:nvSpPr>
        <p:spPr>
          <a:xfrm>
            <a:off x="457200" y="277812"/>
            <a:ext cx="8229600" cy="11398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1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20000"/>
              </a:buClr>
              <a:buSzPts val="4000"/>
              <a:buFont typeface="Arial"/>
              <a:buNone/>
            </a:pPr>
            <a:r>
              <a:rPr lang="en-US" sz="4000" b="1" i="1" u="none">
                <a:solidFill>
                  <a:srgbClr val="F20000"/>
                </a:solidFill>
                <a:latin typeface="Arial"/>
                <a:ea typeface="Arial"/>
                <a:cs typeface="Arial"/>
                <a:sym typeface="Arial"/>
              </a:rPr>
              <a:t/>
            </a:r>
            <a:br>
              <a:rPr lang="en-US" sz="4000" b="1" i="1" u="none">
                <a:solidFill>
                  <a:srgbClr val="F20000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en-US" sz="4000" b="1" i="1" u="none">
                <a:solidFill>
                  <a:srgbClr val="F20000"/>
                </a:solidFill>
                <a:latin typeface="Arial"/>
                <a:ea typeface="Arial"/>
                <a:cs typeface="Arial"/>
                <a:sym typeface="Arial"/>
              </a:rPr>
              <a:t>Говорят те, к то с этим сталкивался…</a:t>
            </a:r>
            <a:br>
              <a:rPr lang="en-US" sz="4000" b="1" i="1" u="none">
                <a:solidFill>
                  <a:srgbClr val="F20000"/>
                </a:solidFill>
                <a:latin typeface="Arial"/>
                <a:ea typeface="Arial"/>
                <a:cs typeface="Arial"/>
                <a:sym typeface="Arial"/>
              </a:rPr>
            </a:br>
            <a:endParaRPr/>
          </a:p>
        </p:txBody>
      </p:sp>
      <p:sp>
        <p:nvSpPr>
          <p:cNvPr id="139" name="Google Shape;139;p19"/>
          <p:cNvSpPr txBox="1">
            <a:spLocks noGrp="1"/>
          </p:cNvSpPr>
          <p:nvPr>
            <p:ph type="body" idx="1"/>
          </p:nvPr>
        </p:nvSpPr>
        <p:spPr>
          <a:xfrm>
            <a:off x="0" y="1844675"/>
            <a:ext cx="9144000" cy="525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lvl="0" indent="-34290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</a:pPr>
            <a:r>
              <a:rPr lang="en-US" sz="2800" b="1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	</a:t>
            </a:r>
            <a:r>
              <a:rPr lang="en-US" sz="3600" b="1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	«На днях встретила сестру - у неё сын учится в седьмом классе. У них там новая мода - они играют в игру -поймай собачий кайф! Это когда встают друг против дружки и нажимают на сонные артерии, и отключаются на время....</a:t>
            </a:r>
            <a:endParaRPr/>
          </a:p>
          <a:p>
            <a:pPr marL="342900" lvl="0" indent="-342900" algn="l" rtl="0">
              <a:lnSpc>
                <a:spcPct val="80000"/>
              </a:lnSpc>
              <a:spcBef>
                <a:spcPts val="720"/>
              </a:spcBef>
              <a:spcAft>
                <a:spcPts val="0"/>
              </a:spcAft>
              <a:buSzPts val="2700"/>
              <a:buNone/>
            </a:pPr>
            <a:r>
              <a:rPr lang="en-US" sz="3600" b="1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		И вот у них в классе одному сделали ,а он вот уже три дня в реанимации"сей кайф" ловит!»</a:t>
            </a:r>
            <a:endParaRPr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p21"/>
          <p:cNvSpPr txBox="1">
            <a:spLocks noGrp="1"/>
          </p:cNvSpPr>
          <p:nvPr>
            <p:ph type="title"/>
          </p:nvPr>
        </p:nvSpPr>
        <p:spPr>
          <a:xfrm>
            <a:off x="4787900" y="1125537"/>
            <a:ext cx="4140200" cy="47513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1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Arial"/>
              <a:buNone/>
            </a:pPr>
            <a:r>
              <a:rPr lang="en-US" sz="3600" b="1" i="1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Нередко плата за такое «удовольствие» бывает весьма высока: инвалидность или даже смерть.</a:t>
            </a:r>
            <a:r>
              <a:rPr lang="en-US" sz="2400" b="1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/>
          </a:p>
        </p:txBody>
      </p:sp>
      <p:pic>
        <p:nvPicPr>
          <p:cNvPr id="153" name="Google Shape;153;p21" descr="72_main_234x23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23850" y="260350"/>
            <a:ext cx="4176712" cy="37449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p22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4859337" cy="3644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lvl="0" indent="-3429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</a:pPr>
            <a:r>
              <a:rPr lang="en-US" sz="2800" b="1" i="1" u="none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rPr>
              <a:t>	Достаточно просмотреть социальные сети, где подростки выставляют страшные видео и делятся опытом, раскрывают нюансы игры со смертью. </a:t>
            </a:r>
            <a:endParaRPr/>
          </a:p>
        </p:txBody>
      </p:sp>
      <p:pic>
        <p:nvPicPr>
          <p:cNvPr id="159" name="Google Shape;159;p22" descr="imgpreview (1)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643437" y="188912"/>
            <a:ext cx="4216400" cy="3157537"/>
          </a:xfrm>
          <a:prstGeom prst="rect">
            <a:avLst/>
          </a:prstGeom>
          <a:noFill/>
          <a:ln>
            <a:noFill/>
          </a:ln>
        </p:spPr>
      </p:pic>
      <p:sp>
        <p:nvSpPr>
          <p:cNvPr id="160" name="Google Shape;160;p22"/>
          <p:cNvSpPr txBox="1"/>
          <p:nvPr/>
        </p:nvSpPr>
        <p:spPr>
          <a:xfrm>
            <a:off x="4067175" y="3694112"/>
            <a:ext cx="5076825" cy="3163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Arial"/>
              <a:buNone/>
            </a:pPr>
            <a:r>
              <a:rPr lang="en-US" sz="2800" b="1" i="1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Нельзя сказать, что милиция бездействует: страшные сайты, где учат этой смертельной игре, регулярно блокируются, но невозможно уничтожить всю информацию о страшной забаве.</a:t>
            </a:r>
            <a:endParaRPr/>
          </a:p>
        </p:txBody>
      </p:sp>
      <p:pic>
        <p:nvPicPr>
          <p:cNvPr id="161" name="Google Shape;161;p22" descr="wbCHILD-420x0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0" y="3556000"/>
            <a:ext cx="3995737" cy="3302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p23"/>
          <p:cNvSpPr txBox="1">
            <a:spLocks noGrp="1"/>
          </p:cNvSpPr>
          <p:nvPr>
            <p:ph type="title"/>
          </p:nvPr>
        </p:nvSpPr>
        <p:spPr>
          <a:xfrm>
            <a:off x="457200" y="277812"/>
            <a:ext cx="8229600" cy="7762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1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20000"/>
              </a:buClr>
              <a:buSzPts val="4000"/>
              <a:buFont typeface="Arial"/>
              <a:buNone/>
            </a:pPr>
            <a:r>
              <a:rPr lang="en-US" sz="4000" b="1" i="1" u="none">
                <a:solidFill>
                  <a:srgbClr val="F20000"/>
                </a:solidFill>
                <a:latin typeface="Arial"/>
                <a:ea typeface="Arial"/>
                <a:cs typeface="Arial"/>
                <a:sym typeface="Arial"/>
              </a:rPr>
              <a:t>Чем опасны игры с удушьем?</a:t>
            </a:r>
            <a:r>
              <a:rPr lang="en-US" sz="4000" b="1" i="0" u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rPr>
              <a:t/>
            </a:r>
            <a:br>
              <a:rPr lang="en-US" sz="4000" b="1" i="0" u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rPr>
            </a:br>
            <a:endParaRPr/>
          </a:p>
        </p:txBody>
      </p:sp>
      <p:sp>
        <p:nvSpPr>
          <p:cNvPr id="167" name="Google Shape;167;p23"/>
          <p:cNvSpPr txBox="1">
            <a:spLocks noGrp="1"/>
          </p:cNvSpPr>
          <p:nvPr>
            <p:ph type="body" idx="1"/>
          </p:nvPr>
        </p:nvSpPr>
        <p:spPr>
          <a:xfrm>
            <a:off x="395287" y="908050"/>
            <a:ext cx="8229600" cy="26654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lvl="0" indent="-34290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</a:pPr>
            <a:r>
              <a:rPr lang="en-US" sz="3200" b="1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	Опасность игры в том, что она не просто не приносит желаемого удовольствия, но и чревата летальным исходом. Пытаясь испытать эйфорию от легкого передавливания сонной артерии, дети не всегда приходят в себя. </a:t>
            </a:r>
            <a:endParaRPr/>
          </a:p>
        </p:txBody>
      </p:sp>
      <p:sp>
        <p:nvSpPr>
          <p:cNvPr id="168" name="Google Shape;168;p23"/>
          <p:cNvSpPr txBox="1"/>
          <p:nvPr/>
        </p:nvSpPr>
        <p:spPr>
          <a:xfrm>
            <a:off x="0" y="2924175"/>
            <a:ext cx="4537075" cy="384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69" name="Google Shape;169;p23" descr="650_eutanasia-minori-belgio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787900" y="4076700"/>
            <a:ext cx="3851275" cy="259238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Google Shape;174;p24"/>
          <p:cNvSpPr txBox="1"/>
          <p:nvPr/>
        </p:nvSpPr>
        <p:spPr>
          <a:xfrm flipH="1">
            <a:off x="250825" y="549275"/>
            <a:ext cx="6194425" cy="204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-20320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3200"/>
              <a:buFont typeface="Arial"/>
              <a:buChar char="•"/>
            </a:pPr>
            <a:r>
              <a:rPr lang="en-US" sz="3200" b="1" i="1" u="none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rPr>
              <a:t>Для человеческого мозга гипоксия длительностью более 5 минут чревата тяжелой инвалидностью и даже смертью.</a:t>
            </a:r>
            <a:r>
              <a:rPr lang="en-US" sz="32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/>
          </a:p>
        </p:txBody>
      </p:sp>
      <p:pic>
        <p:nvPicPr>
          <p:cNvPr id="175" name="Google Shape;175;p24" descr="400-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7937" y="3141662"/>
            <a:ext cx="4905375" cy="3671887"/>
          </a:xfrm>
          <a:prstGeom prst="rect">
            <a:avLst/>
          </a:prstGeom>
          <a:noFill/>
          <a:ln>
            <a:noFill/>
          </a:ln>
        </p:spPr>
      </p:pic>
      <p:sp>
        <p:nvSpPr>
          <p:cNvPr id="176" name="Google Shape;176;p24"/>
          <p:cNvSpPr txBox="1"/>
          <p:nvPr/>
        </p:nvSpPr>
        <p:spPr>
          <a:xfrm>
            <a:off x="4897437" y="2133600"/>
            <a:ext cx="4859337" cy="46021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Arial"/>
              <a:buNone/>
            </a:pPr>
            <a:r>
              <a:rPr lang="en-US" sz="3200" b="1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Кислородное голодание ведет к прекращению нормального функционирования мозговой деятельности </a:t>
            </a: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20000"/>
              </a:buClr>
              <a:buSzPts val="3600"/>
              <a:buFont typeface="Arial"/>
              <a:buNone/>
            </a:pPr>
            <a:r>
              <a:rPr lang="en-US" sz="3600" b="1" i="1" u="sng">
                <a:solidFill>
                  <a:srgbClr val="F20000"/>
                </a:solidFill>
                <a:latin typeface="Arial"/>
                <a:ea typeface="Arial"/>
                <a:cs typeface="Arial"/>
                <a:sym typeface="Arial"/>
              </a:rPr>
              <a:t>без ее полного восстановления.</a:t>
            </a:r>
            <a:endParaRPr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Google Shape;181;p25"/>
          <p:cNvSpPr txBox="1">
            <a:spLocks noGrp="1"/>
          </p:cNvSpPr>
          <p:nvPr>
            <p:ph type="body" idx="1"/>
          </p:nvPr>
        </p:nvSpPr>
        <p:spPr>
          <a:xfrm>
            <a:off x="3419475" y="0"/>
            <a:ext cx="5483225" cy="4032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lvl="0" indent="-34290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</a:pPr>
            <a:r>
              <a:rPr lang="en-US" sz="3200" b="1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	Дети, играющие в «собачий кайф», могут никогда не вернуться к полноценной жизни. Многие дети, практикующие «собачий кайф», умирают или остаются инвалидами. </a:t>
            </a:r>
            <a:endParaRPr/>
          </a:p>
        </p:txBody>
      </p:sp>
      <p:pic>
        <p:nvPicPr>
          <p:cNvPr id="182" name="Google Shape;182;p25" descr="press_r_285CA5F2-6468-4108-AE27-3D023FD8FAE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79387" y="188912"/>
            <a:ext cx="3527425" cy="3527425"/>
          </a:xfrm>
          <a:prstGeom prst="rect">
            <a:avLst/>
          </a:prstGeom>
          <a:noFill/>
          <a:ln>
            <a:noFill/>
          </a:ln>
        </p:spPr>
      </p:pic>
      <p:sp>
        <p:nvSpPr>
          <p:cNvPr id="183" name="Google Shape;183;p25"/>
          <p:cNvSpPr txBox="1"/>
          <p:nvPr/>
        </p:nvSpPr>
        <p:spPr>
          <a:xfrm>
            <a:off x="0" y="4076700"/>
            <a:ext cx="5003800" cy="21399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2800"/>
              <a:buFont typeface="Arial"/>
              <a:buNone/>
            </a:pPr>
            <a:r>
              <a:rPr lang="en-US" sz="2800" b="1" i="1" u="none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rPr>
              <a:t>	При этом человек может выжить, но не подозревать, что часть его мозга уже погибла, что грозит ишемическим инсультом.</a:t>
            </a:r>
            <a:endParaRPr/>
          </a:p>
        </p:txBody>
      </p:sp>
      <p:pic>
        <p:nvPicPr>
          <p:cNvPr id="184" name="Google Shape;184;p25" descr="partop_250_175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148262" y="3708400"/>
            <a:ext cx="3851275" cy="314166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Google Shape;189;p26"/>
          <p:cNvSpPr txBox="1">
            <a:spLocks noGrp="1"/>
          </p:cNvSpPr>
          <p:nvPr>
            <p:ph type="title"/>
          </p:nvPr>
        </p:nvSpPr>
        <p:spPr>
          <a:xfrm>
            <a:off x="457200" y="277812"/>
            <a:ext cx="8229600" cy="11398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1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20000"/>
              </a:buClr>
              <a:buSzPts val="4400"/>
              <a:buFont typeface="Arial"/>
              <a:buNone/>
            </a:pPr>
            <a:r>
              <a:rPr lang="en-US" sz="4400" b="1" i="1" u="sng">
                <a:solidFill>
                  <a:srgbClr val="F20000"/>
                </a:solidFill>
                <a:latin typeface="Arial"/>
                <a:ea typeface="Arial"/>
                <a:cs typeface="Arial"/>
                <a:sym typeface="Arial"/>
              </a:rPr>
              <a:t>Медики предупреждают:</a:t>
            </a:r>
            <a:endParaRPr/>
          </a:p>
        </p:txBody>
      </p:sp>
      <p:sp>
        <p:nvSpPr>
          <p:cNvPr id="190" name="Google Shape;190;p26"/>
          <p:cNvSpPr txBox="1">
            <a:spLocks noGrp="1"/>
          </p:cNvSpPr>
          <p:nvPr>
            <p:ph type="body" idx="1"/>
          </p:nvPr>
        </p:nvSpPr>
        <p:spPr>
          <a:xfrm>
            <a:off x="250825" y="1219200"/>
            <a:ext cx="8518525" cy="5378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</a:pPr>
            <a:r>
              <a:rPr lang="en-US" sz="3200" b="1" i="0" u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	</a:t>
            </a:r>
            <a:r>
              <a:rPr lang="en-US" sz="2400" b="1" i="0" u="none" dirty="0" err="1">
                <a:solidFill>
                  <a:schemeClr val="lt1"/>
                </a:solidFill>
                <a:sym typeface="Arial"/>
              </a:rPr>
              <a:t>чем</a:t>
            </a:r>
            <a:r>
              <a:rPr lang="en-US" sz="2400" b="1" i="0" u="none" dirty="0">
                <a:solidFill>
                  <a:schemeClr val="lt1"/>
                </a:solidFill>
                <a:sym typeface="Arial"/>
              </a:rPr>
              <a:t> </a:t>
            </a:r>
            <a:r>
              <a:rPr lang="en-US" sz="2400" b="1" i="0" u="none" dirty="0" err="1">
                <a:solidFill>
                  <a:schemeClr val="lt1"/>
                </a:solidFill>
                <a:sym typeface="Arial"/>
              </a:rPr>
              <a:t>чаще</a:t>
            </a:r>
            <a:r>
              <a:rPr lang="en-US" sz="2400" b="1" i="0" u="none" dirty="0">
                <a:solidFill>
                  <a:schemeClr val="lt1"/>
                </a:solidFill>
                <a:sym typeface="Arial"/>
              </a:rPr>
              <a:t> </a:t>
            </a:r>
            <a:r>
              <a:rPr lang="en-US" sz="2400" b="1" i="0" u="none" dirty="0" err="1">
                <a:solidFill>
                  <a:schemeClr val="lt1"/>
                </a:solidFill>
                <a:sym typeface="Arial"/>
              </a:rPr>
              <a:t>человек</a:t>
            </a:r>
            <a:r>
              <a:rPr lang="en-US" sz="2400" b="1" i="0" u="none" dirty="0">
                <a:solidFill>
                  <a:schemeClr val="lt1"/>
                </a:solidFill>
                <a:sym typeface="Arial"/>
              </a:rPr>
              <a:t> </a:t>
            </a:r>
            <a:r>
              <a:rPr lang="en-US" sz="2400" b="1" i="0" u="none" dirty="0" err="1">
                <a:solidFill>
                  <a:schemeClr val="lt1"/>
                </a:solidFill>
                <a:sym typeface="Arial"/>
              </a:rPr>
              <a:t>практикует</a:t>
            </a:r>
            <a:r>
              <a:rPr lang="en-US" sz="2400" b="1" i="0" u="none" dirty="0">
                <a:solidFill>
                  <a:schemeClr val="lt1"/>
                </a:solidFill>
                <a:sym typeface="Arial"/>
              </a:rPr>
              <a:t> </a:t>
            </a:r>
            <a:r>
              <a:rPr lang="en-US" sz="2400" b="1" i="0" u="none" dirty="0" err="1">
                <a:solidFill>
                  <a:schemeClr val="lt1"/>
                </a:solidFill>
                <a:sym typeface="Arial"/>
              </a:rPr>
              <a:t>удушье</a:t>
            </a:r>
            <a:r>
              <a:rPr lang="en-US" sz="2400" b="1" i="0" u="none" dirty="0">
                <a:solidFill>
                  <a:schemeClr val="lt1"/>
                </a:solidFill>
                <a:sym typeface="Arial"/>
              </a:rPr>
              <a:t>, </a:t>
            </a:r>
            <a:r>
              <a:rPr lang="en-US" sz="2400" b="1" i="0" u="none" dirty="0" err="1">
                <a:solidFill>
                  <a:schemeClr val="lt1"/>
                </a:solidFill>
                <a:sym typeface="Arial"/>
              </a:rPr>
              <a:t>тем</a:t>
            </a:r>
            <a:r>
              <a:rPr lang="en-US" sz="2400" b="1" i="0" u="none" dirty="0">
                <a:solidFill>
                  <a:schemeClr val="lt1"/>
                </a:solidFill>
                <a:sym typeface="Arial"/>
              </a:rPr>
              <a:t> </a:t>
            </a:r>
            <a:r>
              <a:rPr lang="en-US" sz="2400" b="1" i="0" u="none" dirty="0" err="1">
                <a:solidFill>
                  <a:schemeClr val="lt1"/>
                </a:solidFill>
                <a:sym typeface="Arial"/>
              </a:rPr>
              <a:t>тяжелее</a:t>
            </a:r>
            <a:r>
              <a:rPr lang="en-US" sz="2400" b="1" i="0" u="none" dirty="0">
                <a:solidFill>
                  <a:schemeClr val="lt1"/>
                </a:solidFill>
                <a:sym typeface="Arial"/>
              </a:rPr>
              <a:t> </a:t>
            </a:r>
            <a:r>
              <a:rPr lang="en-US" sz="2400" b="1" i="0" u="none" dirty="0" err="1">
                <a:solidFill>
                  <a:schemeClr val="lt1"/>
                </a:solidFill>
                <a:sym typeface="Arial"/>
              </a:rPr>
              <a:t>последствия</a:t>
            </a:r>
            <a:r>
              <a:rPr lang="en-US" sz="2400" b="1" i="0" u="none" dirty="0" smtClean="0">
                <a:solidFill>
                  <a:schemeClr val="lt1"/>
                </a:solidFill>
                <a:sym typeface="Arial"/>
              </a:rPr>
              <a:t>.</a:t>
            </a:r>
            <a:endParaRPr lang="ru-RU" sz="2400" b="1" i="0" u="none" dirty="0" smtClean="0">
              <a:solidFill>
                <a:schemeClr val="lt1"/>
              </a:solidFill>
              <a:sym typeface="Arial"/>
            </a:endParaRPr>
          </a:p>
          <a:p>
            <a:pPr marL="34290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</a:pPr>
            <a:r>
              <a:rPr lang="en-US" sz="2400" b="1" i="0" u="none" dirty="0" smtClean="0">
                <a:solidFill>
                  <a:schemeClr val="lt1"/>
                </a:solidFill>
                <a:sym typeface="Arial"/>
              </a:rPr>
              <a:t> </a:t>
            </a:r>
            <a:r>
              <a:rPr lang="en-US" sz="2400" b="1" i="0" u="none" dirty="0" err="1" smtClean="0">
                <a:solidFill>
                  <a:schemeClr val="lt1"/>
                </a:solidFill>
                <a:sym typeface="Arial"/>
              </a:rPr>
              <a:t>Нарушается</a:t>
            </a:r>
            <a:endParaRPr lang="ru-RU" sz="2400" b="1" i="0" u="none" dirty="0" smtClean="0">
              <a:solidFill>
                <a:schemeClr val="lt1"/>
              </a:solidFill>
              <a:sym typeface="Arial"/>
            </a:endParaRPr>
          </a:p>
          <a:p>
            <a:pPr marL="34290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</a:pPr>
            <a:r>
              <a:rPr lang="en-US" sz="2400" b="1" i="0" u="none" dirty="0" smtClean="0">
                <a:solidFill>
                  <a:schemeClr val="lt1"/>
                </a:solidFill>
                <a:sym typeface="Arial"/>
              </a:rPr>
              <a:t> </a:t>
            </a:r>
            <a:r>
              <a:rPr lang="en-US" sz="2400" b="1" i="0" u="none" dirty="0" err="1" smtClean="0">
                <a:solidFill>
                  <a:schemeClr val="lt1"/>
                </a:solidFill>
                <a:sym typeface="Arial"/>
              </a:rPr>
              <a:t>координация</a:t>
            </a:r>
            <a:endParaRPr lang="ru-RU" sz="2400" b="1" i="0" u="none" dirty="0" smtClean="0">
              <a:solidFill>
                <a:schemeClr val="lt1"/>
              </a:solidFill>
              <a:sym typeface="Arial"/>
            </a:endParaRPr>
          </a:p>
          <a:p>
            <a:pPr marL="34290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</a:pPr>
            <a:r>
              <a:rPr lang="en-US" sz="2400" b="1" i="0" u="none" dirty="0" smtClean="0">
                <a:solidFill>
                  <a:schemeClr val="lt1"/>
                </a:solidFill>
                <a:sym typeface="Arial"/>
              </a:rPr>
              <a:t> </a:t>
            </a:r>
            <a:r>
              <a:rPr lang="en-US" sz="2400" b="1" i="0" u="none" dirty="0" err="1">
                <a:solidFill>
                  <a:schemeClr val="lt1"/>
                </a:solidFill>
                <a:sym typeface="Arial"/>
              </a:rPr>
              <a:t>движений</a:t>
            </a:r>
            <a:r>
              <a:rPr lang="en-US" sz="2400" b="1" i="0" u="none" dirty="0" smtClean="0">
                <a:solidFill>
                  <a:schemeClr val="lt1"/>
                </a:solidFill>
                <a:sym typeface="Arial"/>
              </a:rPr>
              <a:t>,</a:t>
            </a:r>
            <a:endParaRPr lang="ru-RU" sz="2400" b="1" i="0" u="none" dirty="0" smtClean="0">
              <a:solidFill>
                <a:schemeClr val="lt1"/>
              </a:solidFill>
              <a:sym typeface="Arial"/>
            </a:endParaRPr>
          </a:p>
          <a:p>
            <a:pPr marL="34290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</a:pPr>
            <a:r>
              <a:rPr lang="en-US" sz="2400" b="1" i="0" u="none" dirty="0" smtClean="0">
                <a:solidFill>
                  <a:schemeClr val="lt1"/>
                </a:solidFill>
                <a:sym typeface="Arial"/>
              </a:rPr>
              <a:t> </a:t>
            </a:r>
            <a:r>
              <a:rPr lang="en-US" sz="2400" b="1" i="0" u="none" dirty="0" err="1" smtClean="0">
                <a:solidFill>
                  <a:schemeClr val="lt1"/>
                </a:solidFill>
                <a:sym typeface="Arial"/>
              </a:rPr>
              <a:t>пропадает</a:t>
            </a:r>
            <a:endParaRPr lang="ru-RU" sz="2400" b="1" i="0" u="none" dirty="0" smtClean="0">
              <a:solidFill>
                <a:schemeClr val="lt1"/>
              </a:solidFill>
              <a:sym typeface="Arial"/>
            </a:endParaRPr>
          </a:p>
          <a:p>
            <a:pPr marL="34290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</a:pPr>
            <a:r>
              <a:rPr lang="en-US" sz="2400" b="1" i="0" u="none" dirty="0" smtClean="0">
                <a:solidFill>
                  <a:schemeClr val="lt1"/>
                </a:solidFill>
                <a:sym typeface="Arial"/>
              </a:rPr>
              <a:t> </a:t>
            </a:r>
            <a:r>
              <a:rPr lang="en-US" sz="2400" b="1" i="0" u="none" dirty="0" err="1">
                <a:solidFill>
                  <a:schemeClr val="lt1"/>
                </a:solidFill>
                <a:sym typeface="Arial"/>
              </a:rPr>
              <a:t>бдительность</a:t>
            </a:r>
            <a:r>
              <a:rPr lang="en-US" sz="2400" b="1" i="0" u="none" dirty="0" smtClean="0">
                <a:solidFill>
                  <a:schemeClr val="lt1"/>
                </a:solidFill>
                <a:sym typeface="Arial"/>
              </a:rPr>
              <a:t>,</a:t>
            </a:r>
            <a:endParaRPr lang="ru-RU" sz="2400" b="1" i="0" u="none" dirty="0" smtClean="0">
              <a:solidFill>
                <a:schemeClr val="lt1"/>
              </a:solidFill>
              <a:sym typeface="Arial"/>
            </a:endParaRPr>
          </a:p>
          <a:p>
            <a:pPr marL="34290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</a:pPr>
            <a:r>
              <a:rPr lang="en-US" sz="2400" b="1" i="0" u="none" dirty="0" smtClean="0">
                <a:solidFill>
                  <a:schemeClr val="lt1"/>
                </a:solidFill>
                <a:sym typeface="Arial"/>
              </a:rPr>
              <a:t> </a:t>
            </a:r>
            <a:r>
              <a:rPr lang="en-US" sz="2400" b="1" i="0" u="none" dirty="0" err="1">
                <a:solidFill>
                  <a:schemeClr val="lt1"/>
                </a:solidFill>
                <a:sym typeface="Arial"/>
              </a:rPr>
              <a:t>появляются</a:t>
            </a:r>
            <a:r>
              <a:rPr lang="en-US" sz="2400" b="1" i="0" u="none" dirty="0">
                <a:solidFill>
                  <a:schemeClr val="lt1"/>
                </a:solidFill>
                <a:sym typeface="Arial"/>
              </a:rPr>
              <a:t> </a:t>
            </a:r>
            <a:endParaRPr sz="2400" dirty="0"/>
          </a:p>
          <a:p>
            <a:pPr marL="342900" lvl="0" indent="-34290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SzPts val="2400"/>
              <a:buNone/>
            </a:pPr>
            <a:r>
              <a:rPr lang="en-US" sz="2400" b="1" i="0" u="none" dirty="0">
                <a:solidFill>
                  <a:schemeClr val="lt1"/>
                </a:solidFill>
                <a:sym typeface="Arial"/>
              </a:rPr>
              <a:t>	</a:t>
            </a:r>
            <a:r>
              <a:rPr lang="en-US" sz="2400" b="1" i="0" u="none" dirty="0" err="1">
                <a:solidFill>
                  <a:schemeClr val="lt1"/>
                </a:solidFill>
                <a:sym typeface="Arial"/>
              </a:rPr>
              <a:t>первые</a:t>
            </a:r>
            <a:r>
              <a:rPr lang="en-US" sz="2400" b="1" i="0" u="none" dirty="0">
                <a:solidFill>
                  <a:schemeClr val="lt1"/>
                </a:solidFill>
                <a:sym typeface="Arial"/>
              </a:rPr>
              <a:t> </a:t>
            </a:r>
            <a:endParaRPr sz="2400" dirty="0"/>
          </a:p>
          <a:p>
            <a:pPr marL="342900" lvl="0" indent="-34290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SzPts val="2400"/>
              <a:buNone/>
            </a:pPr>
            <a:r>
              <a:rPr lang="en-US" sz="2400" b="1" i="0" u="none" dirty="0">
                <a:solidFill>
                  <a:schemeClr val="lt1"/>
                </a:solidFill>
                <a:sym typeface="Arial"/>
              </a:rPr>
              <a:t>	</a:t>
            </a:r>
            <a:r>
              <a:rPr lang="en-US" sz="2400" b="1" i="0" u="none" dirty="0" err="1">
                <a:solidFill>
                  <a:schemeClr val="lt1"/>
                </a:solidFill>
                <a:sym typeface="Arial"/>
              </a:rPr>
              <a:t>признаки</a:t>
            </a:r>
            <a:r>
              <a:rPr lang="en-US" sz="2400" b="1" i="0" u="none" dirty="0">
                <a:solidFill>
                  <a:schemeClr val="lt1"/>
                </a:solidFill>
                <a:sym typeface="Arial"/>
              </a:rPr>
              <a:t> </a:t>
            </a:r>
            <a:endParaRPr sz="2400" dirty="0"/>
          </a:p>
          <a:p>
            <a:pPr marL="342900" lvl="0" indent="-34290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SzPts val="2400"/>
              <a:buNone/>
            </a:pPr>
            <a:r>
              <a:rPr lang="en-US" sz="2400" b="1" i="0" u="none" dirty="0">
                <a:solidFill>
                  <a:schemeClr val="lt1"/>
                </a:solidFill>
                <a:sym typeface="Arial"/>
              </a:rPr>
              <a:t>	</a:t>
            </a:r>
            <a:r>
              <a:rPr lang="en-US" sz="2400" b="1" i="0" u="none" dirty="0" err="1">
                <a:solidFill>
                  <a:schemeClr val="lt1"/>
                </a:solidFill>
                <a:sym typeface="Arial"/>
              </a:rPr>
              <a:t>инсульта</a:t>
            </a:r>
            <a:r>
              <a:rPr lang="en-US" sz="2400" b="1" i="0" u="none" dirty="0">
                <a:solidFill>
                  <a:schemeClr val="lt1"/>
                </a:solidFill>
                <a:sym typeface="Arial"/>
              </a:rPr>
              <a:t>.</a:t>
            </a:r>
            <a:endParaRPr sz="2400" dirty="0"/>
          </a:p>
          <a:p>
            <a:pPr marL="342900" lvl="0" indent="-190500" algn="l" rtl="0">
              <a:spcBef>
                <a:spcPts val="640"/>
              </a:spcBef>
              <a:spcAft>
                <a:spcPts val="0"/>
              </a:spcAft>
              <a:buSzPts val="2400"/>
              <a:buNone/>
            </a:pPr>
            <a:endParaRPr sz="3200" b="1" i="0" u="none" dirty="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5052291" y="3620655"/>
            <a:ext cx="3519054" cy="297699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01818" y="1801091"/>
            <a:ext cx="5957455" cy="4979123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Google Shape;196;p27"/>
          <p:cNvSpPr txBox="1">
            <a:spLocks noGrp="1"/>
          </p:cNvSpPr>
          <p:nvPr>
            <p:ph type="title"/>
          </p:nvPr>
        </p:nvSpPr>
        <p:spPr>
          <a:xfrm>
            <a:off x="539750" y="144462"/>
            <a:ext cx="8229600" cy="981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1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Arial"/>
              <a:buNone/>
            </a:pPr>
            <a:r>
              <a:rPr lang="en-US" sz="4000" b="1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Сегодня ты здоров и счастлив!</a:t>
            </a:r>
            <a:endParaRPr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4108" y="942109"/>
            <a:ext cx="8488219" cy="5763492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Google Shape;202;p28"/>
          <p:cNvSpPr txBox="1">
            <a:spLocks noGrp="1"/>
          </p:cNvSpPr>
          <p:nvPr>
            <p:ph type="title"/>
          </p:nvPr>
        </p:nvSpPr>
        <p:spPr>
          <a:xfrm>
            <a:off x="369455" y="110836"/>
            <a:ext cx="8341158" cy="15424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1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Font typeface="Arial"/>
              <a:buNone/>
            </a:pPr>
            <a:r>
              <a:rPr lang="en-US" sz="4800" b="1" i="0" u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У </a:t>
            </a:r>
            <a:r>
              <a:rPr lang="en-US" sz="4800" b="1" i="0" u="none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тебя</a:t>
            </a:r>
            <a:r>
              <a:rPr lang="en-US" sz="4800" b="1" i="0" u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4800" b="1" i="0" u="none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есть</a:t>
            </a:r>
            <a:r>
              <a:rPr lang="en-US" sz="4800" b="1" i="0" u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4800" b="1" i="0" u="none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интересные</a:t>
            </a:r>
            <a:r>
              <a:rPr lang="en-US" sz="4800" b="1" i="0" u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4800" b="1" i="0" u="none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увлечения</a:t>
            </a:r>
            <a:r>
              <a:rPr lang="en-US" sz="4800" b="1" i="0" u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!</a:t>
            </a:r>
            <a:endParaRPr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9382" y="1104900"/>
            <a:ext cx="8728363" cy="5489864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p29"/>
          <p:cNvSpPr txBox="1">
            <a:spLocks noGrp="1"/>
          </p:cNvSpPr>
          <p:nvPr>
            <p:ph type="title"/>
          </p:nvPr>
        </p:nvSpPr>
        <p:spPr>
          <a:xfrm>
            <a:off x="468312" y="0"/>
            <a:ext cx="8229600" cy="8366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1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Arial"/>
              <a:buNone/>
            </a:pPr>
            <a:r>
              <a:rPr lang="en-US" sz="4400" b="1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У тебя есть будущее!!!</a:t>
            </a:r>
            <a:endParaRPr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0436" y="1104899"/>
            <a:ext cx="7860146" cy="5379027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30"/>
          <p:cNvSpPr txBox="1">
            <a:spLocks noGrp="1"/>
          </p:cNvSpPr>
          <p:nvPr>
            <p:ph type="title"/>
          </p:nvPr>
        </p:nvSpPr>
        <p:spPr>
          <a:xfrm>
            <a:off x="468312" y="188912"/>
            <a:ext cx="8002587" cy="55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1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Arial"/>
              <a:buNone/>
            </a:pPr>
            <a:r>
              <a:rPr lang="en-US" sz="3600" b="1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/>
            </a:r>
            <a:br>
              <a:rPr lang="en-US" sz="3600" b="1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en-US" sz="3600" b="1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Не лишай себя завтрашнего дня! </a:t>
            </a:r>
            <a:br>
              <a:rPr lang="en-US" sz="3600" b="1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</a:br>
            <a:endParaRPr/>
          </a:p>
        </p:txBody>
      </p:sp>
      <p:pic>
        <p:nvPicPr>
          <p:cNvPr id="217" name="Google Shape;217;p30" descr="zhizn_prekrasna_1920x120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908050"/>
            <a:ext cx="9144000" cy="59499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2" name="Google Shape;222;p31" descr="img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30162"/>
            <a:ext cx="9144000" cy="682783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1_Орбита">
  <a:themeElements>
    <a:clrScheme name="Орбита 1">
      <a:dk1>
        <a:srgbClr val="010199"/>
      </a:dk1>
      <a:lt1>
        <a:srgbClr val="FFFFFF"/>
      </a:lt1>
      <a:dk2>
        <a:srgbClr val="000000"/>
      </a:dk2>
      <a:lt2>
        <a:srgbClr val="B2B2B2"/>
      </a:lt2>
      <a:accent1>
        <a:srgbClr val="3399FF"/>
      </a:accent1>
      <a:accent2>
        <a:srgbClr val="666699"/>
      </a:accent2>
      <a:accent3>
        <a:srgbClr val="AAAAAA"/>
      </a:accent3>
      <a:accent4>
        <a:srgbClr val="DADADA"/>
      </a:accent4>
      <a:accent5>
        <a:srgbClr val="ADCAFF"/>
      </a:accent5>
      <a:accent6>
        <a:srgbClr val="5C5C8A"/>
      </a:accent6>
      <a:hlink>
        <a:srgbClr val="FFFFCC"/>
      </a:hlink>
      <a:folHlink>
        <a:srgbClr val="FFCC66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Орбита">
  <a:themeElements>
    <a:clrScheme name="Орбита 1">
      <a:dk1>
        <a:srgbClr val="010199"/>
      </a:dk1>
      <a:lt1>
        <a:srgbClr val="FFFFFF"/>
      </a:lt1>
      <a:dk2>
        <a:srgbClr val="000000"/>
      </a:dk2>
      <a:lt2>
        <a:srgbClr val="B2B2B2"/>
      </a:lt2>
      <a:accent1>
        <a:srgbClr val="3399FF"/>
      </a:accent1>
      <a:accent2>
        <a:srgbClr val="666699"/>
      </a:accent2>
      <a:accent3>
        <a:srgbClr val="AAAAAA"/>
      </a:accent3>
      <a:accent4>
        <a:srgbClr val="DADADA"/>
      </a:accent4>
      <a:accent5>
        <a:srgbClr val="ADCAFF"/>
      </a:accent5>
      <a:accent6>
        <a:srgbClr val="5C5C8A"/>
      </a:accent6>
      <a:hlink>
        <a:srgbClr val="FFFFCC"/>
      </a:hlink>
      <a:folHlink>
        <a:srgbClr val="FFCC66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</TotalTime>
  <Words>110</Words>
  <Application>Microsoft Office PowerPoint</Application>
  <PresentationFormat>Экран (4:3)</PresentationFormat>
  <Paragraphs>40</Paragraphs>
  <Slides>16</Slides>
  <Notes>16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2</vt:i4>
      </vt:variant>
      <vt:variant>
        <vt:lpstr>Заголовки слайдов</vt:lpstr>
      </vt:variant>
      <vt:variant>
        <vt:i4>16</vt:i4>
      </vt:variant>
    </vt:vector>
  </HeadingPairs>
  <TitlesOfParts>
    <vt:vector size="20" baseType="lpstr">
      <vt:lpstr>Arial</vt:lpstr>
      <vt:lpstr>Noto Sans Symbols</vt:lpstr>
      <vt:lpstr>1_Орбита</vt:lpstr>
      <vt:lpstr>Орбита</vt:lpstr>
      <vt:lpstr>«Собачий кайф» - удовольствие  или  смерть?</vt:lpstr>
      <vt:lpstr>Презентация PowerPoint</vt:lpstr>
      <vt:lpstr>Презентация PowerPoint</vt:lpstr>
      <vt:lpstr>Жертва может испытывать мимолётные галлюцинации или сновидения, и приходить в сознание с краткосрочной потерей памяти и непроизвольными движениями рук и/или ног. Нормальное состояние, как правило, наступает в течение нескольких секунд, но эти мероприятия могут вызвать постоянную травму головного мозга или даже смерть, особенно если играть с удавкой </vt:lpstr>
      <vt:lpstr> Говорят те, к то с этим сталкивался… </vt:lpstr>
      <vt:lpstr>Нередко плата за такое «удовольствие» бывает весьма высока: инвалидность или даже смерть. </vt:lpstr>
      <vt:lpstr>Презентация PowerPoint</vt:lpstr>
      <vt:lpstr>Чем опасны игры с удушьем? </vt:lpstr>
      <vt:lpstr>Презентация PowerPoint</vt:lpstr>
      <vt:lpstr>Презентация PowerPoint</vt:lpstr>
      <vt:lpstr>Медики предупреждают:</vt:lpstr>
      <vt:lpstr>Сегодня ты здоров и счастлив!</vt:lpstr>
      <vt:lpstr>У тебя есть интересные увлечения!</vt:lpstr>
      <vt:lpstr>У тебя есть будущее!!!</vt:lpstr>
      <vt:lpstr> Не лишай себя завтрашнего дня!  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«Собачий кайф» - удовольствие  или  смерть?</dc:title>
  <cp:lastModifiedBy>Hp</cp:lastModifiedBy>
  <cp:revision>3</cp:revision>
  <dcterms:modified xsi:type="dcterms:W3CDTF">2023-10-18T07:52:14Z</dcterms:modified>
</cp:coreProperties>
</file>