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8"/>
  </p:notesMasterIdLst>
  <p:sldIdLst>
    <p:sldId id="256" r:id="rId2"/>
    <p:sldId id="266" r:id="rId3"/>
    <p:sldId id="268" r:id="rId4"/>
    <p:sldId id="264" r:id="rId5"/>
    <p:sldId id="276" r:id="rId6"/>
    <p:sldId id="275" r:id="rId7"/>
  </p:sldIdLst>
  <p:sldSz cx="12192000" cy="6858000"/>
  <p:notesSz cx="6858000" cy="9144000"/>
  <p:embeddedFontLst>
    <p:embeddedFont>
      <p:font typeface="Gilroy Light" panose="00000400000000000000" pitchFamily="50" charset="-52"/>
      <p:regular r:id="rId9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6" autoAdjust="0"/>
    <p:restoredTop sz="89808" autoAdjust="0"/>
  </p:normalViewPr>
  <p:slideViewPr>
    <p:cSldViewPr snapToGrid="0">
      <p:cViewPr varScale="1">
        <p:scale>
          <a:sx n="100" d="100"/>
          <a:sy n="100" d="100"/>
        </p:scale>
        <p:origin x="196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14C94D-14E2-494B-925F-D85C9C8A4C95}" type="datetimeFigureOut">
              <a:rPr lang="ru-RU" smtClean="0"/>
              <a:t>04.07.2025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05BA9E-BBFF-4DEA-BA70-EB311FBBE8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15518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05BA9E-BBFF-4DEA-BA70-EB311FBBE8D7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03700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05BA9E-BBFF-4DEA-BA70-EB311FBBE8D7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45315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05BA9E-BBFF-4DEA-BA70-EB311FBBE8D7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45315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CF5EB2-79CE-CE4E-987C-37F55675BC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730EA823-70AA-A8D1-5058-26D944FF49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DABED8CC-8CF1-8CF5-D8EB-1CB8A2F85CC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6E262A62-D4EF-27FD-7F76-DCD96F257A2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05BA9E-BBFF-4DEA-BA70-EB311FBBE8D7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35434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832D46-655C-8363-D97E-A1746932BE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3994055-7F56-E64C-A8E1-7A8A7DAA91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3B70823-BF9A-073A-E45B-9C46AF82D2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7A16-6303-4E89-9F58-B90DFC34BB97}" type="datetimeFigureOut">
              <a:rPr lang="ru-RU" smtClean="0"/>
              <a:t>04.07.2025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5E7BD02-9E9D-2E8F-5374-8724C9D359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BAE8BD2-CBB3-B945-0D97-333586E8AD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77E5B-1269-4E3E-BA39-483ACAEE01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4877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E317E01-FA64-906B-D8CC-42CE7326EF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1CB5E09-06B1-ACCB-ED0B-9C697A2690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EABC7E-C50E-2EF8-458D-CEF28C7943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7A16-6303-4E89-9F58-B90DFC34BB97}" type="datetimeFigureOut">
              <a:rPr lang="ru-RU" smtClean="0"/>
              <a:t>04.07.2025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B5FFFAB-447C-C46D-CA7F-4E9093C8F5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692E1C1-FD9C-B262-FE40-2F0FB19FE6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77E5B-1269-4E3E-BA39-483ACAEE01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3317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B0E8CA-0895-0A51-EC0F-42F37F664E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E16754F-7870-423F-4CC5-BF78AAF9DF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9722C4B-CEEC-D6AF-644E-FBA4A5883F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7A16-6303-4E89-9F58-B90DFC34BB97}" type="datetimeFigureOut">
              <a:rPr lang="ru-RU" smtClean="0"/>
              <a:t>04.07.2025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CBF17B5-57F2-6C7C-4EAF-780BEB4B3D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EC35862-FA41-805A-BC5C-477D9B98BE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77E5B-1269-4E3E-BA39-483ACAEE01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4966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B60615-169E-4123-BFB9-2B101E5DF1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261C59B-98B3-2EA2-AFC9-68F662ADA9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D9A0345-4C45-B78A-C026-4E414C6FFD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CE09A40-3AD6-5BED-9F74-E593D953D1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7A16-6303-4E89-9F58-B90DFC34BB97}" type="datetimeFigureOut">
              <a:rPr lang="ru-RU" smtClean="0"/>
              <a:t>04.07.2025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34A4941-EA93-08D4-B351-0C716F298F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9D8265B-46AC-FA83-BA62-AB7B1627CA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77E5B-1269-4E3E-BA39-483ACAEE01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571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9DB05F-5AB6-624E-538B-83AB5A244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E297F62-BB2B-ABBF-607C-1B9257B44A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A8EB862-3948-BADC-1951-F72FE91E86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1703DAA5-EB98-1C10-4D0E-8B8B049B48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A6CAA677-43CF-002C-1BAA-2A75E170A7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19C1E30-8643-C209-3A94-3845E0A60E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7A16-6303-4E89-9F58-B90DFC34BB97}" type="datetimeFigureOut">
              <a:rPr lang="ru-RU" smtClean="0"/>
              <a:t>04.07.2025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88C9F4B5-FB42-9436-69D8-27BBDD7D7C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13EF8DFE-544E-DB0A-4C9C-520D0B33A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77E5B-1269-4E3E-BA39-483ACAEE01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9551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144E90A-0B54-D208-B2B0-711597B897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13874AB0-487A-709C-0415-0E5F44F25A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7A16-6303-4E89-9F58-B90DFC34BB97}" type="datetimeFigureOut">
              <a:rPr lang="ru-RU" smtClean="0"/>
              <a:t>04.07.2025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F5722FE6-1611-13FF-BB23-F001833CFC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ADB577C-2105-BA04-8B49-00A41C5B0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77E5B-1269-4E3E-BA39-483ACAEE01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0393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5B4D6110-981C-7413-1EED-54326075B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7A16-6303-4E89-9F58-B90DFC34BB97}" type="datetimeFigureOut">
              <a:rPr lang="ru-RU" smtClean="0"/>
              <a:t>04.07.2025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592DC65D-C429-399E-FFB4-EBAC15FF7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1EFFF41-F7BA-1EA2-1AC6-B016A558B2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77E5B-1269-4E3E-BA39-483ACAEE01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6392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AE4AA0-9142-4E37-A7CD-89213513C1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DD605BD-FF20-96BE-47AD-25217DCA98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FD6D7B4-C446-A8E0-9383-4223C29861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0C8D75E-1E28-5763-4724-F8980381EE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7A16-6303-4E89-9F58-B90DFC34BB97}" type="datetimeFigureOut">
              <a:rPr lang="ru-RU" smtClean="0"/>
              <a:t>04.07.2025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40E2BB4-AB5D-877B-FAA4-CDE0D5E56C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F813FC1-B7A2-876D-12C8-99DD424342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77E5B-1269-4E3E-BA39-483ACAEE01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6828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BFACBB-C664-6C4E-2A12-483E2EC27E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6D7D13A8-D030-78C3-5953-775272DA6F5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4F19E60-CE45-1198-0E53-A3464274B3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2343550-AC7A-985D-C9C5-6BC82A25E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7A16-6303-4E89-9F58-B90DFC34BB97}" type="datetimeFigureOut">
              <a:rPr lang="ru-RU" smtClean="0"/>
              <a:t>04.07.2025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3D998D3-1AF9-0642-00DA-4C48076865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7654947-DC14-8CED-F7E5-AB7093986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77E5B-1269-4E3E-BA39-483ACAEE01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3445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56254-799E-EFDF-904D-7DF401C4C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94729FB-F924-A2AA-8B54-981F058DB2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F1404B3-289C-1C36-8225-777C12D258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7A16-6303-4E89-9F58-B90DFC34BB97}" type="datetimeFigureOut">
              <a:rPr lang="ru-RU" smtClean="0"/>
              <a:t>04.07.2025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AF48242-A756-D694-6468-A08793159F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B5D5528-3876-0885-A21C-55FC6FD4F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77E5B-1269-4E3E-BA39-483ACAEE01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32216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29C9617-D22E-F419-4D59-295C5C6B34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5DEBFA3-F229-A9E4-FA6C-56C348ECB3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5D17610-D80C-F80F-9766-73F9A16CE3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7A16-6303-4E89-9F58-B90DFC34BB97}" type="datetimeFigureOut">
              <a:rPr lang="ru-RU" smtClean="0"/>
              <a:t>04.07.2025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3AB8DB8-0D5E-691F-5613-0A85FD23C8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5E5E84C-40F2-8D7B-009F-22140871E1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77E5B-1269-4E3E-BA39-483ACAEE01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3065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36BE17-B693-1A66-7DB1-5DEA7819B6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1BEF554-9BAD-E6AD-C1CE-4B92A78514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34FE9F0-4B02-F97E-C205-1DFEC167E7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4667A16-6303-4E89-9F58-B90DFC34BB97}" type="datetimeFigureOut">
              <a:rPr lang="ru-RU" smtClean="0"/>
              <a:t>04.07.2025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70261F3-DB46-B4C1-C475-C9E5C01CEA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D08B21D-D96A-93CC-EAD9-10EE13CA1C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977E5B-1269-4E3E-BA39-483ACAEE01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1820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16.png"/><Relationship Id="rId18" Type="http://schemas.openxmlformats.org/officeDocument/2006/relationships/image" Target="../media/image21.png"/><Relationship Id="rId3" Type="http://schemas.openxmlformats.org/officeDocument/2006/relationships/slideLayout" Target="../slideLayouts/slideLayout2.xml"/><Relationship Id="rId21" Type="http://schemas.openxmlformats.org/officeDocument/2006/relationships/image" Target="../media/image24.png"/><Relationship Id="rId7" Type="http://schemas.openxmlformats.org/officeDocument/2006/relationships/image" Target="../media/image13.png"/><Relationship Id="rId12" Type="http://schemas.openxmlformats.org/officeDocument/2006/relationships/image" Target="../media/image5.png"/><Relationship Id="rId17" Type="http://schemas.openxmlformats.org/officeDocument/2006/relationships/image" Target="../media/image20.png"/><Relationship Id="rId25" Type="http://schemas.openxmlformats.org/officeDocument/2006/relationships/image" Target="../media/image28.png"/><Relationship Id="rId2" Type="http://schemas.openxmlformats.org/officeDocument/2006/relationships/audio" Target="../media/media1.mp3"/><Relationship Id="rId16" Type="http://schemas.openxmlformats.org/officeDocument/2006/relationships/image" Target="../media/image19.png"/><Relationship Id="rId20" Type="http://schemas.openxmlformats.org/officeDocument/2006/relationships/image" Target="../media/image23.png"/><Relationship Id="rId1" Type="http://schemas.microsoft.com/office/2007/relationships/media" Target="../media/media1.mp3"/><Relationship Id="rId6" Type="http://schemas.openxmlformats.org/officeDocument/2006/relationships/image" Target="../media/image12.png"/><Relationship Id="rId11" Type="http://schemas.openxmlformats.org/officeDocument/2006/relationships/image" Target="../media/image15.png"/><Relationship Id="rId24" Type="http://schemas.openxmlformats.org/officeDocument/2006/relationships/image" Target="../media/image27.png"/><Relationship Id="rId5" Type="http://schemas.openxmlformats.org/officeDocument/2006/relationships/image" Target="../media/image11.jpg"/><Relationship Id="rId15" Type="http://schemas.openxmlformats.org/officeDocument/2006/relationships/image" Target="../media/image18.png"/><Relationship Id="rId23" Type="http://schemas.openxmlformats.org/officeDocument/2006/relationships/image" Target="../media/image26.png"/><Relationship Id="rId10" Type="http://schemas.openxmlformats.org/officeDocument/2006/relationships/image" Target="../media/image14.png"/><Relationship Id="rId19" Type="http://schemas.openxmlformats.org/officeDocument/2006/relationships/image" Target="../media/image22.png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10.png"/><Relationship Id="rId14" Type="http://schemas.openxmlformats.org/officeDocument/2006/relationships/image" Target="../media/image17.png"/><Relationship Id="rId22" Type="http://schemas.openxmlformats.org/officeDocument/2006/relationships/image" Target="../media/image2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9.png"/><Relationship Id="rId18" Type="http://schemas.openxmlformats.org/officeDocument/2006/relationships/image" Target="../media/image2.png"/><Relationship Id="rId3" Type="http://schemas.openxmlformats.org/officeDocument/2006/relationships/image" Target="../media/image10.png"/><Relationship Id="rId7" Type="http://schemas.openxmlformats.org/officeDocument/2006/relationships/image" Target="../media/image33.png"/><Relationship Id="rId12" Type="http://schemas.openxmlformats.org/officeDocument/2006/relationships/image" Target="../media/image38.png"/><Relationship Id="rId17" Type="http://schemas.openxmlformats.org/officeDocument/2006/relationships/image" Target="../media/image43.png"/><Relationship Id="rId2" Type="http://schemas.openxmlformats.org/officeDocument/2006/relationships/image" Target="../media/image29.jpg"/><Relationship Id="rId16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5" Type="http://schemas.openxmlformats.org/officeDocument/2006/relationships/image" Target="../media/image41.png"/><Relationship Id="rId10" Type="http://schemas.openxmlformats.org/officeDocument/2006/relationships/image" Target="../media/image36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Relationship Id="rId14" Type="http://schemas.openxmlformats.org/officeDocument/2006/relationships/image" Target="../media/image4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4.jp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5.png"/><Relationship Id="rId5" Type="http://schemas.openxmlformats.org/officeDocument/2006/relationships/image" Target="../media/image2.png"/><Relationship Id="rId10" Type="http://schemas.openxmlformats.org/officeDocument/2006/relationships/image" Target="../media/image49.png"/><Relationship Id="rId4" Type="http://schemas.openxmlformats.org/officeDocument/2006/relationships/image" Target="../media/image45.png"/><Relationship Id="rId9" Type="http://schemas.openxmlformats.org/officeDocument/2006/relationships/image" Target="../media/image4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11.jp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50.png"/><Relationship Id="rId4" Type="http://schemas.openxmlformats.org/officeDocument/2006/relationships/image" Target="../media/image14.png"/><Relationship Id="rId9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E2F7BEE-447C-A08F-3999-F2741A4522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318468" y="6081201"/>
            <a:ext cx="659425" cy="659425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23740800-4F69-BE5D-F897-CD73CFCB0227}"/>
              </a:ext>
            </a:extLst>
          </p:cNvPr>
          <p:cNvSpPr/>
          <p:nvPr/>
        </p:nvSpPr>
        <p:spPr>
          <a:xfrm>
            <a:off x="2481262" y="1548109"/>
            <a:ext cx="7229475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1"/>
                </a:solidFill>
                <a:effectLst/>
              </a:rPr>
              <a:t>Мини – игра</a:t>
            </a:r>
          </a:p>
          <a:p>
            <a:pPr algn="ctr"/>
            <a:r>
              <a:rPr lang="ru-RU" sz="7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1"/>
                </a:solidFill>
              </a:rPr>
              <a:t>«Зима»</a:t>
            </a:r>
            <a:endParaRPr lang="ru-RU" sz="72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chemeClr val="bg1"/>
              </a:solidFill>
              <a:effectLst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EF53368-FE68-3B08-3300-59F0A5767704}"/>
              </a:ext>
            </a:extLst>
          </p:cNvPr>
          <p:cNvSpPr txBox="1"/>
          <p:nvPr/>
        </p:nvSpPr>
        <p:spPr>
          <a:xfrm>
            <a:off x="4752975" y="6066617"/>
            <a:ext cx="34707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Заречнева Татьяна Николаевна</a:t>
            </a:r>
          </a:p>
        </p:txBody>
      </p:sp>
    </p:spTree>
    <p:extLst>
      <p:ext uri="{BB962C8B-B14F-4D97-AF65-F5344CB8AC3E}">
        <p14:creationId xmlns:p14="http://schemas.microsoft.com/office/powerpoint/2010/main" val="1011851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Рисунок 37">
            <a:extLst>
              <a:ext uri="{FF2B5EF4-FFF2-40B4-BE49-F238E27FC236}">
                <a16:creationId xmlns:a16="http://schemas.microsoft.com/office/drawing/2014/main" id="{37CE08E3-F61F-9921-2879-B4B8ED5FC3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318468" y="6081201"/>
            <a:ext cx="659425" cy="659425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9251B3AF-4DD2-07B0-FCEB-4932B31E334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62340" y="2128953"/>
            <a:ext cx="2420130" cy="4697322"/>
          </a:xfrm>
          <a:prstGeom prst="rect">
            <a:avLst/>
          </a:prstGeom>
        </p:spPr>
      </p:pic>
      <p:pic>
        <p:nvPicPr>
          <p:cNvPr id="14" name="Рисунок 13" descr="Изображение выглядит как искусство&#10;&#10;Автоматически созданное описание">
            <a:extLst>
              <a:ext uri="{FF2B5EF4-FFF2-40B4-BE49-F238E27FC236}">
                <a16:creationId xmlns:a16="http://schemas.microsoft.com/office/drawing/2014/main" id="{C9CFF273-902C-34D1-34C5-84DD0BB3F40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9050" y="1238088"/>
            <a:ext cx="3086102" cy="2824164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2D70A575-A99F-E18B-6822-4C383C4ADD8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6455672" y="1080339"/>
            <a:ext cx="2360983" cy="4697322"/>
          </a:xfrm>
          <a:prstGeom prst="rect">
            <a:avLst/>
          </a:prstGeom>
        </p:spPr>
      </p:pic>
      <p:pic>
        <p:nvPicPr>
          <p:cNvPr id="21" name="Рисунок 20" descr="Изображение выглядит как текст, Шрифт, символ,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D04B74A2-BE0A-E58A-2924-771A2D87052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9194" y="1080177"/>
            <a:ext cx="2159479" cy="1083609"/>
          </a:xfrm>
          <a:prstGeom prst="rect">
            <a:avLst/>
          </a:prstGeom>
        </p:spPr>
      </p:pic>
      <p:pic>
        <p:nvPicPr>
          <p:cNvPr id="25" name="Рисунок 24" descr="Изображение выглядит как текст, Шрифт, символ,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2E9C091F-1D8D-B72D-885E-889B75D9671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9943" y="60765"/>
            <a:ext cx="2275250" cy="1143068"/>
          </a:xfrm>
          <a:prstGeom prst="rect">
            <a:avLst/>
          </a:prstGeom>
        </p:spPr>
      </p:pic>
      <p:pic>
        <p:nvPicPr>
          <p:cNvPr id="29" name="Рисунок 28" descr="Изображение выглядит как текст, Шрифт, снимок экрана, символ&#10;&#10;Автоматически созданное описание">
            <a:extLst>
              <a:ext uri="{FF2B5EF4-FFF2-40B4-BE49-F238E27FC236}">
                <a16:creationId xmlns:a16="http://schemas.microsoft.com/office/drawing/2014/main" id="{E93AAD68-477C-98DA-72E0-0B3898E87D6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5958" y="50095"/>
            <a:ext cx="2299235" cy="1153738"/>
          </a:xfrm>
          <a:prstGeom prst="rect">
            <a:avLst/>
          </a:prstGeom>
        </p:spPr>
      </p:pic>
      <p:pic>
        <p:nvPicPr>
          <p:cNvPr id="3" name="Рисунок 2" descr="Изображение выглядит как одежда, мультфильм, кукла, Дизайн костюма&#10;&#10;Автоматически созданное описание">
            <a:extLst>
              <a:ext uri="{FF2B5EF4-FFF2-40B4-BE49-F238E27FC236}">
                <a16:creationId xmlns:a16="http://schemas.microsoft.com/office/drawing/2014/main" id="{DB1888DF-237E-9864-2533-0F7836C7AAA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9112" y="1142086"/>
            <a:ext cx="2420132" cy="4697322"/>
          </a:xfrm>
          <a:prstGeom prst="rect">
            <a:avLst/>
          </a:prstGeom>
        </p:spPr>
      </p:pic>
      <p:pic>
        <p:nvPicPr>
          <p:cNvPr id="4" name="Рисунок 3" descr="Изображение выглядит как круг, Графика, снимок экрана, мультфильм&#10;&#10;Автоматически созданное описание">
            <a:extLst>
              <a:ext uri="{FF2B5EF4-FFF2-40B4-BE49-F238E27FC236}">
                <a16:creationId xmlns:a16="http://schemas.microsoft.com/office/drawing/2014/main" id="{20A02FE0-6CB0-8B26-6458-A44C7F2A576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293" y="123742"/>
            <a:ext cx="759214" cy="759214"/>
          </a:xfrm>
          <a:prstGeom prst="rect">
            <a:avLst/>
          </a:prstGeom>
        </p:spPr>
      </p:pic>
      <p:sp>
        <p:nvSpPr>
          <p:cNvPr id="5" name="Скругленный прямоугольник 1">
            <a:extLst>
              <a:ext uri="{FF2B5EF4-FFF2-40B4-BE49-F238E27FC236}">
                <a16:creationId xmlns:a16="http://schemas.microsoft.com/office/drawing/2014/main" id="{5415E4E6-0034-66E5-C932-8B301C6CFB6F}"/>
              </a:ext>
            </a:extLst>
          </p:cNvPr>
          <p:cNvSpPr/>
          <p:nvPr/>
        </p:nvSpPr>
        <p:spPr>
          <a:xfrm>
            <a:off x="1112218" y="187452"/>
            <a:ext cx="3993182" cy="69550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Gilroy Light" panose="00000400000000000000" charset="-52"/>
              </a:rPr>
              <a:t>Однажды Эльза гуляла по зимнему лесу. Вдруг она заметила что-то необычное.</a:t>
            </a:r>
          </a:p>
        </p:txBody>
      </p:sp>
    </p:spTree>
    <p:extLst>
      <p:ext uri="{BB962C8B-B14F-4D97-AF65-F5344CB8AC3E}">
        <p14:creationId xmlns:p14="http://schemas.microsoft.com/office/powerpoint/2010/main" val="3677003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2.22222E-6 L 0.26954 -0.07824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77" y="-39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l="-44000" r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Рисунок 56" descr="Изображение выглядит как человек, снег, мальчик, мультфильм&#10;&#10;Автоматически созданное описание">
            <a:extLst>
              <a:ext uri="{FF2B5EF4-FFF2-40B4-BE49-F238E27FC236}">
                <a16:creationId xmlns:a16="http://schemas.microsoft.com/office/drawing/2014/main" id="{CC84348C-D002-B21B-A750-643388DD8B7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5309" y="1787497"/>
            <a:ext cx="4359401" cy="328300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2177969-AE71-91DC-92C6-C7DD3F56203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17918" y="2429333"/>
            <a:ext cx="1880703" cy="3532857"/>
          </a:xfrm>
          <a:prstGeom prst="rect">
            <a:avLst/>
          </a:prstGeom>
        </p:spPr>
      </p:pic>
      <p:pic>
        <p:nvPicPr>
          <p:cNvPr id="38" name="Рисунок 37">
            <a:extLst>
              <a:ext uri="{FF2B5EF4-FFF2-40B4-BE49-F238E27FC236}">
                <a16:creationId xmlns:a16="http://schemas.microsoft.com/office/drawing/2014/main" id="{37CE08E3-F61F-9921-2879-B4B8ED5FC3E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318468" y="6081201"/>
            <a:ext cx="659425" cy="659425"/>
          </a:xfrm>
          <a:prstGeom prst="rect">
            <a:avLst/>
          </a:prstGeom>
        </p:spPr>
      </p:pic>
      <p:pic>
        <p:nvPicPr>
          <p:cNvPr id="6" name="Рисунок 5" descr="Изображение выглядит как круг, Графика, снимок экрана, мультфильм&#10;&#10;Автоматически созданное описание">
            <a:extLst>
              <a:ext uri="{FF2B5EF4-FFF2-40B4-BE49-F238E27FC236}">
                <a16:creationId xmlns:a16="http://schemas.microsoft.com/office/drawing/2014/main" id="{E9AB4497-C91D-FDA3-5FE8-D415E86DAE4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293" y="123742"/>
            <a:ext cx="759214" cy="759214"/>
          </a:xfrm>
          <a:prstGeom prst="rect">
            <a:avLst/>
          </a:prstGeom>
        </p:spPr>
      </p:pic>
      <p:sp>
        <p:nvSpPr>
          <p:cNvPr id="9" name="Скругленный прямоугольник 1">
            <a:extLst>
              <a:ext uri="{FF2B5EF4-FFF2-40B4-BE49-F238E27FC236}">
                <a16:creationId xmlns:a16="http://schemas.microsoft.com/office/drawing/2014/main" id="{99817E7D-F448-197C-CACC-4315F178EE99}"/>
              </a:ext>
            </a:extLst>
          </p:cNvPr>
          <p:cNvSpPr/>
          <p:nvPr/>
        </p:nvSpPr>
        <p:spPr>
          <a:xfrm>
            <a:off x="1112218" y="187452"/>
            <a:ext cx="2573957" cy="55549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Gilroy Light" panose="00000400000000000000" charset="-52"/>
              </a:rPr>
              <a:t>Беседа о признаках зимы.</a:t>
            </a:r>
          </a:p>
        </p:txBody>
      </p:sp>
      <p:pic>
        <p:nvPicPr>
          <p:cNvPr id="12" name="Рисунок 11" descr="Изображение выглядит как мультфильм, графическая вставка, Анимация, Мультфильм&#10;&#10;Автоматически созданное описание">
            <a:extLst>
              <a:ext uri="{FF2B5EF4-FFF2-40B4-BE49-F238E27FC236}">
                <a16:creationId xmlns:a16="http://schemas.microsoft.com/office/drawing/2014/main" id="{2F7A298F-5566-AA1D-53A2-BFD0F35D0C6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0364" y="2752724"/>
            <a:ext cx="1600868" cy="3876675"/>
          </a:xfrm>
          <a:prstGeom prst="rect">
            <a:avLst/>
          </a:prstGeom>
        </p:spPr>
      </p:pic>
      <p:pic>
        <p:nvPicPr>
          <p:cNvPr id="16" name="Рисунок 15" descr="Изображение выглядит как мультфильм, рисунок, графическая вставка, иллюстрация&#10;&#10;Автоматически созданное описание">
            <a:extLst>
              <a:ext uri="{FF2B5EF4-FFF2-40B4-BE49-F238E27FC236}">
                <a16:creationId xmlns:a16="http://schemas.microsoft.com/office/drawing/2014/main" id="{0A49C234-04DA-5092-3C65-E2E03BDA36F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1224" y="2570498"/>
            <a:ext cx="1734951" cy="4058901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5FC34E59-4BB1-F449-D0EC-5BD40366746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455690" y="1318005"/>
            <a:ext cx="2844853" cy="5660010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8CBA11C2-75DF-4088-29DE-52497ACA79B1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88775" y="257961"/>
            <a:ext cx="2573957" cy="1263051"/>
          </a:xfrm>
          <a:prstGeom prst="rect">
            <a:avLst/>
          </a:prstGeom>
        </p:spPr>
      </p:pic>
      <p:pic>
        <p:nvPicPr>
          <p:cNvPr id="24" name="Рисунок 23" descr="Изображение выглядит как текст, Шрифт, снимок экрана, символ&#10;&#10;Автоматически созданное описание">
            <a:extLst>
              <a:ext uri="{FF2B5EF4-FFF2-40B4-BE49-F238E27FC236}">
                <a16:creationId xmlns:a16="http://schemas.microsoft.com/office/drawing/2014/main" id="{DA6B512E-D7FF-96EB-0871-8E0140EEF94C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3274" y="705235"/>
            <a:ext cx="3229989" cy="1619730"/>
          </a:xfrm>
          <a:prstGeom prst="rect">
            <a:avLst/>
          </a:prstGeom>
        </p:spPr>
      </p:pic>
      <p:pic>
        <p:nvPicPr>
          <p:cNvPr id="26" name="Рисунок 25" descr="Изображение выглядит как текст, Шрифт, символ,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1D7373DA-53AC-0296-9A7D-3D683C09A829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4619" y="1245834"/>
            <a:ext cx="2533299" cy="1272710"/>
          </a:xfrm>
          <a:prstGeom prst="rect">
            <a:avLst/>
          </a:prstGeom>
        </p:spPr>
      </p:pic>
      <p:pic>
        <p:nvPicPr>
          <p:cNvPr id="29" name="Рисунок 28" descr="Изображение выглядит как текст, Шрифт, символ,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866F1CBB-4A75-F5D4-1C45-4B906F182C84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4088" y="1318005"/>
            <a:ext cx="2547208" cy="1276651"/>
          </a:xfrm>
          <a:prstGeom prst="rect">
            <a:avLst/>
          </a:prstGeom>
        </p:spPr>
      </p:pic>
      <p:pic>
        <p:nvPicPr>
          <p:cNvPr id="32" name="Рисунок 31" descr="Изображение выглядит как текст, Шрифт, символ,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769581B4-FB57-37EC-7FFC-58A015953349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6697" y="1036400"/>
            <a:ext cx="2457055" cy="1234406"/>
          </a:xfrm>
          <a:prstGeom prst="rect">
            <a:avLst/>
          </a:prstGeom>
        </p:spPr>
      </p:pic>
      <p:pic>
        <p:nvPicPr>
          <p:cNvPr id="34" name="Рисунок 33" descr="Изображение выглядит как графическая вставка, мультфильм&#10;&#10;Автоматически созданное описание">
            <a:extLst>
              <a:ext uri="{FF2B5EF4-FFF2-40B4-BE49-F238E27FC236}">
                <a16:creationId xmlns:a16="http://schemas.microsoft.com/office/drawing/2014/main" id="{048E98BE-E0E5-DB27-9D9C-0F7A1686B824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0625" y="3139473"/>
            <a:ext cx="1880703" cy="3533775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6025DBB7-C0FE-3F86-1076-9D4EC56D2EDC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8507" y="1352114"/>
            <a:ext cx="2821529" cy="5476410"/>
          </a:xfrm>
          <a:prstGeom prst="rect">
            <a:avLst/>
          </a:prstGeom>
        </p:spPr>
      </p:pic>
      <p:pic>
        <p:nvPicPr>
          <p:cNvPr id="43" name="Рисунок 42" descr="Изображение выглядит как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DB4F8258-0FAF-F873-C4F1-0D96A234B23C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6299" y="1787497"/>
            <a:ext cx="4359401" cy="3283006"/>
          </a:xfrm>
          <a:prstGeom prst="rect">
            <a:avLst/>
          </a:prstGeom>
        </p:spPr>
      </p:pic>
      <p:pic>
        <p:nvPicPr>
          <p:cNvPr id="45" name="Рисунок 44" descr="Изображение выглядит как текст, Шрифт, символ,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6970C084-A01E-DCCD-985C-3321C60F4AD2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5640" y="1755758"/>
            <a:ext cx="2493725" cy="1250840"/>
          </a:xfrm>
          <a:prstGeom prst="rect">
            <a:avLst/>
          </a:prstGeom>
        </p:spPr>
      </p:pic>
      <p:pic>
        <p:nvPicPr>
          <p:cNvPr id="47" name="Рисунок 46" descr="Изображение выглядит как текст, Шрифт, снимок экрана, символ&#10;&#10;Автоматически созданное описание">
            <a:extLst>
              <a:ext uri="{FF2B5EF4-FFF2-40B4-BE49-F238E27FC236}">
                <a16:creationId xmlns:a16="http://schemas.microsoft.com/office/drawing/2014/main" id="{77F4C6A9-C5EC-AEB1-59A3-46489CD70A9D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7209" y="1742543"/>
            <a:ext cx="2520072" cy="1264055"/>
          </a:xfrm>
          <a:prstGeom prst="rect">
            <a:avLst/>
          </a:prstGeom>
        </p:spPr>
      </p:pic>
      <p:pic>
        <p:nvPicPr>
          <p:cNvPr id="48" name="Рисунок 47" descr="Изображение выглядит как устройство, текст, термометр&#10;&#10;Автоматически созданное описание">
            <a:extLst>
              <a:ext uri="{FF2B5EF4-FFF2-40B4-BE49-F238E27FC236}">
                <a16:creationId xmlns:a16="http://schemas.microsoft.com/office/drawing/2014/main" id="{A99CB211-D07B-8761-4A3A-40AD8DAAA840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8375" y="1908230"/>
            <a:ext cx="2035248" cy="3041539"/>
          </a:xfrm>
          <a:prstGeom prst="rect">
            <a:avLst/>
          </a:prstGeom>
        </p:spPr>
      </p:pic>
      <p:pic>
        <p:nvPicPr>
          <p:cNvPr id="55" name="Рисунок 54" descr="Изображение выглядит как текст, Шрифт, снимок экрана, символ&#10;&#10;Автоматически созданное описание">
            <a:extLst>
              <a:ext uri="{FF2B5EF4-FFF2-40B4-BE49-F238E27FC236}">
                <a16:creationId xmlns:a16="http://schemas.microsoft.com/office/drawing/2014/main" id="{47573407-568F-9F81-D6AB-21134B5FB84C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7209" y="1734176"/>
            <a:ext cx="2493723" cy="1250839"/>
          </a:xfrm>
          <a:prstGeom prst="rect">
            <a:avLst/>
          </a:prstGeom>
        </p:spPr>
      </p:pic>
      <p:pic>
        <p:nvPicPr>
          <p:cNvPr id="2" name="волшебство2">
            <a:hlinkClick r:id="" action="ppaction://media"/>
            <a:extLst>
              <a:ext uri="{FF2B5EF4-FFF2-40B4-BE49-F238E27FC236}">
                <a16:creationId xmlns:a16="http://schemas.microsoft.com/office/drawing/2014/main" id="{E8461A32-E21D-5C41-FB20-8CCA87445AE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-777500" y="406808"/>
            <a:ext cx="609600" cy="6096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FF9F477-0D3B-9D35-8504-43FEBADF0268}"/>
              </a:ext>
            </a:extLst>
          </p:cNvPr>
          <p:cNvSpPr txBox="1"/>
          <p:nvPr/>
        </p:nvSpPr>
        <p:spPr>
          <a:xfrm>
            <a:off x="7930060" y="379983"/>
            <a:ext cx="17485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Ой! Здравствуйте! Где это оказалась?</a:t>
            </a:r>
          </a:p>
        </p:txBody>
      </p:sp>
    </p:spTree>
    <p:extLst>
      <p:ext uri="{BB962C8B-B14F-4D97-AF65-F5344CB8AC3E}">
        <p14:creationId xmlns:p14="http://schemas.microsoft.com/office/powerpoint/2010/main" val="31795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6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00"/>
                            </p:stCondLst>
                            <p:childTnLst>
                              <p:par>
                                <p:cTn id="1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4" fill="hold">
                      <p:stCondLst>
                        <p:cond delay="0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 animBg="1"/>
      <p:bldP spid="9" grpId="1" animBg="1"/>
      <p:bldP spid="3" grpId="0"/>
      <p:bldP spid="3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Прямоугольник: скругленные углы 35">
            <a:extLst>
              <a:ext uri="{FF2B5EF4-FFF2-40B4-BE49-F238E27FC236}">
                <a16:creationId xmlns:a16="http://schemas.microsoft.com/office/drawing/2014/main" id="{ECAB83C0-0F4C-8EDA-89D1-4CF2B59B4FCA}"/>
              </a:ext>
            </a:extLst>
          </p:cNvPr>
          <p:cNvSpPr/>
          <p:nvPr/>
        </p:nvSpPr>
        <p:spPr>
          <a:xfrm>
            <a:off x="1018017" y="446574"/>
            <a:ext cx="10155965" cy="6140887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 descr="Изображение выглядит как круг, Графика, снимок экрана, мультфильм&#10;&#10;Автоматически созданное описание">
            <a:extLst>
              <a:ext uri="{FF2B5EF4-FFF2-40B4-BE49-F238E27FC236}">
                <a16:creationId xmlns:a16="http://schemas.microsoft.com/office/drawing/2014/main" id="{2C232ECB-9202-20EC-616A-4454028721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293" y="123742"/>
            <a:ext cx="759214" cy="759214"/>
          </a:xfrm>
          <a:prstGeom prst="rect">
            <a:avLst/>
          </a:prstGeom>
        </p:spPr>
      </p:pic>
      <p:sp>
        <p:nvSpPr>
          <p:cNvPr id="6" name="Скругленный прямоугольник 1">
            <a:extLst>
              <a:ext uri="{FF2B5EF4-FFF2-40B4-BE49-F238E27FC236}">
                <a16:creationId xmlns:a16="http://schemas.microsoft.com/office/drawing/2014/main" id="{47353F39-02D7-3741-EA94-D65D4A3C0405}"/>
              </a:ext>
            </a:extLst>
          </p:cNvPr>
          <p:cNvSpPr/>
          <p:nvPr/>
        </p:nvSpPr>
        <p:spPr>
          <a:xfrm>
            <a:off x="1112218" y="187452"/>
            <a:ext cx="2821607" cy="55549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>
                <a:ln w="0">
                  <a:noFill/>
                </a:ln>
                <a:solidFill>
                  <a:schemeClr val="tx1"/>
                </a:solidFill>
                <a:latin typeface="Gilroy Light" panose="00000400000000000000" charset="-52"/>
              </a:rPr>
              <a:t>Выбери зимнюю одежду и обувь. Нажимать на картинки</a:t>
            </a:r>
            <a:r>
              <a:rPr lang="ru-RU" sz="1400" dirty="0">
                <a:ln w="0"/>
                <a:solidFill>
                  <a:schemeClr val="tx1"/>
                </a:solidFill>
                <a:latin typeface="Gilroy Light" panose="00000400000000000000" charset="-52"/>
              </a:rPr>
              <a:t>.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8AC1317-54E3-8CC2-79C5-0E409D8D3D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12487" y="1890775"/>
            <a:ext cx="2804590" cy="507167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9BF1AF9-87E5-3FA0-7B6E-E4C5F709584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3407743" y="2301421"/>
            <a:ext cx="2264504" cy="4407802"/>
          </a:xfrm>
          <a:prstGeom prst="rect">
            <a:avLst/>
          </a:prstGeom>
        </p:spPr>
      </p:pic>
      <p:pic>
        <p:nvPicPr>
          <p:cNvPr id="13" name="Рисунок 12" descr="Изображение выглядит как текст, Шрифт, снимок экрана, символ&#10;&#10;Автоматически созданное описание">
            <a:extLst>
              <a:ext uri="{FF2B5EF4-FFF2-40B4-BE49-F238E27FC236}">
                <a16:creationId xmlns:a16="http://schemas.microsoft.com/office/drawing/2014/main" id="{3DE29327-035E-6195-EE87-A4D07347FB4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5780" y="854104"/>
            <a:ext cx="2708429" cy="1282639"/>
          </a:xfrm>
          <a:prstGeom prst="rect">
            <a:avLst/>
          </a:prstGeom>
        </p:spPr>
      </p:pic>
      <p:pic>
        <p:nvPicPr>
          <p:cNvPr id="15" name="Рисунок 14" descr="Изображение выглядит как рисунок, иллюстрация, зарисовка, мультфильм&#10;&#10;Автоматически созданное описание">
            <a:extLst>
              <a:ext uri="{FF2B5EF4-FFF2-40B4-BE49-F238E27FC236}">
                <a16:creationId xmlns:a16="http://schemas.microsoft.com/office/drawing/2014/main" id="{B25DA1F4-1726-8A67-FA13-9794A086A2D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1454" y="2214410"/>
            <a:ext cx="2308825" cy="4076700"/>
          </a:xfrm>
          <a:prstGeom prst="rect">
            <a:avLst/>
          </a:prstGeom>
        </p:spPr>
      </p:pic>
      <p:pic>
        <p:nvPicPr>
          <p:cNvPr id="17" name="Рисунок 16" descr="Изображение выглядит как банан, искусство&#10;&#10;Автоматически созданное описание">
            <a:extLst>
              <a:ext uri="{FF2B5EF4-FFF2-40B4-BE49-F238E27FC236}">
                <a16:creationId xmlns:a16="http://schemas.microsoft.com/office/drawing/2014/main" id="{594243B4-DE0D-00B2-CF9B-AEDD574044A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9224" y="566890"/>
            <a:ext cx="1535636" cy="1209772"/>
          </a:xfrm>
          <a:prstGeom prst="rect">
            <a:avLst/>
          </a:prstGeom>
        </p:spPr>
      </p:pic>
      <p:pic>
        <p:nvPicPr>
          <p:cNvPr id="19" name="Рисунок 18" descr="Изображение выглядит как одежда, штаны, мода&#10;&#10;Автоматически созданное описание">
            <a:extLst>
              <a:ext uri="{FF2B5EF4-FFF2-40B4-BE49-F238E27FC236}">
                <a16:creationId xmlns:a16="http://schemas.microsoft.com/office/drawing/2014/main" id="{C0976CD1-9E0D-965C-D45C-745807F6951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2852" y="3957060"/>
            <a:ext cx="970093" cy="1623654"/>
          </a:xfrm>
          <a:prstGeom prst="rect">
            <a:avLst/>
          </a:prstGeom>
        </p:spPr>
      </p:pic>
      <p:pic>
        <p:nvPicPr>
          <p:cNvPr id="21" name="Рисунок 20" descr="Изображение выглядит как мультфильм, иллюстрация, дизайн&#10;&#10;Автоматически созданное описание">
            <a:extLst>
              <a:ext uri="{FF2B5EF4-FFF2-40B4-BE49-F238E27FC236}">
                <a16:creationId xmlns:a16="http://schemas.microsoft.com/office/drawing/2014/main" id="{6498F1A4-E660-2032-FA9B-EEC53DC1E68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0104" y="5823476"/>
            <a:ext cx="1108750" cy="439180"/>
          </a:xfrm>
          <a:prstGeom prst="rect">
            <a:avLst/>
          </a:prstGeom>
        </p:spPr>
      </p:pic>
      <p:pic>
        <p:nvPicPr>
          <p:cNvPr id="23" name="Рисунок 22" descr="Изображение выглядит как мультфильм, обувь, дизайн&#10;&#10;Автоматически созданное описание">
            <a:extLst>
              <a:ext uri="{FF2B5EF4-FFF2-40B4-BE49-F238E27FC236}">
                <a16:creationId xmlns:a16="http://schemas.microsoft.com/office/drawing/2014/main" id="{0B16EAD1-72EF-2CE9-296B-801C905F944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5958" y="5704720"/>
            <a:ext cx="1083661" cy="689180"/>
          </a:xfrm>
          <a:prstGeom prst="rect">
            <a:avLst/>
          </a:prstGeom>
        </p:spPr>
      </p:pic>
      <p:pic>
        <p:nvPicPr>
          <p:cNvPr id="27" name="Рисунок 26" descr="Изображение выглядит как одежда, обувь, ботинок, башмак&#10;&#10;Автоматически созданное описание">
            <a:extLst>
              <a:ext uri="{FF2B5EF4-FFF2-40B4-BE49-F238E27FC236}">
                <a16:creationId xmlns:a16="http://schemas.microsoft.com/office/drawing/2014/main" id="{B57CB7BE-43D1-41CA-EDB8-1C074C851FB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1802" y="5826121"/>
            <a:ext cx="1575372" cy="544601"/>
          </a:xfrm>
          <a:prstGeom prst="rect">
            <a:avLst/>
          </a:prstGeom>
        </p:spPr>
      </p:pic>
      <p:pic>
        <p:nvPicPr>
          <p:cNvPr id="31" name="Рисунок 30" descr="Изображение выглядит как одежда, Выкройка (дизайн одежды), Оборка, платье&#10;&#10;Автоматически созданное описание">
            <a:extLst>
              <a:ext uri="{FF2B5EF4-FFF2-40B4-BE49-F238E27FC236}">
                <a16:creationId xmlns:a16="http://schemas.microsoft.com/office/drawing/2014/main" id="{1AE277C6-949E-1097-BF78-27E2E07D9B66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7315" y="1645675"/>
            <a:ext cx="1650889" cy="1688740"/>
          </a:xfrm>
          <a:prstGeom prst="rect">
            <a:avLst/>
          </a:prstGeom>
        </p:spPr>
      </p:pic>
      <p:pic>
        <p:nvPicPr>
          <p:cNvPr id="35" name="Рисунок 34" descr="Изображение выглядит как одежда, шаблон, искусство, Выкройка (дизайн одежды)&#10;&#10;Автоматически созданное описание">
            <a:extLst>
              <a:ext uri="{FF2B5EF4-FFF2-40B4-BE49-F238E27FC236}">
                <a16:creationId xmlns:a16="http://schemas.microsoft.com/office/drawing/2014/main" id="{CF2E6827-44AB-812C-9D3A-7631942BC8DC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7021" y="3578525"/>
            <a:ext cx="1837791" cy="1469725"/>
          </a:xfrm>
          <a:prstGeom prst="rect">
            <a:avLst/>
          </a:prstGeom>
        </p:spPr>
      </p:pic>
      <p:pic>
        <p:nvPicPr>
          <p:cNvPr id="29" name="Рисунок 28" descr="Изображение выглядит как мультфильм&#10;&#10;Автоматически созданное описание">
            <a:extLst>
              <a:ext uri="{FF2B5EF4-FFF2-40B4-BE49-F238E27FC236}">
                <a16:creationId xmlns:a16="http://schemas.microsoft.com/office/drawing/2014/main" id="{0D40870A-D1FF-3051-29F8-0F56AECD4436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07" y="2786382"/>
            <a:ext cx="1850990" cy="1400682"/>
          </a:xfrm>
          <a:prstGeom prst="rect">
            <a:avLst/>
          </a:prstGeom>
        </p:spPr>
      </p:pic>
      <p:pic>
        <p:nvPicPr>
          <p:cNvPr id="33" name="Рисунок 32" descr="Изображение выглядит как рисунок, зарисовка, графическая вставка, иллюстрация&#10;&#10;Автоматически созданное описание">
            <a:extLst>
              <a:ext uri="{FF2B5EF4-FFF2-40B4-BE49-F238E27FC236}">
                <a16:creationId xmlns:a16="http://schemas.microsoft.com/office/drawing/2014/main" id="{9B56410E-63AE-AE8D-C318-070903C77732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2692" y="1206406"/>
            <a:ext cx="1016791" cy="1400682"/>
          </a:xfrm>
          <a:prstGeom prst="rect">
            <a:avLst/>
          </a:prstGeom>
        </p:spPr>
      </p:pic>
      <p:pic>
        <p:nvPicPr>
          <p:cNvPr id="25" name="Рисунок 24" descr="Изображение выглядит как зеленый&#10;&#10;Автоматически созданное описание">
            <a:extLst>
              <a:ext uri="{FF2B5EF4-FFF2-40B4-BE49-F238E27FC236}">
                <a16:creationId xmlns:a16="http://schemas.microsoft.com/office/drawing/2014/main" id="{2CDB3154-BC0E-B097-5AED-F3CC6DB46543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2089" y="1942843"/>
            <a:ext cx="2513247" cy="544601"/>
          </a:xfrm>
          <a:prstGeom prst="rect">
            <a:avLst/>
          </a:prstGeom>
        </p:spPr>
      </p:pic>
      <p:pic>
        <p:nvPicPr>
          <p:cNvPr id="37" name="Рисунок 36">
            <a:extLst>
              <a:ext uri="{FF2B5EF4-FFF2-40B4-BE49-F238E27FC236}">
                <a16:creationId xmlns:a16="http://schemas.microsoft.com/office/drawing/2014/main" id="{F5336D2E-56EC-9E9C-D5D9-751FAAF562B3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318468" y="6081201"/>
            <a:ext cx="659425" cy="659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638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-3.33333E-6 L 0.31914 0.11852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51" y="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-3.7037E-7 L 0.18568 0.07361 " pathEditMode="relative" rAng="0" ptsTypes="AA">
                                      <p:cBhvr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84" y="3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34 4.81481E-6 L -0.19167 0.00138 " pathEditMode="relative" rAng="0" ptsTypes="AA">
                                      <p:cBhvr>
                                        <p:cTn id="9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66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33333E-6 L -0.00052 0.18611 " pathEditMode="relative" rAng="0" ptsTypes="AA">
                                      <p:cBhvr>
                                        <p:cTn id="1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9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35 4.07407E-6 L -0.13476 -0.01459 " pathEditMode="relative" rAng="0" ptsTypes="AA">
                                      <p:cBhvr>
                                        <p:cTn id="1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62" y="-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7.40741E-7 L -0.1444 0.3419 " pathEditMode="relative" rAng="0" ptsTypes="AA">
                                      <p:cBhvr>
                                        <p:cTn id="13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27" y="17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3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4" fill="hold">
                      <p:stCondLst>
                        <p:cond delay="0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3.33333E-6 L 0.17617 0.34814 " pathEditMode="relative" rAng="0" ptsTypes="AA">
                                      <p:cBhvr>
                                        <p:cTn id="13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02" y="17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6" grpId="0" animBg="1"/>
      <p:bldP spid="6" grpId="0" animBg="1"/>
      <p:bldP spid="6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2177969-AE71-91DC-92C6-C7DD3F5620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76100" y="2627522"/>
            <a:ext cx="1724103" cy="3859808"/>
          </a:xfrm>
          <a:prstGeom prst="rect">
            <a:avLst/>
          </a:prstGeom>
        </p:spPr>
      </p:pic>
      <p:pic>
        <p:nvPicPr>
          <p:cNvPr id="38" name="Рисунок 37">
            <a:extLst>
              <a:ext uri="{FF2B5EF4-FFF2-40B4-BE49-F238E27FC236}">
                <a16:creationId xmlns:a16="http://schemas.microsoft.com/office/drawing/2014/main" id="{37CE08E3-F61F-9921-2879-B4B8ED5FC3E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318468" y="6081201"/>
            <a:ext cx="659425" cy="659425"/>
          </a:xfrm>
          <a:prstGeom prst="rect">
            <a:avLst/>
          </a:prstGeom>
        </p:spPr>
      </p:pic>
      <p:pic>
        <p:nvPicPr>
          <p:cNvPr id="6" name="Рисунок 5" descr="Изображение выглядит как круг, Графика, снимок экрана, мультфильм&#10;&#10;Автоматически созданное описание">
            <a:extLst>
              <a:ext uri="{FF2B5EF4-FFF2-40B4-BE49-F238E27FC236}">
                <a16:creationId xmlns:a16="http://schemas.microsoft.com/office/drawing/2014/main" id="{E9AB4497-C91D-FDA3-5FE8-D415E86DAE4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293" y="123742"/>
            <a:ext cx="759214" cy="759214"/>
          </a:xfrm>
          <a:prstGeom prst="rect">
            <a:avLst/>
          </a:prstGeom>
        </p:spPr>
      </p:pic>
      <p:sp>
        <p:nvSpPr>
          <p:cNvPr id="9" name="Скругленный прямоугольник 1">
            <a:extLst>
              <a:ext uri="{FF2B5EF4-FFF2-40B4-BE49-F238E27FC236}">
                <a16:creationId xmlns:a16="http://schemas.microsoft.com/office/drawing/2014/main" id="{99817E7D-F448-197C-CACC-4315F178EE99}"/>
              </a:ext>
            </a:extLst>
          </p:cNvPr>
          <p:cNvSpPr/>
          <p:nvPr/>
        </p:nvSpPr>
        <p:spPr>
          <a:xfrm>
            <a:off x="1112218" y="187452"/>
            <a:ext cx="3090814" cy="55549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>
                <a:ln w="0"/>
                <a:solidFill>
                  <a:schemeClr val="tx1"/>
                </a:solidFill>
                <a:latin typeface="Gilroy Light" panose="00000400000000000000" charset="-52"/>
              </a:rPr>
              <a:t>Беседа о новогодних традициях.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5FD35494-E136-E76C-E9E0-DEBACB432E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9864" y="1217404"/>
            <a:ext cx="2799570" cy="1339301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D70A5CEB-58C7-FD95-5777-5BEC67B14D8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4206" y="1758864"/>
            <a:ext cx="4143588" cy="334027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A06A856F-8964-B320-00F5-00FC34DCEA4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4206" y="1758864"/>
            <a:ext cx="4143589" cy="3337097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8DE2451A-02F5-0B13-7B93-E28B7D7D857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4206" y="1759481"/>
            <a:ext cx="4143588" cy="3339655"/>
          </a:xfrm>
          <a:prstGeom prst="rect">
            <a:avLst/>
          </a:prstGeom>
        </p:spPr>
      </p:pic>
      <p:pic>
        <p:nvPicPr>
          <p:cNvPr id="4" name="Рисунок 3" descr="Изображение выглядит как одежда, кукла, мультфильм, игрушка&#10;&#10;Автоматически созданное описание">
            <a:extLst>
              <a:ext uri="{FF2B5EF4-FFF2-40B4-BE49-F238E27FC236}">
                <a16:creationId xmlns:a16="http://schemas.microsoft.com/office/drawing/2014/main" id="{D2279010-D143-C99B-3ED0-BF8460806F7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4346" y="1141384"/>
            <a:ext cx="2873304" cy="5716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603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4000" r="-44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674A71C-D9D5-9E15-B938-F141C28566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Изображение выглядит как мультфильм, графическая вставка, Анимация, Мультфильм&#10;&#10;Автоматически созданное описание">
            <a:extLst>
              <a:ext uri="{FF2B5EF4-FFF2-40B4-BE49-F238E27FC236}">
                <a16:creationId xmlns:a16="http://schemas.microsoft.com/office/drawing/2014/main" id="{616B8231-02BF-4E95-D004-2694901792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221299" y="2052476"/>
            <a:ext cx="1416001" cy="3429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1F07B6-E6AE-0C01-429F-EB749E7700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629782" y="2742851"/>
            <a:ext cx="1672845" cy="3438578"/>
          </a:xfrm>
          <a:prstGeom prst="rect">
            <a:avLst/>
          </a:prstGeom>
        </p:spPr>
      </p:pic>
      <p:pic>
        <p:nvPicPr>
          <p:cNvPr id="16" name="Рисунок 15" descr="Изображение выглядит как мультфильм, рисунок, графическая вставка, иллюстрация&#10;&#10;Автоматически созданное описание">
            <a:extLst>
              <a:ext uri="{FF2B5EF4-FFF2-40B4-BE49-F238E27FC236}">
                <a16:creationId xmlns:a16="http://schemas.microsoft.com/office/drawing/2014/main" id="{22DA1439-9469-C6BD-1ACF-8716864283F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0262" y="2820751"/>
            <a:ext cx="1631761" cy="3817490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61A4F90-D86F-C809-44BA-BD9A82E90C5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7709807" y="1715212"/>
            <a:ext cx="2649643" cy="5142788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F447B6D6-9915-9E11-D2C7-A5CE2529A14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375" y="1466958"/>
            <a:ext cx="2265865" cy="1171036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E26F8EB2-0BBB-4DEF-3D89-F3CDF881C50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0629" y="412032"/>
            <a:ext cx="2265866" cy="1174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419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5682</TotalTime>
  <Words>54</Words>
  <Application>Microsoft Office PowerPoint</Application>
  <PresentationFormat>Широкоэкранный</PresentationFormat>
  <Paragraphs>12</Paragraphs>
  <Slides>6</Slides>
  <Notes>4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Aptos Display</vt:lpstr>
      <vt:lpstr>Aptos</vt:lpstr>
      <vt:lpstr>Gilroy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Tata</dc:creator>
  <cp:lastModifiedBy>Tata</cp:lastModifiedBy>
  <cp:revision>107</cp:revision>
  <dcterms:created xsi:type="dcterms:W3CDTF">2025-02-26T05:33:04Z</dcterms:created>
  <dcterms:modified xsi:type="dcterms:W3CDTF">2025-07-04T05:09:33Z</dcterms:modified>
</cp:coreProperties>
</file>