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5" r:id="rId5"/>
    <p:sldId id="263" r:id="rId6"/>
    <p:sldId id="266" r:id="rId7"/>
    <p:sldId id="261" r:id="rId8"/>
    <p:sldId id="267" r:id="rId9"/>
    <p:sldId id="264" r:id="rId10"/>
    <p:sldId id="256" r:id="rId11"/>
    <p:sldId id="262" r:id="rId12"/>
    <p:sldId id="25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10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3AC5E4-A727-436D-9DF6-A5B672CD0151}" type="datetimeFigureOut">
              <a:rPr lang="ru-RU" smtClean="0"/>
              <a:pPr/>
              <a:t>20.12.2015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782BD-023E-4213-BB67-67062B8213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0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72;&#1090;&#1090;&#1077;&#1089;&#1090;&#1072;&#1094;&#1080;&#1103;\&#1091;&#1088;&#1086;&#1082;\&#1084;&#1086;&#1081;%20&#1091;&#1088;&#1086;&#1082;\30-AudioTrack%2030.mp3" TargetMode="Externa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30-AudioTrack 30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122" name="Picture 2" descr="C:\Users\User\Pictures\jivotniea-206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188640"/>
            <a:ext cx="5203564" cy="600411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3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Pictures\jivotniea-375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37897"/>
            <a:ext cx="3888432" cy="538398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90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Pictures\jivotniea-257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764704"/>
            <a:ext cx="4964311" cy="4964311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935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Pictures\jivotniea-227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12002" y="2420888"/>
            <a:ext cx="2268109" cy="3817062"/>
          </a:xfrm>
          <a:prstGeom prst="rect">
            <a:avLst/>
          </a:prstGeom>
          <a:noFill/>
        </p:spPr>
      </p:pic>
      <p:pic>
        <p:nvPicPr>
          <p:cNvPr id="4099" name="Picture 3" descr="C:\Users\User\Pictures\jivotniea-96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8749" y="1087438"/>
            <a:ext cx="1674689" cy="1837506"/>
          </a:xfrm>
          <a:prstGeom prst="rect">
            <a:avLst/>
          </a:prstGeom>
          <a:noFill/>
        </p:spPr>
      </p:pic>
      <p:pic>
        <p:nvPicPr>
          <p:cNvPr id="4100" name="Picture 4" descr="C:\Users\User\Pictures\jivotniea-2438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908720"/>
            <a:ext cx="1872208" cy="242881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161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Pictures\jivotniea-113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5" y="1772816"/>
            <a:ext cx="6506135" cy="40324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95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Pictures\jivotniea-111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698659"/>
            <a:ext cx="4824536" cy="546110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3588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Pictures\jivotniea-356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8977" y="1052737"/>
            <a:ext cx="4841255" cy="5115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48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Pictures\jivotniea-267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1" y="980728"/>
            <a:ext cx="5408309" cy="457626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48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Pictures\jivotniea-364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1062805"/>
            <a:ext cx="3960439" cy="511024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32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Pictures\jivotniea-254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76672"/>
            <a:ext cx="4375722" cy="52723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61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Pictures\jivotniea-368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3" y="472790"/>
            <a:ext cx="4608512" cy="54413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67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Pictures\jivotniea-358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810" y="1484784"/>
            <a:ext cx="6075590" cy="43924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Экран (4:3)</PresentationFormat>
  <Paragraphs>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2015-12-20T15:52:42Z</dcterms:created>
  <dcterms:modified xsi:type="dcterms:W3CDTF">2015-12-20T16:49:26Z</dcterms:modified>
</cp:coreProperties>
</file>