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5"/>
  </p:notesMasterIdLst>
  <p:handoutMasterIdLst>
    <p:handoutMasterId r:id="rId26"/>
  </p:handoutMasterIdLst>
  <p:sldIdLst>
    <p:sldId id="256" r:id="rId3"/>
    <p:sldId id="284" r:id="rId4"/>
    <p:sldId id="260" r:id="rId5"/>
    <p:sldId id="261" r:id="rId6"/>
    <p:sldId id="263" r:id="rId7"/>
    <p:sldId id="262" r:id="rId8"/>
    <p:sldId id="257" r:id="rId9"/>
    <p:sldId id="275" r:id="rId10"/>
    <p:sldId id="276" r:id="rId11"/>
    <p:sldId id="277" r:id="rId12"/>
    <p:sldId id="278" r:id="rId13"/>
    <p:sldId id="279" r:id="rId14"/>
    <p:sldId id="281" r:id="rId15"/>
    <p:sldId id="264" r:id="rId16"/>
    <p:sldId id="274" r:id="rId17"/>
    <p:sldId id="265" r:id="rId18"/>
    <p:sldId id="267" r:id="rId19"/>
    <p:sldId id="269" r:id="rId20"/>
    <p:sldId id="270" r:id="rId21"/>
    <p:sldId id="268" r:id="rId22"/>
    <p:sldId id="273" r:id="rId23"/>
    <p:sldId id="285" r:id="rId2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E9EFF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1398" y="6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handoutMaster" Target="handoutMasters/handout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ru-RU" smtClean="0"/>
              <a:t>Позднякова Лилия Игоревна НРМОБУ "Усть - Юганская СОШ"</a:t>
            </a:r>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B4DE0E7-20F9-4E4B-8B26-D744B3543DF9}" type="datetimeFigureOut">
              <a:rPr lang="ru-RU" smtClean="0"/>
              <a:t>24.09.2021</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9A191767-1A5A-4D73-A18D-E40325538956}" type="slidenum">
              <a:rPr lang="ru-RU" smtClean="0"/>
              <a:t>‹#›</a:t>
            </a:fld>
            <a:endParaRPr lang="ru-RU"/>
          </a:p>
        </p:txBody>
      </p:sp>
    </p:spTree>
    <p:extLst>
      <p:ext uri="{BB962C8B-B14F-4D97-AF65-F5344CB8AC3E}">
        <p14:creationId xmlns:p14="http://schemas.microsoft.com/office/powerpoint/2010/main" val="4121602937"/>
      </p:ext>
    </p:extLst>
  </p:cSld>
  <p:clrMap bg1="lt1" tx1="dk1" bg2="lt2" tx2="dk2" accent1="accent1" accent2="accent2" accent3="accent3" accent4="accent4" accent5="accent5" accent6="accent6" hlink="hlink" folHlink="folHlink"/>
  <p:hf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r>
              <a:rPr lang="ru-RU" smtClean="0"/>
              <a:t>Позднякова Лилия Игоревна НРМОБУ "Усть - Юганская СОШ"</a:t>
            </a: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CC6A680-660E-462A-B076-3AF38A1A3C6D}" type="datetimeFigureOut">
              <a:rPr lang="ru-RU" smtClean="0"/>
              <a:pPr/>
              <a:t>24.09.2021</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342BCD0-4CAD-4DEF-BB03-F0AFA808E629}" type="slidenum">
              <a:rPr lang="ru-RU" smtClean="0"/>
              <a:pPr/>
              <a:t>‹#›</a:t>
            </a:fld>
            <a:endParaRPr lang="ru-RU"/>
          </a:p>
        </p:txBody>
      </p:sp>
    </p:spTree>
    <p:extLst>
      <p:ext uri="{BB962C8B-B14F-4D97-AF65-F5344CB8AC3E}">
        <p14:creationId xmlns:p14="http://schemas.microsoft.com/office/powerpoint/2010/main" val="1790898630"/>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8342BCD0-4CAD-4DEF-BB03-F0AFA808E629}" type="slidenum">
              <a:rPr lang="ru-RU" smtClean="0"/>
              <a:pPr/>
              <a:t>1</a:t>
            </a:fld>
            <a:endParaRPr lang="ru-RU"/>
          </a:p>
        </p:txBody>
      </p:sp>
      <p:sp>
        <p:nvSpPr>
          <p:cNvPr id="5" name="Верхний колонтитул 4"/>
          <p:cNvSpPr>
            <a:spLocks noGrp="1"/>
          </p:cNvSpPr>
          <p:nvPr>
            <p:ph type="hdr" sz="quarter" idx="11"/>
          </p:nvPr>
        </p:nvSpPr>
        <p:spPr/>
        <p:txBody>
          <a:bodyPr/>
          <a:lstStyle/>
          <a:p>
            <a:r>
              <a:rPr lang="ru-RU" smtClean="0"/>
              <a:t>Позднякова Лилия Игоревна НРМОБУ "Усть - Юганская СОШ"</a:t>
            </a:r>
            <a:endParaRPr lang="ru-RU"/>
          </a:p>
        </p:txBody>
      </p:sp>
    </p:spTree>
    <p:extLst>
      <p:ext uri="{BB962C8B-B14F-4D97-AF65-F5344CB8AC3E}">
        <p14:creationId xmlns:p14="http://schemas.microsoft.com/office/powerpoint/2010/main" val="29517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342BCD0-4CAD-4DEF-BB03-F0AFA808E629}" type="slidenum">
              <a:rPr lang="ru-RU" smtClean="0"/>
              <a:pPr/>
              <a:t>4</a:t>
            </a:fld>
            <a:endParaRPr lang="ru-RU"/>
          </a:p>
        </p:txBody>
      </p:sp>
      <p:sp>
        <p:nvSpPr>
          <p:cNvPr id="5" name="Верхний колонтитул 4"/>
          <p:cNvSpPr>
            <a:spLocks noGrp="1"/>
          </p:cNvSpPr>
          <p:nvPr>
            <p:ph type="hdr" sz="quarter" idx="11"/>
          </p:nvPr>
        </p:nvSpPr>
        <p:spPr/>
        <p:txBody>
          <a:bodyPr/>
          <a:lstStyle/>
          <a:p>
            <a:r>
              <a:rPr lang="ru-RU" smtClean="0"/>
              <a:t>Позднякова Лилия Игоревна НРМОБУ "Усть - Юганская СОШ"</a:t>
            </a:r>
            <a:endParaRPr lang="ru-RU"/>
          </a:p>
        </p:txBody>
      </p:sp>
    </p:spTree>
    <p:extLst>
      <p:ext uri="{BB962C8B-B14F-4D97-AF65-F5344CB8AC3E}">
        <p14:creationId xmlns:p14="http://schemas.microsoft.com/office/powerpoint/2010/main" val="21740227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342BCD0-4CAD-4DEF-BB03-F0AFA808E629}" type="slidenum">
              <a:rPr lang="ru-RU" smtClean="0"/>
              <a:pPr/>
              <a:t>5</a:t>
            </a:fld>
            <a:endParaRPr lang="ru-RU"/>
          </a:p>
        </p:txBody>
      </p:sp>
      <p:sp>
        <p:nvSpPr>
          <p:cNvPr id="5" name="Верхний колонтитул 4"/>
          <p:cNvSpPr>
            <a:spLocks noGrp="1"/>
          </p:cNvSpPr>
          <p:nvPr>
            <p:ph type="hdr" sz="quarter" idx="11"/>
          </p:nvPr>
        </p:nvSpPr>
        <p:spPr/>
        <p:txBody>
          <a:bodyPr/>
          <a:lstStyle/>
          <a:p>
            <a:r>
              <a:rPr lang="ru-RU" smtClean="0"/>
              <a:t>Позднякова Лилия Игоревна НРМОБУ "Усть - Юганская СОШ"</a:t>
            </a:r>
            <a:endParaRPr lang="ru-RU"/>
          </a:p>
        </p:txBody>
      </p:sp>
    </p:spTree>
    <p:extLst>
      <p:ext uri="{BB962C8B-B14F-4D97-AF65-F5344CB8AC3E}">
        <p14:creationId xmlns:p14="http://schemas.microsoft.com/office/powerpoint/2010/main" val="33364148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342BCD0-4CAD-4DEF-BB03-F0AFA808E629}" type="slidenum">
              <a:rPr lang="ru-RU" smtClean="0"/>
              <a:pPr/>
              <a:t>6</a:t>
            </a:fld>
            <a:endParaRPr lang="ru-RU"/>
          </a:p>
        </p:txBody>
      </p:sp>
      <p:sp>
        <p:nvSpPr>
          <p:cNvPr id="5" name="Верхний колонтитул 4"/>
          <p:cNvSpPr>
            <a:spLocks noGrp="1"/>
          </p:cNvSpPr>
          <p:nvPr>
            <p:ph type="hdr" sz="quarter" idx="11"/>
          </p:nvPr>
        </p:nvSpPr>
        <p:spPr/>
        <p:txBody>
          <a:bodyPr/>
          <a:lstStyle/>
          <a:p>
            <a:r>
              <a:rPr lang="ru-RU" smtClean="0"/>
              <a:t>Позднякова Лилия Игоревна НРМОБУ "Усть - Юганская СОШ"</a:t>
            </a:r>
            <a:endParaRPr lang="ru-RU"/>
          </a:p>
        </p:txBody>
      </p:sp>
    </p:spTree>
    <p:extLst>
      <p:ext uri="{BB962C8B-B14F-4D97-AF65-F5344CB8AC3E}">
        <p14:creationId xmlns:p14="http://schemas.microsoft.com/office/powerpoint/2010/main" val="5689392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342BCD0-4CAD-4DEF-BB03-F0AFA808E629}" type="slidenum">
              <a:rPr lang="ru-RU" smtClean="0"/>
              <a:pPr/>
              <a:t>14</a:t>
            </a:fld>
            <a:endParaRPr lang="ru-RU"/>
          </a:p>
        </p:txBody>
      </p:sp>
      <p:sp>
        <p:nvSpPr>
          <p:cNvPr id="5" name="Верхний колонтитул 4"/>
          <p:cNvSpPr>
            <a:spLocks noGrp="1"/>
          </p:cNvSpPr>
          <p:nvPr>
            <p:ph type="hdr" sz="quarter" idx="11"/>
          </p:nvPr>
        </p:nvSpPr>
        <p:spPr/>
        <p:txBody>
          <a:bodyPr/>
          <a:lstStyle/>
          <a:p>
            <a:r>
              <a:rPr lang="ru-RU" smtClean="0"/>
              <a:t>Позднякова Лилия Игоревна НРМОБУ "Усть - Юганская СОШ"</a:t>
            </a:r>
            <a:endParaRPr lang="ru-RU"/>
          </a:p>
        </p:txBody>
      </p:sp>
    </p:spTree>
    <p:extLst>
      <p:ext uri="{BB962C8B-B14F-4D97-AF65-F5344CB8AC3E}">
        <p14:creationId xmlns:p14="http://schemas.microsoft.com/office/powerpoint/2010/main" val="3573184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fld id="{8342BCD0-4CAD-4DEF-BB03-F0AFA808E629}" type="slidenum">
              <a:rPr lang="ru-RU" smtClean="0"/>
              <a:pPr/>
              <a:t>15</a:t>
            </a:fld>
            <a:endParaRPr lang="ru-RU"/>
          </a:p>
        </p:txBody>
      </p:sp>
      <p:sp>
        <p:nvSpPr>
          <p:cNvPr id="5" name="Верхний колонтитул 4"/>
          <p:cNvSpPr>
            <a:spLocks noGrp="1"/>
          </p:cNvSpPr>
          <p:nvPr>
            <p:ph type="hdr" sz="quarter" idx="11"/>
          </p:nvPr>
        </p:nvSpPr>
        <p:spPr/>
        <p:txBody>
          <a:bodyPr/>
          <a:lstStyle/>
          <a:p>
            <a:r>
              <a:rPr lang="ru-RU" smtClean="0"/>
              <a:t>Позднякова Лилия Игоревна НРМОБУ "Усть - Юганская СОШ"</a:t>
            </a:r>
            <a:endParaRPr lang="ru-RU"/>
          </a:p>
        </p:txBody>
      </p:sp>
    </p:spTree>
    <p:extLst>
      <p:ext uri="{BB962C8B-B14F-4D97-AF65-F5344CB8AC3E}">
        <p14:creationId xmlns:p14="http://schemas.microsoft.com/office/powerpoint/2010/main" val="37573362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1D617896-A523-47C1-9C2F-B63E12F40197}"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969F731-CBDD-4EF6-83C5-84D9E8F5C7BA}"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DE4A0210-E307-4BE1-89DF-04A8B6105137}"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0DC3D507-F7E9-40C9-A613-429208B4CF0D}" type="datetime1">
              <a:rPr lang="ru-RU" smtClean="0"/>
              <a:t>24.09.2021</a:t>
            </a:fld>
            <a:endParaRPr lang="ru-RU"/>
          </a:p>
        </p:txBody>
      </p:sp>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B955AE41-9F6F-4BFA-8E2E-80A28FC57EC1}" type="datetime1">
              <a:rPr lang="ru-RU" smtClean="0"/>
              <a:t>24.09.2021</a:t>
            </a:fld>
            <a:endParaRPr lang="ru-RU"/>
          </a:p>
        </p:txBody>
      </p:sp>
      <p:sp>
        <p:nvSpPr>
          <p:cNvPr id="8" name="Нижний колонтитул 7"/>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CC297D0-BA09-4428-95EA-8C0C8B125334}" type="datetime1">
              <a:rPr lang="ru-RU" smtClean="0"/>
              <a:t>24.09.2021</a:t>
            </a:fld>
            <a:endParaRPr lang="ru-RU"/>
          </a:p>
        </p:txBody>
      </p:sp>
      <p:sp>
        <p:nvSpPr>
          <p:cNvPr id="4" name="Нижний колонтитул 3"/>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41E889A1-5FE2-491B-B15F-2E28A70071A7}" type="datetime1">
              <a:rPr lang="ru-RU" smtClean="0"/>
              <a:t>24.09.2021</a:t>
            </a:fld>
            <a:endParaRPr lang="ru-RU"/>
          </a:p>
        </p:txBody>
      </p:sp>
      <p:sp>
        <p:nvSpPr>
          <p:cNvPr id="3" name="Нижний колонтитул 2"/>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EC2BEF80-BADB-4213-B1A6-952DF1F19E7B}" type="datetime1">
              <a:rPr lang="ru-RU" smtClean="0"/>
              <a:t>24.09.2021</a:t>
            </a:fld>
            <a:endParaRPr lang="ru-RU"/>
          </a:p>
        </p:txBody>
      </p:sp>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82BF6EFE-5976-44A6-ADDF-F4D0CFBFB6B2}" type="datetime1">
              <a:rPr lang="ru-RU" smtClean="0"/>
              <a:t>24.09.2021</a:t>
            </a:fld>
            <a:endParaRPr lang="ru-RU"/>
          </a:p>
        </p:txBody>
      </p:sp>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532B490-8B16-46CF-B551-B2BFCA5C58CB}"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028ACF4-F8B7-4B41-AB4F-13D2689B3B94}"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DDFA744-649E-4441-A313-779807ECF01A}"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217E1C1-0A7B-4D7E-94B6-8A8584A2BA9D}"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AC45185C-407D-44E5-9C52-494597E7D358}"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87DB1B7-2923-41EE-8E11-79BD9CD15349}" type="datetime1">
              <a:rPr lang="ru-RU" smtClean="0"/>
              <a:t>24.09.2021</a:t>
            </a:fld>
            <a:endParaRPr lang="ru-RU"/>
          </a:p>
        </p:txBody>
      </p:sp>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E032CA71-DCA4-41E0-93EE-756615715380}" type="datetime1">
              <a:rPr lang="ru-RU" smtClean="0"/>
              <a:t>24.09.2021</a:t>
            </a:fld>
            <a:endParaRPr lang="ru-RU"/>
          </a:p>
        </p:txBody>
      </p:sp>
      <p:sp>
        <p:nvSpPr>
          <p:cNvPr id="8" name="Нижний колонтитул 7"/>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BB646EF9-C8A9-43BA-AA64-B7E89ADC2C62}" type="datetime1">
              <a:rPr lang="ru-RU" smtClean="0"/>
              <a:t>24.09.2021</a:t>
            </a:fld>
            <a:endParaRPr lang="ru-RU"/>
          </a:p>
        </p:txBody>
      </p:sp>
      <p:sp>
        <p:nvSpPr>
          <p:cNvPr id="4" name="Нижний колонтитул 3"/>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2EE42C0D-2B20-4917-BF6F-04A8A91FE836}" type="datetime1">
              <a:rPr lang="ru-RU" smtClean="0"/>
              <a:t>24.09.2021</a:t>
            </a:fld>
            <a:endParaRPr lang="ru-RU"/>
          </a:p>
        </p:txBody>
      </p:sp>
      <p:sp>
        <p:nvSpPr>
          <p:cNvPr id="3" name="Нижний колонтитул 2"/>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07A90DE0-07A3-4E76-A2E8-5701EAE6C77B}" type="datetime1">
              <a:rPr lang="ru-RU" smtClean="0"/>
              <a:t>24.09.2021</a:t>
            </a:fld>
            <a:endParaRPr lang="ru-RU"/>
          </a:p>
        </p:txBody>
      </p:sp>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970460FB-585C-49C0-96D8-A90A6CD20D06}" type="datetime1">
              <a:rPr lang="ru-RU" smtClean="0"/>
              <a:t>24.09.2021</a:t>
            </a:fld>
            <a:endParaRPr lang="ru-RU"/>
          </a:p>
        </p:txBody>
      </p:sp>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2325C147-4B55-4BFB-B55E-03D5D07BF8C3}"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9EC4EC76-7B02-4523-B87D-4C1E700B6FD9}" type="datetime1">
              <a:rPr lang="ru-RU" smtClean="0"/>
              <a:t>24.09.2021</a:t>
            </a:fld>
            <a:endParaRPr lang="ru-RU"/>
          </a:p>
        </p:txBody>
      </p:sp>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5000" r="-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B14F5B0-EFF0-448B-B708-62C32461981C}" type="datetime1">
              <a:rPr lang="ru-RU" smtClean="0"/>
              <a:t>24.09.2021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ru-RU" smtClean="0"/>
              <a:t>Позднякова Л.И. НРМОБУ "Усть -ЮганскаяСОШ"</a:t>
            </a: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fade/>
  </p:transition>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5000" r="-5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A7246EE-2B56-4A2C-9335-A780F9C2F39C}" type="datetime1">
              <a:rPr lang="ru-RU" smtClean="0"/>
              <a:t>24.09.2021</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ru-RU" smtClean="0"/>
              <a:t>Позднякова Л.И. НРМОБУ "Усть -ЮганскаяСОШ"</a:t>
            </a: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hf sldNum="0"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audio" Target="../media/audio1.wav"/><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3.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7"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xml"/><Relationship Id="rId4" Type="http://schemas.openxmlformats.org/officeDocument/2006/relationships/image" Target="../media/image32.png"/></Relationships>
</file>

<file path=ppt/slides/_rels/slide1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5.jpeg"/><Relationship Id="rId4" Type="http://schemas.openxmlformats.org/officeDocument/2006/relationships/image" Target="../media/image34.png"/></Relationships>
</file>

<file path=ppt/slides/_rels/slide15.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3.jpeg"/><Relationship Id="rId7"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6.jpeg"/><Relationship Id="rId4" Type="http://schemas.openxmlformats.org/officeDocument/2006/relationships/image" Target="../media/image34.png"/></Relationships>
</file>

<file path=ppt/slides/_rels/slide16.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40.png"/><Relationship Id="rId7" Type="http://schemas.openxmlformats.org/officeDocument/2006/relationships/image" Target="../media/image44.png"/><Relationship Id="rId12" Type="http://schemas.openxmlformats.org/officeDocument/2006/relationships/image" Target="../media/image47.png"/><Relationship Id="rId2" Type="http://schemas.openxmlformats.org/officeDocument/2006/relationships/image" Target="../media/image37.png"/><Relationship Id="rId1" Type="http://schemas.openxmlformats.org/officeDocument/2006/relationships/slideLayout" Target="../slideLayouts/slideLayout18.xml"/><Relationship Id="rId6" Type="http://schemas.openxmlformats.org/officeDocument/2006/relationships/image" Target="../media/image43.png"/><Relationship Id="rId11" Type="http://schemas.openxmlformats.org/officeDocument/2006/relationships/image" Target="../media/image39.png"/><Relationship Id="rId5" Type="http://schemas.openxmlformats.org/officeDocument/2006/relationships/image" Target="../media/image42.png"/><Relationship Id="rId10" Type="http://schemas.openxmlformats.org/officeDocument/2006/relationships/image" Target="../media/image46.png"/><Relationship Id="rId4" Type="http://schemas.openxmlformats.org/officeDocument/2006/relationships/image" Target="../media/image41.png"/><Relationship Id="rId9" Type="http://schemas.openxmlformats.org/officeDocument/2006/relationships/image" Target="../media/image38.png"/></Relationships>
</file>

<file path=ppt/slides/_rels/slide17.xml.rels><?xml version="1.0" encoding="UTF-8" standalone="yes"?>
<Relationships xmlns="http://schemas.openxmlformats.org/package/2006/relationships"><Relationship Id="rId13" Type="http://schemas.openxmlformats.org/officeDocument/2006/relationships/image" Target="../media/image59.png"/><Relationship Id="rId18" Type="http://schemas.openxmlformats.org/officeDocument/2006/relationships/image" Target="../media/image64.png"/><Relationship Id="rId26" Type="http://schemas.openxmlformats.org/officeDocument/2006/relationships/image" Target="../media/image72.png"/><Relationship Id="rId3" Type="http://schemas.openxmlformats.org/officeDocument/2006/relationships/image" Target="../media/image49.png"/><Relationship Id="rId21" Type="http://schemas.openxmlformats.org/officeDocument/2006/relationships/image" Target="../media/image67.png"/><Relationship Id="rId7" Type="http://schemas.openxmlformats.org/officeDocument/2006/relationships/image" Target="../media/image53.png"/><Relationship Id="rId12" Type="http://schemas.openxmlformats.org/officeDocument/2006/relationships/image" Target="../media/image58.png"/><Relationship Id="rId17" Type="http://schemas.openxmlformats.org/officeDocument/2006/relationships/image" Target="../media/image63.png"/><Relationship Id="rId25" Type="http://schemas.openxmlformats.org/officeDocument/2006/relationships/image" Target="../media/image71.png"/><Relationship Id="rId33" Type="http://schemas.openxmlformats.org/officeDocument/2006/relationships/image" Target="../media/image79.png"/><Relationship Id="rId2" Type="http://schemas.openxmlformats.org/officeDocument/2006/relationships/image" Target="../media/image48.png"/><Relationship Id="rId16" Type="http://schemas.openxmlformats.org/officeDocument/2006/relationships/image" Target="../media/image62.png"/><Relationship Id="rId20" Type="http://schemas.openxmlformats.org/officeDocument/2006/relationships/image" Target="../media/image66.png"/><Relationship Id="rId29" Type="http://schemas.openxmlformats.org/officeDocument/2006/relationships/image" Target="../media/image75.png"/><Relationship Id="rId1" Type="http://schemas.openxmlformats.org/officeDocument/2006/relationships/slideLayout" Target="../slideLayouts/slideLayout18.xml"/><Relationship Id="rId6" Type="http://schemas.openxmlformats.org/officeDocument/2006/relationships/image" Target="../media/image52.png"/><Relationship Id="rId11" Type="http://schemas.openxmlformats.org/officeDocument/2006/relationships/image" Target="../media/image57.png"/><Relationship Id="rId24" Type="http://schemas.openxmlformats.org/officeDocument/2006/relationships/image" Target="../media/image70.png"/><Relationship Id="rId32" Type="http://schemas.openxmlformats.org/officeDocument/2006/relationships/image" Target="../media/image78.png"/><Relationship Id="rId5" Type="http://schemas.openxmlformats.org/officeDocument/2006/relationships/image" Target="../media/image51.png"/><Relationship Id="rId15" Type="http://schemas.openxmlformats.org/officeDocument/2006/relationships/image" Target="../media/image61.png"/><Relationship Id="rId23" Type="http://schemas.openxmlformats.org/officeDocument/2006/relationships/image" Target="../media/image69.png"/><Relationship Id="rId28" Type="http://schemas.openxmlformats.org/officeDocument/2006/relationships/image" Target="../media/image74.png"/><Relationship Id="rId10" Type="http://schemas.openxmlformats.org/officeDocument/2006/relationships/image" Target="../media/image56.png"/><Relationship Id="rId19" Type="http://schemas.openxmlformats.org/officeDocument/2006/relationships/image" Target="../media/image65.png"/><Relationship Id="rId31" Type="http://schemas.openxmlformats.org/officeDocument/2006/relationships/image" Target="../media/image77.png"/><Relationship Id="rId4" Type="http://schemas.openxmlformats.org/officeDocument/2006/relationships/image" Target="../media/image50.png"/><Relationship Id="rId9" Type="http://schemas.openxmlformats.org/officeDocument/2006/relationships/image" Target="../media/image55.png"/><Relationship Id="rId14" Type="http://schemas.openxmlformats.org/officeDocument/2006/relationships/image" Target="../media/image60.png"/><Relationship Id="rId22" Type="http://schemas.openxmlformats.org/officeDocument/2006/relationships/image" Target="../media/image68.png"/><Relationship Id="rId27" Type="http://schemas.openxmlformats.org/officeDocument/2006/relationships/image" Target="../media/image73.png"/><Relationship Id="rId30" Type="http://schemas.openxmlformats.org/officeDocument/2006/relationships/image" Target="../media/image76.png"/><Relationship Id="rId8" Type="http://schemas.openxmlformats.org/officeDocument/2006/relationships/image" Target="../media/image54.png"/></Relationships>
</file>

<file path=ppt/slides/_rels/slide18.xml.rels><?xml version="1.0" encoding="UTF-8" standalone="yes"?>
<Relationships xmlns="http://schemas.openxmlformats.org/package/2006/relationships"><Relationship Id="rId8" Type="http://schemas.openxmlformats.org/officeDocument/2006/relationships/image" Target="../media/image60.png"/><Relationship Id="rId13" Type="http://schemas.openxmlformats.org/officeDocument/2006/relationships/image" Target="../media/image68.png"/><Relationship Id="rId18" Type="http://schemas.openxmlformats.org/officeDocument/2006/relationships/image" Target="../media/image73.png"/><Relationship Id="rId26" Type="http://schemas.openxmlformats.org/officeDocument/2006/relationships/image" Target="../media/image86.png"/><Relationship Id="rId3" Type="http://schemas.openxmlformats.org/officeDocument/2006/relationships/image" Target="../media/image49.png"/><Relationship Id="rId21" Type="http://schemas.openxmlformats.org/officeDocument/2006/relationships/image" Target="../media/image81.png"/><Relationship Id="rId7" Type="http://schemas.openxmlformats.org/officeDocument/2006/relationships/image" Target="../media/image59.png"/><Relationship Id="rId12" Type="http://schemas.openxmlformats.org/officeDocument/2006/relationships/image" Target="../media/image67.png"/><Relationship Id="rId17" Type="http://schemas.openxmlformats.org/officeDocument/2006/relationships/image" Target="../media/image72.png"/><Relationship Id="rId25" Type="http://schemas.openxmlformats.org/officeDocument/2006/relationships/image" Target="../media/image85.png"/><Relationship Id="rId2" Type="http://schemas.openxmlformats.org/officeDocument/2006/relationships/image" Target="../media/image48.png"/><Relationship Id="rId16" Type="http://schemas.openxmlformats.org/officeDocument/2006/relationships/image" Target="../media/image71.png"/><Relationship Id="rId20" Type="http://schemas.openxmlformats.org/officeDocument/2006/relationships/image" Target="../media/image80.png"/><Relationship Id="rId1" Type="http://schemas.openxmlformats.org/officeDocument/2006/relationships/slideLayout" Target="../slideLayouts/slideLayout18.xml"/><Relationship Id="rId6" Type="http://schemas.openxmlformats.org/officeDocument/2006/relationships/image" Target="../media/image52.png"/><Relationship Id="rId11" Type="http://schemas.openxmlformats.org/officeDocument/2006/relationships/image" Target="../media/image63.png"/><Relationship Id="rId24" Type="http://schemas.openxmlformats.org/officeDocument/2006/relationships/image" Target="../media/image84.png"/><Relationship Id="rId5" Type="http://schemas.openxmlformats.org/officeDocument/2006/relationships/image" Target="../media/image51.png"/><Relationship Id="rId15" Type="http://schemas.openxmlformats.org/officeDocument/2006/relationships/image" Target="../media/image70.png"/><Relationship Id="rId23" Type="http://schemas.openxmlformats.org/officeDocument/2006/relationships/image" Target="../media/image83.png"/><Relationship Id="rId28" Type="http://schemas.openxmlformats.org/officeDocument/2006/relationships/image" Target="../media/image88.png"/><Relationship Id="rId10" Type="http://schemas.openxmlformats.org/officeDocument/2006/relationships/image" Target="../media/image62.png"/><Relationship Id="rId19" Type="http://schemas.openxmlformats.org/officeDocument/2006/relationships/image" Target="../media/image74.png"/><Relationship Id="rId4" Type="http://schemas.openxmlformats.org/officeDocument/2006/relationships/image" Target="../media/image50.png"/><Relationship Id="rId9" Type="http://schemas.openxmlformats.org/officeDocument/2006/relationships/image" Target="../media/image61.png"/><Relationship Id="rId14" Type="http://schemas.openxmlformats.org/officeDocument/2006/relationships/image" Target="../media/image69.png"/><Relationship Id="rId22" Type="http://schemas.openxmlformats.org/officeDocument/2006/relationships/image" Target="../media/image82.png"/><Relationship Id="rId27" Type="http://schemas.openxmlformats.org/officeDocument/2006/relationships/image" Target="../media/image87.png"/></Relationships>
</file>

<file path=ppt/slides/_rels/slide19.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image" Target="../media/image100.png"/><Relationship Id="rId18" Type="http://schemas.openxmlformats.org/officeDocument/2006/relationships/image" Target="../media/image105.png"/><Relationship Id="rId3" Type="http://schemas.openxmlformats.org/officeDocument/2006/relationships/image" Target="../media/image90.png"/><Relationship Id="rId21" Type="http://schemas.openxmlformats.org/officeDocument/2006/relationships/image" Target="../media/image108.png"/><Relationship Id="rId7" Type="http://schemas.openxmlformats.org/officeDocument/2006/relationships/image" Target="../media/image94.png"/><Relationship Id="rId12" Type="http://schemas.openxmlformats.org/officeDocument/2006/relationships/image" Target="../media/image99.png"/><Relationship Id="rId17" Type="http://schemas.openxmlformats.org/officeDocument/2006/relationships/image" Target="../media/image104.png"/><Relationship Id="rId2" Type="http://schemas.openxmlformats.org/officeDocument/2006/relationships/image" Target="../media/image89.png"/><Relationship Id="rId16" Type="http://schemas.openxmlformats.org/officeDocument/2006/relationships/image" Target="../media/image103.png"/><Relationship Id="rId20" Type="http://schemas.openxmlformats.org/officeDocument/2006/relationships/image" Target="../media/image107.png"/><Relationship Id="rId1" Type="http://schemas.openxmlformats.org/officeDocument/2006/relationships/slideLayout" Target="../slideLayouts/slideLayout18.xml"/><Relationship Id="rId6" Type="http://schemas.openxmlformats.org/officeDocument/2006/relationships/image" Target="../media/image93.png"/><Relationship Id="rId11" Type="http://schemas.openxmlformats.org/officeDocument/2006/relationships/image" Target="../media/image98.png"/><Relationship Id="rId5" Type="http://schemas.openxmlformats.org/officeDocument/2006/relationships/image" Target="../media/image92.png"/><Relationship Id="rId15" Type="http://schemas.openxmlformats.org/officeDocument/2006/relationships/image" Target="../media/image102.png"/><Relationship Id="rId23" Type="http://schemas.openxmlformats.org/officeDocument/2006/relationships/image" Target="../media/image110.png"/><Relationship Id="rId10" Type="http://schemas.openxmlformats.org/officeDocument/2006/relationships/image" Target="../media/image97.png"/><Relationship Id="rId19" Type="http://schemas.openxmlformats.org/officeDocument/2006/relationships/image" Target="../media/image106.png"/><Relationship Id="rId4" Type="http://schemas.openxmlformats.org/officeDocument/2006/relationships/image" Target="../media/image91.png"/><Relationship Id="rId9" Type="http://schemas.openxmlformats.org/officeDocument/2006/relationships/image" Target="../media/image96.png"/><Relationship Id="rId14" Type="http://schemas.openxmlformats.org/officeDocument/2006/relationships/image" Target="../media/image101.png"/><Relationship Id="rId22" Type="http://schemas.openxmlformats.org/officeDocument/2006/relationships/image" Target="../media/image109.png"/></Relationships>
</file>

<file path=ppt/slides/_rels/slide20.xml.rels><?xml version="1.0" encoding="UTF-8" standalone="yes"?>
<Relationships xmlns="http://schemas.openxmlformats.org/package/2006/relationships"><Relationship Id="rId8" Type="http://schemas.openxmlformats.org/officeDocument/2006/relationships/image" Target="../media/image116.png"/><Relationship Id="rId13" Type="http://schemas.openxmlformats.org/officeDocument/2006/relationships/image" Target="../media/image121.png"/><Relationship Id="rId3" Type="http://schemas.openxmlformats.org/officeDocument/2006/relationships/image" Target="../media/image111.png"/><Relationship Id="rId7" Type="http://schemas.openxmlformats.org/officeDocument/2006/relationships/image" Target="../media/image115.png"/><Relationship Id="rId12" Type="http://schemas.openxmlformats.org/officeDocument/2006/relationships/image" Target="../media/image120.png"/><Relationship Id="rId2" Type="http://schemas.openxmlformats.org/officeDocument/2006/relationships/image" Target="../media/image89.png"/><Relationship Id="rId1" Type="http://schemas.openxmlformats.org/officeDocument/2006/relationships/slideLayout" Target="../slideLayouts/slideLayout18.xml"/><Relationship Id="rId6" Type="http://schemas.openxmlformats.org/officeDocument/2006/relationships/image" Target="../media/image114.png"/><Relationship Id="rId11" Type="http://schemas.openxmlformats.org/officeDocument/2006/relationships/image" Target="../media/image119.png"/><Relationship Id="rId5" Type="http://schemas.openxmlformats.org/officeDocument/2006/relationships/image" Target="../media/image113.png"/><Relationship Id="rId10" Type="http://schemas.openxmlformats.org/officeDocument/2006/relationships/image" Target="../media/image118.png"/><Relationship Id="rId4" Type="http://schemas.openxmlformats.org/officeDocument/2006/relationships/image" Target="../media/image112.png"/><Relationship Id="rId9" Type="http://schemas.openxmlformats.org/officeDocument/2006/relationships/image" Target="../media/image117.png"/><Relationship Id="rId14" Type="http://schemas.openxmlformats.org/officeDocument/2006/relationships/image" Target="../media/image12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hyperlink" Target="http://kidportal.ru/interesno-znat/razvitie-rebenka/igri-na-liste-bumagi.html" TargetMode="External"/><Relationship Id="rId2" Type="http://schemas.openxmlformats.org/officeDocument/2006/relationships/hyperlink" Target="http://summercamp.ru/%D0%98%D0%B3%D1%80%D1%8B_%D1%81_%D1%80%D0%B8%D1%81%D0%BE%D0%B2%D0%B0%D0%BD%D0%B8%D0%B5%D0%BC" TargetMode="External"/><Relationship Id="rId1" Type="http://schemas.openxmlformats.org/officeDocument/2006/relationships/slideLayout" Target="../slideLayouts/slideLayout7.xml"/><Relationship Id="rId6" Type="http://schemas.openxmlformats.org/officeDocument/2006/relationships/hyperlink" Target="http://nsportal.ru/detskiy-sad/materialy-dlya-roditeley/2015/09/28/tvorcheskie-igry-dlya-detey-doshkolnogo-vozrasta" TargetMode="External"/><Relationship Id="rId5" Type="http://schemas.openxmlformats.org/officeDocument/2006/relationships/hyperlink" Target="http://dohcolonoc.ru/metodicheskie-razrabotki/4593-netraditsionnye-tekhniki-risovaniya-risovanie-paltsami.html" TargetMode="External"/><Relationship Id="rId4" Type="http://schemas.openxmlformats.org/officeDocument/2006/relationships/hyperlink" Target="http://klub-drug.ru/doshkolniki/detskoe-risovanie-metody-priyomy-risovaniya-dlya-detej.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Рисунок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617132" y="3735206"/>
            <a:ext cx="4526868" cy="3017912"/>
          </a:xfrm>
          <a:prstGeom prst="rect">
            <a:avLst/>
          </a:prstGeom>
        </p:spPr>
      </p:pic>
      <p:pic>
        <p:nvPicPr>
          <p:cNvPr id="13" name="Рисунок 1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43463">
            <a:off x="1530828" y="1039927"/>
            <a:ext cx="7284074" cy="4856049"/>
          </a:xfrm>
          <a:prstGeom prst="rect">
            <a:avLst/>
          </a:prstGeom>
        </p:spPr>
      </p:pic>
      <p:sp>
        <p:nvSpPr>
          <p:cNvPr id="2" name="TextBox 1"/>
          <p:cNvSpPr txBox="1"/>
          <p:nvPr/>
        </p:nvSpPr>
        <p:spPr>
          <a:xfrm>
            <a:off x="244420" y="188640"/>
            <a:ext cx="4091185" cy="646331"/>
          </a:xfrm>
          <a:prstGeom prst="rect">
            <a:avLst/>
          </a:prstGeom>
          <a:noFill/>
        </p:spPr>
        <p:txBody>
          <a:bodyPr wrap="none" rtlCol="0">
            <a:spAutoFit/>
          </a:bodyPr>
          <a:lstStyle/>
          <a:p>
            <a:r>
              <a:rPr lang="ru-RU" b="1" dirty="0" smtClean="0">
                <a:solidFill>
                  <a:srgbClr val="002060"/>
                </a:solidFill>
                <a:latin typeface="Comic Sans MS" panose="030F0702030302020204" pitchFamily="66" charset="0"/>
              </a:rPr>
              <a:t>Позднякова Л.И</a:t>
            </a:r>
          </a:p>
          <a:p>
            <a:r>
              <a:rPr lang="ru-RU" b="1" dirty="0" smtClean="0">
                <a:solidFill>
                  <a:srgbClr val="002060"/>
                </a:solidFill>
                <a:latin typeface="Comic Sans MS" panose="030F0702030302020204" pitchFamily="66" charset="0"/>
              </a:rPr>
              <a:t>НРМОБУ «Усть –Юганская СОШ» </a:t>
            </a:r>
            <a:endParaRPr lang="ru-RU" b="1" dirty="0">
              <a:solidFill>
                <a:srgbClr val="002060"/>
              </a:solidFill>
              <a:latin typeface="Comic Sans MS" panose="030F0702030302020204" pitchFamily="66" charset="0"/>
            </a:endParaRPr>
          </a:p>
        </p:txBody>
      </p:sp>
      <p:sp>
        <p:nvSpPr>
          <p:cNvPr id="3" name="Нижний колонтитул 2"/>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Горизонтальный свиток 1"/>
          <p:cNvSpPr/>
          <p:nvPr/>
        </p:nvSpPr>
        <p:spPr>
          <a:xfrm>
            <a:off x="323528" y="1340768"/>
            <a:ext cx="8640960" cy="4608512"/>
          </a:xfrm>
          <a:prstGeom prst="horizontalScroll">
            <a:avLst/>
          </a:prstGeom>
          <a:solidFill>
            <a:srgbClr val="E9EF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ru-RU" i="1" dirty="0">
                <a:solidFill>
                  <a:srgbClr val="002060"/>
                </a:solidFill>
                <a:latin typeface="Times New Roman" panose="02020603050405020304" pitchFamily="18" charset="0"/>
                <a:cs typeface="Times New Roman" panose="02020603050405020304" pitchFamily="18" charset="0"/>
              </a:rPr>
              <a:t>В нашем детстве было очень много разных игр, большую часть из них мы просто держали в голове, правила передавались друг другу во время игры. Для многих из таких игр было достаточно только пары карандашей или ручек и листа бумаги.</a:t>
            </a:r>
            <a:br>
              <a:rPr lang="ru-RU" i="1" dirty="0">
                <a:solidFill>
                  <a:srgbClr val="002060"/>
                </a:solidFill>
                <a:latin typeface="Times New Roman" panose="02020603050405020304" pitchFamily="18" charset="0"/>
                <a:cs typeface="Times New Roman" panose="02020603050405020304" pitchFamily="18" charset="0"/>
              </a:rPr>
            </a:br>
            <a:r>
              <a:rPr lang="ru-RU" i="1" dirty="0" smtClean="0">
                <a:solidFill>
                  <a:srgbClr val="002060"/>
                </a:solidFill>
                <a:latin typeface="Times New Roman" panose="02020603050405020304" pitchFamily="18" charset="0"/>
                <a:cs typeface="Times New Roman" panose="02020603050405020304" pitchFamily="18" charset="0"/>
              </a:rPr>
              <a:t>Игры </a:t>
            </a:r>
            <a:r>
              <a:rPr lang="ru-RU" i="1" dirty="0">
                <a:solidFill>
                  <a:srgbClr val="002060"/>
                </a:solidFill>
                <a:latin typeface="Times New Roman" panose="02020603050405020304" pitchFamily="18" charset="0"/>
                <a:cs typeface="Times New Roman" panose="02020603050405020304" pitchFamily="18" charset="0"/>
              </a:rPr>
              <a:t>с рисованием смело можно назвать умными и развивающими. </a:t>
            </a:r>
            <a:endParaRPr lang="ru-RU" i="1" dirty="0" smtClean="0">
              <a:solidFill>
                <a:srgbClr val="002060"/>
              </a:solidFill>
              <a:latin typeface="Times New Roman" panose="02020603050405020304" pitchFamily="18" charset="0"/>
              <a:cs typeface="Times New Roman" panose="02020603050405020304" pitchFamily="18" charset="0"/>
            </a:endParaRPr>
          </a:p>
          <a:p>
            <a:r>
              <a:rPr lang="ru-RU" i="1" dirty="0" smtClean="0">
                <a:solidFill>
                  <a:srgbClr val="002060"/>
                </a:solidFill>
                <a:latin typeface="Times New Roman" panose="02020603050405020304" pitchFamily="18" charset="0"/>
                <a:cs typeface="Times New Roman" panose="02020603050405020304" pitchFamily="18" charset="0"/>
              </a:rPr>
              <a:t>И </a:t>
            </a:r>
            <a:r>
              <a:rPr lang="ru-RU" i="1" dirty="0">
                <a:solidFill>
                  <a:srgbClr val="002060"/>
                </a:solidFill>
                <a:latin typeface="Times New Roman" panose="02020603050405020304" pitchFamily="18" charset="0"/>
                <a:cs typeface="Times New Roman" panose="02020603050405020304" pitchFamily="18" charset="0"/>
              </a:rPr>
              <a:t>сейчас они подзабыты весьма незаслуженно. </a:t>
            </a:r>
            <a:endParaRPr lang="ru-RU" i="1" dirty="0" smtClean="0">
              <a:solidFill>
                <a:srgbClr val="002060"/>
              </a:solidFill>
              <a:latin typeface="Times New Roman" panose="02020603050405020304" pitchFamily="18" charset="0"/>
              <a:cs typeface="Times New Roman" panose="02020603050405020304" pitchFamily="18" charset="0"/>
            </a:endParaRPr>
          </a:p>
          <a:p>
            <a:r>
              <a:rPr lang="ru-RU" i="1" dirty="0" smtClean="0">
                <a:solidFill>
                  <a:srgbClr val="002060"/>
                </a:solidFill>
                <a:latin typeface="Times New Roman" panose="02020603050405020304" pitchFamily="18" charset="0"/>
                <a:cs typeface="Times New Roman" panose="02020603050405020304" pitchFamily="18" charset="0"/>
              </a:rPr>
              <a:t>Стоит </a:t>
            </a:r>
            <a:r>
              <a:rPr lang="ru-RU" i="1" dirty="0">
                <a:solidFill>
                  <a:srgbClr val="002060"/>
                </a:solidFill>
                <a:latin typeface="Times New Roman" panose="02020603050405020304" pitchFamily="18" charset="0"/>
                <a:cs typeface="Times New Roman" panose="02020603050405020304" pitchFamily="18" charset="0"/>
              </a:rPr>
              <a:t>научить детей играть в эти игры, и их всегда можно занять в долгой дороге, или в дождливую погоду дома и на даче, или организовать занимательный досуг на семейном празднике.</a:t>
            </a:r>
          </a:p>
        </p:txBody>
      </p:sp>
      <p:pic>
        <p:nvPicPr>
          <p:cNvPr id="3" name="Рисунок 2"/>
          <p:cNvPicPr>
            <a:picLocks noChangeAspect="1"/>
          </p:cNvPicPr>
          <p:nvPr/>
        </p:nvPicPr>
        <p:blipFill>
          <a:blip r:embed="rId2">
            <a:clrChange>
              <a:clrFrom>
                <a:srgbClr val="FFFFFF"/>
              </a:clrFrom>
              <a:clrTo>
                <a:srgbClr val="FFFFFF">
                  <a:alpha val="0"/>
                </a:srgbClr>
              </a:clrTo>
            </a:clrChange>
          </a:blip>
          <a:stretch>
            <a:fillRect/>
          </a:stretch>
        </p:blipFill>
        <p:spPr>
          <a:xfrm>
            <a:off x="252028" y="366447"/>
            <a:ext cx="8783960" cy="3255837"/>
          </a:xfrm>
          <a:prstGeom prst="rect">
            <a:avLst/>
          </a:prstGeom>
        </p:spPr>
      </p:pic>
      <p:sp>
        <p:nvSpPr>
          <p:cNvPr id="4" name="Нижний колонтитул 3"/>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Прямоугольник 8"/>
          <p:cNvSpPr/>
          <p:nvPr/>
        </p:nvSpPr>
        <p:spPr>
          <a:xfrm>
            <a:off x="2184245" y="44624"/>
            <a:ext cx="4815807" cy="646331"/>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3600" b="1" spc="50" dirty="0" smtClean="0">
                <a:ln w="11430"/>
                <a:solidFill>
                  <a:srgbClr val="00206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Наспинная живопись</a:t>
            </a:r>
          </a:p>
        </p:txBody>
      </p:sp>
      <p:sp>
        <p:nvSpPr>
          <p:cNvPr id="4" name="Горизонтальный свиток 3"/>
          <p:cNvSpPr/>
          <p:nvPr/>
        </p:nvSpPr>
        <p:spPr>
          <a:xfrm>
            <a:off x="105408" y="400581"/>
            <a:ext cx="9054244" cy="2812395"/>
          </a:xfrm>
          <a:prstGeom prst="horizontalScroll">
            <a:avLst/>
          </a:prstGeom>
          <a:solidFill>
            <a:srgbClr val="E9EFF7"/>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solidFill>
                  <a:srgbClr val="002060"/>
                </a:solidFill>
                <a:latin typeface="Times New Roman" panose="02020603050405020304" pitchFamily="18" charset="0"/>
                <a:cs typeface="Times New Roman" panose="02020603050405020304" pitchFamily="18" charset="0"/>
              </a:rPr>
              <a:t>Цель:</a:t>
            </a:r>
            <a:r>
              <a:rPr lang="ru-RU" sz="1400" dirty="0">
                <a:solidFill>
                  <a:srgbClr val="002060"/>
                </a:solidFill>
                <a:latin typeface="Times New Roman" panose="02020603050405020304" pitchFamily="18" charset="0"/>
                <a:cs typeface="Times New Roman" panose="02020603050405020304" pitchFamily="18" charset="0"/>
              </a:rPr>
              <a:t> развитие образного мышления.</a:t>
            </a:r>
          </a:p>
          <a:p>
            <a:pPr algn="ctr"/>
            <a:r>
              <a:rPr lang="ru-RU" sz="1400" dirty="0">
                <a:solidFill>
                  <a:srgbClr val="002060"/>
                </a:solidFill>
                <a:latin typeface="Times New Roman" panose="02020603050405020304" pitchFamily="18" charset="0"/>
                <a:cs typeface="Times New Roman" panose="02020603050405020304" pitchFamily="18" charset="0"/>
              </a:rPr>
              <a:t>Оборудование: простые предметные картинки, можно контурные, бумага, фломастеры или карандаши.</a:t>
            </a:r>
          </a:p>
          <a:p>
            <a:pPr algn="ctr"/>
            <a:r>
              <a:rPr lang="ru-RU" sz="1400" dirty="0">
                <a:solidFill>
                  <a:srgbClr val="002060"/>
                </a:solidFill>
                <a:latin typeface="Times New Roman" panose="02020603050405020304" pitchFamily="18" charset="0"/>
                <a:cs typeface="Times New Roman" panose="02020603050405020304" pitchFamily="18" charset="0"/>
              </a:rPr>
              <a:t>Ход игры:</a:t>
            </a:r>
          </a:p>
          <a:p>
            <a:pPr algn="ctr"/>
            <a:r>
              <a:rPr lang="ru-RU" sz="1400" dirty="0">
                <a:solidFill>
                  <a:srgbClr val="002060"/>
                </a:solidFill>
                <a:latin typeface="Times New Roman" panose="02020603050405020304" pitchFamily="18" charset="0"/>
                <a:cs typeface="Times New Roman" panose="02020603050405020304" pitchFamily="18" charset="0"/>
              </a:rPr>
              <a:t>Команды выстраиваются в две колонны. Ведущий  показывает последнему участнику простую картинку. Этот игрок должен затем нарисовать увиденное одним пальцем на спине впереди сидящего. Все делается молча! Когда рисунок закончен, следующий игрок рисует то, что он почувствовал своей спиной, на спине стоящего перед ним, и так далее, пока «картинку» не получит первый. Этот игрок должен нарисовать предмет на листе бумаги. Результат сравнивается с картинкой, выигрывает та команда, которая наиболее точно сделала копию.</a:t>
            </a:r>
          </a:p>
        </p:txBody>
      </p:sp>
      <p:pic>
        <p:nvPicPr>
          <p:cNvPr id="7" name="Рисунок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843808" y="4417392"/>
            <a:ext cx="3389062" cy="2420888"/>
          </a:xfrm>
          <a:prstGeom prst="rect">
            <a:avLst/>
          </a:prstGeom>
        </p:spPr>
      </p:pic>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 name="Picture 2"/>
          <p:cNvPicPr>
            <a:picLocks noChangeAspect="1" noChangeArrowheads="1"/>
          </p:cNvPicPr>
          <p:nvPr/>
        </p:nvPicPr>
        <p:blipFill>
          <a:blip r:embed="rId3" cstate="print"/>
          <a:srcRect/>
          <a:stretch>
            <a:fillRect/>
          </a:stretch>
        </p:blipFill>
        <p:spPr bwMode="auto">
          <a:xfrm>
            <a:off x="615400" y="2780928"/>
            <a:ext cx="2138927" cy="2664000"/>
          </a:xfrm>
          <a:prstGeom prst="rect">
            <a:avLst/>
          </a:prstGeom>
          <a:noFill/>
          <a:ln w="9525">
            <a:noFill/>
            <a:miter lim="800000"/>
            <a:headEnd/>
            <a:tailEnd/>
          </a:ln>
        </p:spPr>
      </p:pic>
      <p:pic>
        <p:nvPicPr>
          <p:cNvPr id="108" name="Picture 2"/>
          <p:cNvPicPr>
            <a:picLocks noChangeAspect="1" noChangeArrowheads="1"/>
          </p:cNvPicPr>
          <p:nvPr/>
        </p:nvPicPr>
        <p:blipFill>
          <a:blip r:embed="rId3" cstate="print"/>
          <a:srcRect/>
          <a:stretch>
            <a:fillRect/>
          </a:stretch>
        </p:blipFill>
        <p:spPr bwMode="auto">
          <a:xfrm>
            <a:off x="6300192" y="2780928"/>
            <a:ext cx="2138927" cy="2664000"/>
          </a:xfrm>
          <a:prstGeom prst="rect">
            <a:avLst/>
          </a:prstGeom>
          <a:noFill/>
          <a:ln w="9525">
            <a:noFill/>
            <a:miter lim="800000"/>
            <a:headEnd/>
            <a:tailEnd/>
          </a:ln>
        </p:spPr>
      </p:pic>
      <p:sp>
        <p:nvSpPr>
          <p:cNvPr id="9" name="Прямоугольник 8"/>
          <p:cNvSpPr/>
          <p:nvPr/>
        </p:nvSpPr>
        <p:spPr>
          <a:xfrm>
            <a:off x="3016251" y="-27384"/>
            <a:ext cx="3133871" cy="584775"/>
          </a:xfrm>
          <a:prstGeom prst="rect">
            <a:avLst/>
          </a:prstGeom>
          <a:ln>
            <a:noFill/>
          </a:ln>
        </p:spPr>
        <p:txBody>
          <a:bodyPr wrap="none">
            <a:spAutoFit/>
          </a:bodyPr>
          <a:lstStyle/>
          <a:p>
            <a:pPr algn="ctr" eaLnBrk="0" fontAlgn="base" hangingPunct="0">
              <a:spcBef>
                <a:spcPct val="0"/>
              </a:spcBef>
              <a:spcAft>
                <a:spcPct val="0"/>
              </a:spcAft>
            </a:pPr>
            <a:r>
              <a:rPr lang="ru-RU" sz="3200" b="1" spc="50" dirty="0" smtClean="0">
                <a:ln w="11430"/>
                <a:solidFill>
                  <a:srgbClr val="FF33CC"/>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На что похоже?</a:t>
            </a:r>
            <a:endParaRPr lang="ru-RU" sz="3200" dirty="0" smtClean="0">
              <a:solidFill>
                <a:srgbClr val="FF33CC"/>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16386" name="Picture 2"/>
          <p:cNvPicPr>
            <a:picLocks noChangeAspect="1" noChangeArrowheads="1"/>
          </p:cNvPicPr>
          <p:nvPr/>
        </p:nvPicPr>
        <p:blipFill>
          <a:blip r:embed="rId3" cstate="print"/>
          <a:srcRect/>
          <a:stretch>
            <a:fillRect/>
          </a:stretch>
        </p:blipFill>
        <p:spPr bwMode="auto">
          <a:xfrm>
            <a:off x="3513193" y="2780928"/>
            <a:ext cx="2138927" cy="2664000"/>
          </a:xfrm>
          <a:prstGeom prst="rect">
            <a:avLst/>
          </a:prstGeom>
          <a:noFill/>
          <a:ln w="9525">
            <a:noFill/>
            <a:miter lim="800000"/>
            <a:headEnd/>
            <a:tailEnd/>
          </a:ln>
        </p:spPr>
      </p:pic>
      <p:pic>
        <p:nvPicPr>
          <p:cNvPr id="16387" name="Picture 3"/>
          <p:cNvPicPr>
            <a:picLocks noChangeAspect="1" noChangeArrowheads="1"/>
          </p:cNvPicPr>
          <p:nvPr/>
        </p:nvPicPr>
        <p:blipFill>
          <a:blip r:embed="rId4" cstate="print"/>
          <a:srcRect l="3309" t="2612" r="4406" b="5956"/>
          <a:stretch>
            <a:fillRect/>
          </a:stretch>
        </p:blipFill>
        <p:spPr bwMode="auto">
          <a:xfrm>
            <a:off x="3563888" y="2852936"/>
            <a:ext cx="2016224" cy="2520280"/>
          </a:xfrm>
          <a:prstGeom prst="rect">
            <a:avLst/>
          </a:prstGeom>
          <a:noFill/>
          <a:ln w="9525">
            <a:noFill/>
            <a:miter lim="800000"/>
            <a:headEnd/>
            <a:tailEnd/>
          </a:ln>
        </p:spPr>
      </p:pic>
      <p:pic>
        <p:nvPicPr>
          <p:cNvPr id="16388" name="Picture 4"/>
          <p:cNvPicPr>
            <a:picLocks noChangeAspect="1" noChangeArrowheads="1"/>
          </p:cNvPicPr>
          <p:nvPr/>
        </p:nvPicPr>
        <p:blipFill>
          <a:blip r:embed="rId5" cstate="print"/>
          <a:srcRect/>
          <a:stretch>
            <a:fillRect/>
          </a:stretch>
        </p:blipFill>
        <p:spPr bwMode="auto">
          <a:xfrm>
            <a:off x="6300192" y="2780928"/>
            <a:ext cx="2138927" cy="2664000"/>
          </a:xfrm>
          <a:prstGeom prst="rect">
            <a:avLst/>
          </a:prstGeom>
          <a:noFill/>
          <a:ln w="9525">
            <a:noFill/>
            <a:miter lim="800000"/>
            <a:headEnd/>
            <a:tailEnd/>
          </a:ln>
        </p:spPr>
      </p:pic>
      <p:pic>
        <p:nvPicPr>
          <p:cNvPr id="16389" name="Picture 5"/>
          <p:cNvPicPr>
            <a:picLocks noChangeAspect="1" noChangeArrowheads="1"/>
          </p:cNvPicPr>
          <p:nvPr/>
        </p:nvPicPr>
        <p:blipFill>
          <a:blip r:embed="rId6" cstate="print"/>
          <a:srcRect t="2154"/>
          <a:stretch>
            <a:fillRect/>
          </a:stretch>
        </p:blipFill>
        <p:spPr bwMode="auto">
          <a:xfrm>
            <a:off x="602725" y="2780928"/>
            <a:ext cx="2156397" cy="2664000"/>
          </a:xfrm>
          <a:prstGeom prst="rect">
            <a:avLst/>
          </a:prstGeom>
          <a:noFill/>
          <a:ln w="9525">
            <a:noFill/>
            <a:miter lim="800000"/>
            <a:headEnd/>
            <a:tailEnd/>
          </a:ln>
        </p:spPr>
      </p:pic>
      <p:sp>
        <p:nvSpPr>
          <p:cNvPr id="2" name="Горизонтальный свиток 1"/>
          <p:cNvSpPr/>
          <p:nvPr/>
        </p:nvSpPr>
        <p:spPr>
          <a:xfrm>
            <a:off x="179512" y="509139"/>
            <a:ext cx="8496944" cy="1879578"/>
          </a:xfrm>
          <a:prstGeom prst="horizontalScroll">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solidFill>
                  <a:srgbClr val="002060"/>
                </a:solidFill>
                <a:latin typeface="Times New Roman" panose="02020603050405020304" pitchFamily="18" charset="0"/>
                <a:cs typeface="Times New Roman" panose="02020603050405020304" pitchFamily="18" charset="0"/>
              </a:rPr>
              <a:t>Цель:</a:t>
            </a:r>
            <a:r>
              <a:rPr lang="ru-RU" sz="1400" dirty="0">
                <a:solidFill>
                  <a:srgbClr val="002060"/>
                </a:solidFill>
                <a:latin typeface="Times New Roman" panose="02020603050405020304" pitchFamily="18" charset="0"/>
                <a:cs typeface="Times New Roman" panose="02020603050405020304" pitchFamily="18" charset="0"/>
              </a:rPr>
              <a:t> развитие образного мышления и креативности.</a:t>
            </a:r>
          </a:p>
          <a:p>
            <a:pPr algn="ctr"/>
            <a:r>
              <a:rPr lang="ru-RU" sz="1400" dirty="0">
                <a:solidFill>
                  <a:srgbClr val="002060"/>
                </a:solidFill>
                <a:latin typeface="Times New Roman" panose="02020603050405020304" pitchFamily="18" charset="0"/>
                <a:cs typeface="Times New Roman" panose="02020603050405020304" pitchFamily="18" charset="0"/>
              </a:rPr>
              <a:t>Оборудование: бумага, фломастеры или карандаши.</a:t>
            </a:r>
          </a:p>
          <a:p>
            <a:pPr algn="ctr"/>
            <a:r>
              <a:rPr lang="ru-RU" sz="1400" dirty="0">
                <a:solidFill>
                  <a:srgbClr val="002060"/>
                </a:solidFill>
                <a:latin typeface="Times New Roman" panose="02020603050405020304" pitchFamily="18" charset="0"/>
                <a:cs typeface="Times New Roman" panose="02020603050405020304" pitchFamily="18" charset="0"/>
              </a:rPr>
              <a:t>Ход игры:</a:t>
            </a:r>
          </a:p>
          <a:p>
            <a:pPr algn="ctr"/>
            <a:r>
              <a:rPr lang="ru-RU" sz="1400" dirty="0">
                <a:solidFill>
                  <a:srgbClr val="002060"/>
                </a:solidFill>
                <a:latin typeface="Times New Roman" panose="02020603050405020304" pitchFamily="18" charset="0"/>
                <a:cs typeface="Times New Roman" panose="02020603050405020304" pitchFamily="18" charset="0"/>
              </a:rPr>
              <a:t>Участникам даются листы бумаги с изображением контура кругов, квадратов, треугольников или </a:t>
            </a:r>
            <a:r>
              <a:rPr lang="ru-RU" sz="1400" dirty="0" smtClean="0">
                <a:solidFill>
                  <a:srgbClr val="002060"/>
                </a:solidFill>
                <a:latin typeface="Times New Roman" panose="02020603050405020304" pitchFamily="18" charset="0"/>
                <a:cs typeface="Times New Roman" panose="02020603050405020304" pitchFamily="18" charset="0"/>
              </a:rPr>
              <a:t>прямоугольников. </a:t>
            </a:r>
            <a:r>
              <a:rPr lang="ru-RU" sz="1400" dirty="0">
                <a:solidFill>
                  <a:srgbClr val="002060"/>
                </a:solidFill>
                <a:latin typeface="Times New Roman" panose="02020603050405020304" pitchFamily="18" charset="0"/>
                <a:cs typeface="Times New Roman" panose="02020603050405020304" pitchFamily="18" charset="0"/>
              </a:rPr>
              <a:t>Нужно дорисовать круги так, чтобы получились образы каких-либо предметов, не повторяя изображения. На выполнение задания отводится 2-3 мин. </a:t>
            </a:r>
          </a:p>
        </p:txBody>
      </p:sp>
      <p:pic>
        <p:nvPicPr>
          <p:cNvPr id="3" name="Рисунок 2"/>
          <p:cNvPicPr>
            <a:picLocks noChangeAspect="1"/>
          </p:cNvPicPr>
          <p:nvPr/>
        </p:nvPicPr>
        <p:blipFill>
          <a:blip r:embed="rId7"/>
          <a:stretch>
            <a:fillRect/>
          </a:stretch>
        </p:blipFill>
        <p:spPr>
          <a:xfrm>
            <a:off x="3621802" y="5444928"/>
            <a:ext cx="2030318" cy="1452318"/>
          </a:xfrm>
          <a:prstGeom prst="rect">
            <a:avLst/>
          </a:prstGeom>
        </p:spPr>
      </p:pic>
      <p:pic>
        <p:nvPicPr>
          <p:cNvPr id="4" name="Рисунок 3"/>
          <p:cNvPicPr>
            <a:picLocks noChangeAspect="1"/>
          </p:cNvPicPr>
          <p:nvPr/>
        </p:nvPicPr>
        <p:blipFill>
          <a:blip r:embed="rId8">
            <a:clrChange>
              <a:clrFrom>
                <a:srgbClr val="FFFFFF"/>
              </a:clrFrom>
              <a:clrTo>
                <a:srgbClr val="FFFFFF">
                  <a:alpha val="0"/>
                </a:srgbClr>
              </a:clrTo>
            </a:clrChange>
          </a:blip>
          <a:stretch>
            <a:fillRect/>
          </a:stretch>
        </p:blipFill>
        <p:spPr>
          <a:xfrm>
            <a:off x="1187624" y="5496598"/>
            <a:ext cx="1046918" cy="1361402"/>
          </a:xfrm>
          <a:prstGeom prst="rect">
            <a:avLst/>
          </a:prstGeom>
        </p:spPr>
      </p:pic>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6387"/>
                                        </p:tgtEl>
                                        <p:attrNameLst>
                                          <p:attrName>style.visibility</p:attrName>
                                        </p:attrNameLst>
                                      </p:cBhvr>
                                      <p:to>
                                        <p:strVal val="visible"/>
                                      </p:to>
                                    </p:set>
                                    <p:animEffect transition="in" filter="wipe(down)">
                                      <p:cBhvr>
                                        <p:cTn id="7" dur="500"/>
                                        <p:tgtEl>
                                          <p:spTgt spid="1638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389"/>
                                        </p:tgtEl>
                                        <p:attrNameLst>
                                          <p:attrName>style.visibility</p:attrName>
                                        </p:attrNameLst>
                                      </p:cBhvr>
                                      <p:to>
                                        <p:strVal val="visible"/>
                                      </p:to>
                                    </p:set>
                                    <p:animEffect transition="in" filter="wipe(down)">
                                      <p:cBhvr>
                                        <p:cTn id="11" dur="1500"/>
                                        <p:tgtEl>
                                          <p:spTgt spid="16389"/>
                                        </p:tgtEl>
                                      </p:cBhvr>
                                    </p:animEffect>
                                  </p:childTnLst>
                                </p:cTn>
                              </p:par>
                            </p:childTnLst>
                          </p:cTn>
                        </p:par>
                        <p:par>
                          <p:cTn id="12" fill="hold">
                            <p:stCondLst>
                              <p:cond delay="2000"/>
                            </p:stCondLst>
                            <p:childTnLst>
                              <p:par>
                                <p:cTn id="13" presetID="22" presetClass="entr" presetSubtype="4" fill="hold" nodeType="afterEffect">
                                  <p:stCondLst>
                                    <p:cond delay="0"/>
                                  </p:stCondLst>
                                  <p:childTnLst>
                                    <p:set>
                                      <p:cBhvr>
                                        <p:cTn id="14" dur="1" fill="hold">
                                          <p:stCondLst>
                                            <p:cond delay="0"/>
                                          </p:stCondLst>
                                        </p:cTn>
                                        <p:tgtEl>
                                          <p:spTgt spid="16388"/>
                                        </p:tgtEl>
                                        <p:attrNameLst>
                                          <p:attrName>style.visibility</p:attrName>
                                        </p:attrNameLst>
                                      </p:cBhvr>
                                      <p:to>
                                        <p:strVal val="visible"/>
                                      </p:to>
                                    </p:set>
                                    <p:animEffect transition="in" filter="wipe(down)">
                                      <p:cBhvr>
                                        <p:cTn id="15" dur="500"/>
                                        <p:tgtEl>
                                          <p:spTgt spid="16388"/>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nodeType="clickEffect">
                                  <p:stCondLst>
                                    <p:cond delay="0"/>
                                  </p:stCondLst>
                                  <p:childTnLst>
                                    <p:set>
                                      <p:cBhvr>
                                        <p:cTn id="19" dur="1" fill="hold">
                                          <p:stCondLst>
                                            <p:cond delay="0"/>
                                          </p:stCondLst>
                                        </p:cTn>
                                        <p:tgtEl>
                                          <p:spTgt spid="16389"/>
                                        </p:tgtEl>
                                        <p:attrNameLst>
                                          <p:attrName>style.visibility</p:attrName>
                                        </p:attrNameLst>
                                      </p:cBhvr>
                                      <p:to>
                                        <p:strVal val="visible"/>
                                      </p:to>
                                    </p:set>
                                    <p:animEffect transition="in" filter="blinds(horizontal)">
                                      <p:cBhvr>
                                        <p:cTn id="20" dur="1500"/>
                                        <p:tgtEl>
                                          <p:spTgt spid="16389"/>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nodeType="clickEffect">
                                  <p:stCondLst>
                                    <p:cond delay="0"/>
                                  </p:stCondLst>
                                  <p:childTnLst>
                                    <p:set>
                                      <p:cBhvr>
                                        <p:cTn id="24" dur="1" fill="hold">
                                          <p:stCondLst>
                                            <p:cond delay="0"/>
                                          </p:stCondLst>
                                        </p:cTn>
                                        <p:tgtEl>
                                          <p:spTgt spid="16387"/>
                                        </p:tgtEl>
                                        <p:attrNameLst>
                                          <p:attrName>style.visibility</p:attrName>
                                        </p:attrNameLst>
                                      </p:cBhvr>
                                      <p:to>
                                        <p:strVal val="visible"/>
                                      </p:to>
                                    </p:set>
                                    <p:animEffect transition="in" filter="blinds(horizontal)">
                                      <p:cBhvr>
                                        <p:cTn id="25" dur="500"/>
                                        <p:tgtEl>
                                          <p:spTgt spid="16387"/>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nodeType="clickEffect">
                                  <p:stCondLst>
                                    <p:cond delay="0"/>
                                  </p:stCondLst>
                                  <p:childTnLst>
                                    <p:set>
                                      <p:cBhvr>
                                        <p:cTn id="29" dur="1" fill="hold">
                                          <p:stCondLst>
                                            <p:cond delay="0"/>
                                          </p:stCondLst>
                                        </p:cTn>
                                        <p:tgtEl>
                                          <p:spTgt spid="16388"/>
                                        </p:tgtEl>
                                        <p:attrNameLst>
                                          <p:attrName>style.visibility</p:attrName>
                                        </p:attrNameLst>
                                      </p:cBhvr>
                                      <p:to>
                                        <p:strVal val="visible"/>
                                      </p:to>
                                    </p:set>
                                    <p:animEffect transition="in" filter="blinds(horizontal)">
                                      <p:cBhvr>
                                        <p:cTn id="30" dur="500"/>
                                        <p:tgtEl>
                                          <p:spTgt spid="1638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 name="Picture 2"/>
          <p:cNvPicPr>
            <a:picLocks noChangeAspect="1" noChangeArrowheads="1"/>
          </p:cNvPicPr>
          <p:nvPr/>
        </p:nvPicPr>
        <p:blipFill>
          <a:blip r:embed="rId4" cstate="print"/>
          <a:srcRect/>
          <a:stretch>
            <a:fillRect/>
          </a:stretch>
        </p:blipFill>
        <p:spPr bwMode="auto">
          <a:xfrm>
            <a:off x="615400" y="2780928"/>
            <a:ext cx="2138927" cy="2664000"/>
          </a:xfrm>
          <a:prstGeom prst="rect">
            <a:avLst/>
          </a:prstGeom>
          <a:noFill/>
          <a:ln w="9525">
            <a:noFill/>
            <a:miter lim="800000"/>
            <a:headEnd/>
            <a:tailEnd/>
          </a:ln>
        </p:spPr>
      </p:pic>
      <p:pic>
        <p:nvPicPr>
          <p:cNvPr id="108" name="Picture 2"/>
          <p:cNvPicPr>
            <a:picLocks noChangeAspect="1" noChangeArrowheads="1"/>
          </p:cNvPicPr>
          <p:nvPr/>
        </p:nvPicPr>
        <p:blipFill>
          <a:blip r:embed="rId4" cstate="print"/>
          <a:srcRect/>
          <a:stretch>
            <a:fillRect/>
          </a:stretch>
        </p:blipFill>
        <p:spPr bwMode="auto">
          <a:xfrm>
            <a:off x="6300192" y="2780928"/>
            <a:ext cx="2138927" cy="2664000"/>
          </a:xfrm>
          <a:prstGeom prst="rect">
            <a:avLst/>
          </a:prstGeom>
          <a:noFill/>
          <a:ln w="9525">
            <a:noFill/>
            <a:miter lim="800000"/>
            <a:headEnd/>
            <a:tailEnd/>
          </a:ln>
        </p:spPr>
      </p:pic>
      <p:sp>
        <p:nvSpPr>
          <p:cNvPr id="8" name="Скругленный прямоугольник 7"/>
          <p:cNvSpPr/>
          <p:nvPr/>
        </p:nvSpPr>
        <p:spPr>
          <a:xfrm>
            <a:off x="179512" y="103545"/>
            <a:ext cx="8640960" cy="1264311"/>
          </a:xfrm>
          <a:prstGeom prst="roundRect">
            <a:avLst>
              <a:gd name="adj" fmla="val 8822"/>
            </a:avLst>
          </a:prstGeom>
          <a:ln/>
        </p:spPr>
        <p:style>
          <a:lnRef idx="2">
            <a:schemeClr val="accent1"/>
          </a:lnRef>
          <a:fillRef idx="1">
            <a:schemeClr val="lt1"/>
          </a:fillRef>
          <a:effectRef idx="0">
            <a:schemeClr val="accent1"/>
          </a:effectRef>
          <a:fontRef idx="minor">
            <a:schemeClr val="dk1"/>
          </a:fontRef>
        </p:style>
        <p:txBody>
          <a:bodyPr rtlCol="0" anchor="ctr"/>
          <a:lstStyle/>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Ход игры:</a:t>
            </a:r>
          </a:p>
          <a:p>
            <a:pPr lvl="0" algn="just" eaLnBrk="0" fontAlgn="base" hangingPunct="0">
              <a:spcBef>
                <a:spcPct val="0"/>
              </a:spcBef>
              <a:spcAft>
                <a:spcPct val="0"/>
              </a:spcAft>
            </a:pPr>
            <a:r>
              <a:rPr lang="ru-RU" dirty="0" smtClean="0">
                <a:solidFill>
                  <a:schemeClr val="tx1"/>
                </a:solidFill>
                <a:latin typeface="Times New Roman" panose="02020603050405020304" pitchFamily="18" charset="0"/>
                <a:cs typeface="Times New Roman" panose="02020603050405020304" pitchFamily="18" charset="0"/>
              </a:rPr>
              <a:t>Затем участники игры по очереди называют те образы, которые у них получились. Образы, встречающиеся у других игроков, вычеркиваются. Таким образом определяются оригинальные решения, количество которых и определяет победителя.</a:t>
            </a:r>
            <a:endParaRPr lang="ru-RU" sz="2800" dirty="0" smtClean="0">
              <a:solidFill>
                <a:schemeClr val="tx1"/>
              </a:solidFill>
              <a:latin typeface="Times New Roman" panose="02020603050405020304" pitchFamily="18" charset="0"/>
              <a:cs typeface="Times New Roman" panose="02020603050405020304" pitchFamily="18" charset="0"/>
            </a:endParaRPr>
          </a:p>
        </p:txBody>
      </p:sp>
      <p:pic>
        <p:nvPicPr>
          <p:cNvPr id="16386" name="Picture 2"/>
          <p:cNvPicPr>
            <a:picLocks noChangeAspect="1" noChangeArrowheads="1"/>
          </p:cNvPicPr>
          <p:nvPr/>
        </p:nvPicPr>
        <p:blipFill>
          <a:blip r:embed="rId4" cstate="print"/>
          <a:srcRect/>
          <a:stretch>
            <a:fillRect/>
          </a:stretch>
        </p:blipFill>
        <p:spPr bwMode="auto">
          <a:xfrm>
            <a:off x="3513193" y="2780928"/>
            <a:ext cx="2138927" cy="2664000"/>
          </a:xfrm>
          <a:prstGeom prst="rect">
            <a:avLst/>
          </a:prstGeom>
          <a:noFill/>
          <a:ln w="9525">
            <a:noFill/>
            <a:miter lim="800000"/>
            <a:headEnd/>
            <a:tailEnd/>
          </a:ln>
        </p:spPr>
      </p:pic>
      <p:pic>
        <p:nvPicPr>
          <p:cNvPr id="16387" name="Picture 3"/>
          <p:cNvPicPr>
            <a:picLocks noChangeAspect="1" noChangeArrowheads="1"/>
          </p:cNvPicPr>
          <p:nvPr/>
        </p:nvPicPr>
        <p:blipFill>
          <a:blip r:embed="rId5" cstate="print"/>
          <a:srcRect l="3309" t="2612" r="4406" b="5956"/>
          <a:stretch>
            <a:fillRect/>
          </a:stretch>
        </p:blipFill>
        <p:spPr bwMode="auto">
          <a:xfrm>
            <a:off x="3563888" y="2852936"/>
            <a:ext cx="2016224" cy="2520280"/>
          </a:xfrm>
          <a:prstGeom prst="rect">
            <a:avLst/>
          </a:prstGeom>
          <a:noFill/>
          <a:ln w="9525">
            <a:noFill/>
            <a:miter lim="800000"/>
            <a:headEnd/>
            <a:tailEnd/>
          </a:ln>
        </p:spPr>
      </p:pic>
      <p:pic>
        <p:nvPicPr>
          <p:cNvPr id="16388" name="Picture 4"/>
          <p:cNvPicPr>
            <a:picLocks noChangeAspect="1" noChangeArrowheads="1"/>
          </p:cNvPicPr>
          <p:nvPr/>
        </p:nvPicPr>
        <p:blipFill>
          <a:blip r:embed="rId6" cstate="print"/>
          <a:srcRect/>
          <a:stretch>
            <a:fillRect/>
          </a:stretch>
        </p:blipFill>
        <p:spPr bwMode="auto">
          <a:xfrm>
            <a:off x="6300192" y="2780928"/>
            <a:ext cx="2138927" cy="2664000"/>
          </a:xfrm>
          <a:prstGeom prst="rect">
            <a:avLst/>
          </a:prstGeom>
          <a:noFill/>
          <a:ln w="9525">
            <a:noFill/>
            <a:miter lim="800000"/>
            <a:headEnd/>
            <a:tailEnd/>
          </a:ln>
        </p:spPr>
      </p:pic>
      <p:pic>
        <p:nvPicPr>
          <p:cNvPr id="16389" name="Picture 5"/>
          <p:cNvPicPr>
            <a:picLocks noChangeAspect="1" noChangeArrowheads="1"/>
          </p:cNvPicPr>
          <p:nvPr/>
        </p:nvPicPr>
        <p:blipFill>
          <a:blip r:embed="rId7" cstate="print"/>
          <a:srcRect t="2154"/>
          <a:stretch>
            <a:fillRect/>
          </a:stretch>
        </p:blipFill>
        <p:spPr bwMode="auto">
          <a:xfrm>
            <a:off x="615403" y="2808111"/>
            <a:ext cx="2156397" cy="2664000"/>
          </a:xfrm>
          <a:prstGeom prst="rect">
            <a:avLst/>
          </a:prstGeom>
          <a:noFill/>
          <a:ln w="9525">
            <a:noFill/>
            <a:miter lim="800000"/>
            <a:headEnd/>
            <a:tailEnd/>
          </a:ln>
        </p:spPr>
      </p:pic>
      <p:pic>
        <p:nvPicPr>
          <p:cNvPr id="110" name="Рисунок 109" descr="13776652.png"/>
          <p:cNvPicPr>
            <a:picLocks noChangeAspect="1"/>
          </p:cNvPicPr>
          <p:nvPr/>
        </p:nvPicPr>
        <p:blipFill>
          <a:blip r:embed="rId8" cstate="print"/>
          <a:srcRect l="4804" r="76713"/>
          <a:stretch>
            <a:fillRect/>
          </a:stretch>
        </p:blipFill>
        <p:spPr>
          <a:xfrm>
            <a:off x="179512" y="4941168"/>
            <a:ext cx="971600" cy="1713730"/>
          </a:xfrm>
          <a:prstGeom prst="rect">
            <a:avLst/>
          </a:prstGeom>
        </p:spPr>
      </p:pic>
      <p:pic>
        <p:nvPicPr>
          <p:cNvPr id="111" name="Рисунок 110" descr="13776652.png"/>
          <p:cNvPicPr>
            <a:picLocks noChangeAspect="1"/>
          </p:cNvPicPr>
          <p:nvPr/>
        </p:nvPicPr>
        <p:blipFill>
          <a:blip r:embed="rId8" cstate="print"/>
          <a:srcRect l="60271" r="20552"/>
          <a:stretch>
            <a:fillRect/>
          </a:stretch>
        </p:blipFill>
        <p:spPr>
          <a:xfrm>
            <a:off x="4067944" y="5171654"/>
            <a:ext cx="1008112" cy="1713730"/>
          </a:xfrm>
          <a:prstGeom prst="rect">
            <a:avLst/>
          </a:prstGeom>
        </p:spPr>
      </p:pic>
      <p:pic>
        <p:nvPicPr>
          <p:cNvPr id="112" name="Рисунок 111" descr="13776652.png"/>
          <p:cNvPicPr>
            <a:picLocks noChangeAspect="1"/>
          </p:cNvPicPr>
          <p:nvPr/>
        </p:nvPicPr>
        <p:blipFill>
          <a:blip r:embed="rId8" cstate="print"/>
          <a:srcRect l="78777"/>
          <a:stretch>
            <a:fillRect/>
          </a:stretch>
        </p:blipFill>
        <p:spPr>
          <a:xfrm>
            <a:off x="8028384" y="5144270"/>
            <a:ext cx="1115616" cy="1713730"/>
          </a:xfrm>
          <a:prstGeom prst="rect">
            <a:avLst/>
          </a:prstGeom>
        </p:spPr>
      </p:pic>
      <p:cxnSp>
        <p:nvCxnSpPr>
          <p:cNvPr id="15" name="Прямая соединительная линия 14"/>
          <p:cNvCxnSpPr/>
          <p:nvPr/>
        </p:nvCxnSpPr>
        <p:spPr>
          <a:xfrm flipV="1">
            <a:off x="926487" y="2933909"/>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Прямая соединительная линия 15"/>
          <p:cNvCxnSpPr/>
          <p:nvPr/>
        </p:nvCxnSpPr>
        <p:spPr>
          <a:xfrm flipV="1">
            <a:off x="7596336" y="2852936"/>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flipV="1">
            <a:off x="1907704" y="2924944"/>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8" name="Прямая соединительная линия 17"/>
          <p:cNvCxnSpPr/>
          <p:nvPr/>
        </p:nvCxnSpPr>
        <p:spPr>
          <a:xfrm flipV="1">
            <a:off x="4860032" y="4653136"/>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Прямая соединительная линия 18"/>
          <p:cNvCxnSpPr/>
          <p:nvPr/>
        </p:nvCxnSpPr>
        <p:spPr>
          <a:xfrm flipV="1">
            <a:off x="6588224" y="3789040"/>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Прямая соединительная линия 19"/>
          <p:cNvCxnSpPr/>
          <p:nvPr/>
        </p:nvCxnSpPr>
        <p:spPr>
          <a:xfrm flipV="1">
            <a:off x="899592" y="3789040"/>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1" name="Прямая соединительная линия 20"/>
          <p:cNvCxnSpPr/>
          <p:nvPr/>
        </p:nvCxnSpPr>
        <p:spPr>
          <a:xfrm flipV="1">
            <a:off x="7668344" y="4653136"/>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Прямая соединительная линия 21"/>
          <p:cNvCxnSpPr/>
          <p:nvPr/>
        </p:nvCxnSpPr>
        <p:spPr>
          <a:xfrm flipV="1">
            <a:off x="1907704" y="3789040"/>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Прямая соединительная линия 22"/>
          <p:cNvCxnSpPr/>
          <p:nvPr/>
        </p:nvCxnSpPr>
        <p:spPr>
          <a:xfrm flipV="1">
            <a:off x="4860032" y="2996952"/>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Прямая соединительная линия 23"/>
          <p:cNvCxnSpPr/>
          <p:nvPr/>
        </p:nvCxnSpPr>
        <p:spPr>
          <a:xfrm flipV="1">
            <a:off x="971600" y="4653136"/>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5" name="Прямая соединительная линия 24"/>
          <p:cNvCxnSpPr/>
          <p:nvPr/>
        </p:nvCxnSpPr>
        <p:spPr>
          <a:xfrm flipV="1">
            <a:off x="4860032" y="3789040"/>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6" name="Прямая соединительная линия 25"/>
          <p:cNvCxnSpPr/>
          <p:nvPr/>
        </p:nvCxnSpPr>
        <p:spPr>
          <a:xfrm flipV="1">
            <a:off x="6660232" y="4653136"/>
            <a:ext cx="576064" cy="64807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27" name="Овал 26"/>
          <p:cNvSpPr/>
          <p:nvPr/>
        </p:nvSpPr>
        <p:spPr>
          <a:xfrm>
            <a:off x="1691680" y="4509120"/>
            <a:ext cx="1008112" cy="9361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Овал 27"/>
          <p:cNvSpPr/>
          <p:nvPr/>
        </p:nvSpPr>
        <p:spPr>
          <a:xfrm>
            <a:off x="3563888" y="2780928"/>
            <a:ext cx="1008112" cy="9361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Овал 28"/>
          <p:cNvSpPr/>
          <p:nvPr/>
        </p:nvSpPr>
        <p:spPr>
          <a:xfrm>
            <a:off x="3563888" y="3573016"/>
            <a:ext cx="1008112" cy="9361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Овал 29"/>
          <p:cNvSpPr/>
          <p:nvPr/>
        </p:nvSpPr>
        <p:spPr>
          <a:xfrm>
            <a:off x="3563888" y="4437112"/>
            <a:ext cx="1008112" cy="9361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Овал 30"/>
          <p:cNvSpPr/>
          <p:nvPr/>
        </p:nvSpPr>
        <p:spPr>
          <a:xfrm>
            <a:off x="6372200" y="2780928"/>
            <a:ext cx="1008112" cy="9361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 name="Овал 33"/>
          <p:cNvSpPr/>
          <p:nvPr/>
        </p:nvSpPr>
        <p:spPr>
          <a:xfrm>
            <a:off x="7380312" y="3573016"/>
            <a:ext cx="1008112" cy="936104"/>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8434" name="Picture 2" descr="http://kress-nat.ucoz.ru/png/kubok.png"/>
          <p:cNvPicPr>
            <a:picLocks noChangeAspect="1" noChangeArrowheads="1"/>
          </p:cNvPicPr>
          <p:nvPr/>
        </p:nvPicPr>
        <p:blipFill>
          <a:blip r:embed="rId9" cstate="print"/>
          <a:srcRect/>
          <a:stretch>
            <a:fillRect/>
          </a:stretch>
        </p:blipFill>
        <p:spPr bwMode="auto">
          <a:xfrm rot="20184168">
            <a:off x="3670994" y="5288054"/>
            <a:ext cx="879108" cy="1078522"/>
          </a:xfrm>
          <a:prstGeom prst="rect">
            <a:avLst/>
          </a:prstGeom>
          <a:noFill/>
        </p:spPr>
      </p:pic>
      <p:sp>
        <p:nvSpPr>
          <p:cNvPr id="3" name="Нижний колонтитул 2"/>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wipe(down)">
                                      <p:cBhvr>
                                        <p:cTn id="7" dur="500"/>
                                        <p:tgtEl>
                                          <p:spTgt spid="1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childTnLst>
                          </p:cTn>
                        </p:par>
                        <p:par>
                          <p:cTn id="17" fill="hold">
                            <p:stCondLst>
                              <p:cond delay="500"/>
                            </p:stCondLst>
                            <p:childTnLst>
                              <p:par>
                                <p:cTn id="18" presetID="22" presetClass="entr" presetSubtype="4" fill="hold" nodeType="after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wipe(down)">
                                      <p:cBhvr>
                                        <p:cTn id="20" dur="500"/>
                                        <p:tgtEl>
                                          <p:spTgt spid="18"/>
                                        </p:tgtEl>
                                      </p:cBhvr>
                                    </p:animEffect>
                                  </p:childTnLst>
                                </p:cTn>
                              </p:par>
                            </p:childTnLst>
                          </p:cTn>
                        </p:par>
                        <p:par>
                          <p:cTn id="21" fill="hold">
                            <p:stCondLst>
                              <p:cond delay="1000"/>
                            </p:stCondLst>
                            <p:childTnLst>
                              <p:par>
                                <p:cTn id="22" presetID="22" presetClass="entr" presetSubtype="4" fill="hold"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wipe(down)">
                                      <p:cBhvr>
                                        <p:cTn id="24" dur="500"/>
                                        <p:tgtEl>
                                          <p:spTgt spid="19"/>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wipe(down)">
                                      <p:cBhvr>
                                        <p:cTn id="29" dur="500"/>
                                        <p:tgtEl>
                                          <p:spTgt spid="20"/>
                                        </p:tgtEl>
                                      </p:cBhvr>
                                    </p:animEffect>
                                  </p:childTnLst>
                                </p:cTn>
                              </p:par>
                            </p:childTnLst>
                          </p:cTn>
                        </p:par>
                        <p:par>
                          <p:cTn id="30" fill="hold">
                            <p:stCondLst>
                              <p:cond delay="500"/>
                            </p:stCondLst>
                            <p:childTnLst>
                              <p:par>
                                <p:cTn id="31" presetID="22" presetClass="entr" presetSubtype="4" fill="hold" nodeType="afterEffect">
                                  <p:stCondLst>
                                    <p:cond delay="0"/>
                                  </p:stCondLst>
                                  <p:childTnLst>
                                    <p:set>
                                      <p:cBhvr>
                                        <p:cTn id="32" dur="1" fill="hold">
                                          <p:stCondLst>
                                            <p:cond delay="0"/>
                                          </p:stCondLst>
                                        </p:cTn>
                                        <p:tgtEl>
                                          <p:spTgt spid="21"/>
                                        </p:tgtEl>
                                        <p:attrNameLst>
                                          <p:attrName>style.visibility</p:attrName>
                                        </p:attrNameLst>
                                      </p:cBhvr>
                                      <p:to>
                                        <p:strVal val="visible"/>
                                      </p:to>
                                    </p:set>
                                    <p:animEffect transition="in" filter="wipe(down)">
                                      <p:cBhvr>
                                        <p:cTn id="33" dur="500"/>
                                        <p:tgtEl>
                                          <p:spTgt spid="21"/>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wipe(down)">
                                      <p:cBhvr>
                                        <p:cTn id="38" dur="500"/>
                                        <p:tgtEl>
                                          <p:spTgt spid="22"/>
                                        </p:tgtEl>
                                      </p:cBhvr>
                                    </p:animEffect>
                                  </p:childTnLst>
                                </p:cTn>
                              </p:par>
                            </p:childTnLst>
                          </p:cTn>
                        </p:par>
                        <p:par>
                          <p:cTn id="39" fill="hold">
                            <p:stCondLst>
                              <p:cond delay="500"/>
                            </p:stCondLst>
                            <p:childTnLst>
                              <p:par>
                                <p:cTn id="40" presetID="22" presetClass="entr" presetSubtype="4"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Effect transition="in" filter="wipe(down)">
                                      <p:cBhvr>
                                        <p:cTn id="42" dur="500"/>
                                        <p:tgtEl>
                                          <p:spTgt spid="23"/>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wipe(down)">
                                      <p:cBhvr>
                                        <p:cTn id="47" dur="500"/>
                                        <p:tgtEl>
                                          <p:spTgt spid="24"/>
                                        </p:tgtEl>
                                      </p:cBhvr>
                                    </p:animEffect>
                                  </p:childTnLst>
                                </p:cTn>
                              </p:par>
                            </p:childTnLst>
                          </p:cTn>
                        </p:par>
                        <p:par>
                          <p:cTn id="48" fill="hold">
                            <p:stCondLst>
                              <p:cond delay="500"/>
                            </p:stCondLst>
                            <p:childTnLst>
                              <p:par>
                                <p:cTn id="49" presetID="22" presetClass="entr" presetSubtype="4" fill="hold"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wipe(down)">
                                      <p:cBhvr>
                                        <p:cTn id="51" dur="500"/>
                                        <p:tgtEl>
                                          <p:spTgt spid="25"/>
                                        </p:tgtEl>
                                      </p:cBhvr>
                                    </p:animEffect>
                                  </p:childTnLst>
                                </p:cTn>
                              </p:par>
                            </p:childTnLst>
                          </p:cTn>
                        </p:par>
                        <p:par>
                          <p:cTn id="52" fill="hold">
                            <p:stCondLst>
                              <p:cond delay="1000"/>
                            </p:stCondLst>
                            <p:childTnLst>
                              <p:par>
                                <p:cTn id="53" presetID="22" presetClass="entr" presetSubtype="4" fill="hold" nodeType="afterEffect">
                                  <p:stCondLst>
                                    <p:cond delay="0"/>
                                  </p:stCondLst>
                                  <p:childTnLst>
                                    <p:set>
                                      <p:cBhvr>
                                        <p:cTn id="54" dur="1" fill="hold">
                                          <p:stCondLst>
                                            <p:cond delay="0"/>
                                          </p:stCondLst>
                                        </p:cTn>
                                        <p:tgtEl>
                                          <p:spTgt spid="26"/>
                                        </p:tgtEl>
                                        <p:attrNameLst>
                                          <p:attrName>style.visibility</p:attrName>
                                        </p:attrNameLst>
                                      </p:cBhvr>
                                      <p:to>
                                        <p:strVal val="visible"/>
                                      </p:to>
                                    </p:set>
                                    <p:animEffect transition="in" filter="wipe(down)">
                                      <p:cBhvr>
                                        <p:cTn id="55" dur="500"/>
                                        <p:tgtEl>
                                          <p:spTgt spid="26"/>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grpId="0" nodeType="click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wheel(1)">
                                      <p:cBhvr>
                                        <p:cTn id="60" dur="1000"/>
                                        <p:tgtEl>
                                          <p:spTgt spid="27"/>
                                        </p:tgtEl>
                                      </p:cBhvr>
                                    </p:animEffect>
                                  </p:childTnLst>
                                </p:cTn>
                              </p:par>
                            </p:childTnLst>
                          </p:cTn>
                        </p:par>
                        <p:par>
                          <p:cTn id="61" fill="hold">
                            <p:stCondLst>
                              <p:cond delay="1000"/>
                            </p:stCondLst>
                            <p:childTnLst>
                              <p:par>
                                <p:cTn id="62" presetID="21" presetClass="entr" presetSubtype="1" fill="hold" grpId="0" nodeType="afterEffect">
                                  <p:stCondLst>
                                    <p:cond delay="0"/>
                                  </p:stCondLst>
                                  <p:childTnLst>
                                    <p:set>
                                      <p:cBhvr>
                                        <p:cTn id="63" dur="1" fill="hold">
                                          <p:stCondLst>
                                            <p:cond delay="0"/>
                                          </p:stCondLst>
                                        </p:cTn>
                                        <p:tgtEl>
                                          <p:spTgt spid="28"/>
                                        </p:tgtEl>
                                        <p:attrNameLst>
                                          <p:attrName>style.visibility</p:attrName>
                                        </p:attrNameLst>
                                      </p:cBhvr>
                                      <p:to>
                                        <p:strVal val="visible"/>
                                      </p:to>
                                    </p:set>
                                    <p:animEffect transition="in" filter="wheel(1)">
                                      <p:cBhvr>
                                        <p:cTn id="64" dur="1000"/>
                                        <p:tgtEl>
                                          <p:spTgt spid="28"/>
                                        </p:tgtEl>
                                      </p:cBhvr>
                                    </p:animEffect>
                                  </p:childTnLst>
                                </p:cTn>
                              </p:par>
                            </p:childTnLst>
                          </p:cTn>
                        </p:par>
                        <p:par>
                          <p:cTn id="65" fill="hold">
                            <p:stCondLst>
                              <p:cond delay="2000"/>
                            </p:stCondLst>
                            <p:childTnLst>
                              <p:par>
                                <p:cTn id="66" presetID="21" presetClass="entr" presetSubtype="1" fill="hold" grpId="0" nodeType="afterEffect">
                                  <p:stCondLst>
                                    <p:cond delay="0"/>
                                  </p:stCondLst>
                                  <p:childTnLst>
                                    <p:set>
                                      <p:cBhvr>
                                        <p:cTn id="67" dur="1" fill="hold">
                                          <p:stCondLst>
                                            <p:cond delay="0"/>
                                          </p:stCondLst>
                                        </p:cTn>
                                        <p:tgtEl>
                                          <p:spTgt spid="29"/>
                                        </p:tgtEl>
                                        <p:attrNameLst>
                                          <p:attrName>style.visibility</p:attrName>
                                        </p:attrNameLst>
                                      </p:cBhvr>
                                      <p:to>
                                        <p:strVal val="visible"/>
                                      </p:to>
                                    </p:set>
                                    <p:animEffect transition="in" filter="wheel(1)">
                                      <p:cBhvr>
                                        <p:cTn id="68" dur="1000"/>
                                        <p:tgtEl>
                                          <p:spTgt spid="29"/>
                                        </p:tgtEl>
                                      </p:cBhvr>
                                    </p:animEffect>
                                  </p:childTnLst>
                                </p:cTn>
                              </p:par>
                            </p:childTnLst>
                          </p:cTn>
                        </p:par>
                        <p:par>
                          <p:cTn id="69" fill="hold">
                            <p:stCondLst>
                              <p:cond delay="3000"/>
                            </p:stCondLst>
                            <p:childTnLst>
                              <p:par>
                                <p:cTn id="70" presetID="21" presetClass="entr" presetSubtype="1" fill="hold" grpId="0" nodeType="afterEffect">
                                  <p:stCondLst>
                                    <p:cond delay="0"/>
                                  </p:stCondLst>
                                  <p:childTnLst>
                                    <p:set>
                                      <p:cBhvr>
                                        <p:cTn id="71" dur="1" fill="hold">
                                          <p:stCondLst>
                                            <p:cond delay="0"/>
                                          </p:stCondLst>
                                        </p:cTn>
                                        <p:tgtEl>
                                          <p:spTgt spid="30"/>
                                        </p:tgtEl>
                                        <p:attrNameLst>
                                          <p:attrName>style.visibility</p:attrName>
                                        </p:attrNameLst>
                                      </p:cBhvr>
                                      <p:to>
                                        <p:strVal val="visible"/>
                                      </p:to>
                                    </p:set>
                                    <p:animEffect transition="in" filter="wheel(1)">
                                      <p:cBhvr>
                                        <p:cTn id="72" dur="1000"/>
                                        <p:tgtEl>
                                          <p:spTgt spid="30"/>
                                        </p:tgtEl>
                                      </p:cBhvr>
                                    </p:animEffect>
                                  </p:childTnLst>
                                </p:cTn>
                              </p:par>
                            </p:childTnLst>
                          </p:cTn>
                        </p:par>
                        <p:par>
                          <p:cTn id="73" fill="hold">
                            <p:stCondLst>
                              <p:cond delay="4000"/>
                            </p:stCondLst>
                            <p:childTnLst>
                              <p:par>
                                <p:cTn id="74" presetID="21" presetClass="entr" presetSubtype="1" fill="hold" grpId="0" nodeType="afterEffect">
                                  <p:stCondLst>
                                    <p:cond delay="0"/>
                                  </p:stCondLst>
                                  <p:childTnLst>
                                    <p:set>
                                      <p:cBhvr>
                                        <p:cTn id="75" dur="1" fill="hold">
                                          <p:stCondLst>
                                            <p:cond delay="0"/>
                                          </p:stCondLst>
                                        </p:cTn>
                                        <p:tgtEl>
                                          <p:spTgt spid="31"/>
                                        </p:tgtEl>
                                        <p:attrNameLst>
                                          <p:attrName>style.visibility</p:attrName>
                                        </p:attrNameLst>
                                      </p:cBhvr>
                                      <p:to>
                                        <p:strVal val="visible"/>
                                      </p:to>
                                    </p:set>
                                    <p:animEffect transition="in" filter="wheel(1)">
                                      <p:cBhvr>
                                        <p:cTn id="76" dur="1000"/>
                                        <p:tgtEl>
                                          <p:spTgt spid="31"/>
                                        </p:tgtEl>
                                      </p:cBhvr>
                                    </p:animEffect>
                                  </p:childTnLst>
                                </p:cTn>
                              </p:par>
                            </p:childTnLst>
                          </p:cTn>
                        </p:par>
                        <p:par>
                          <p:cTn id="77" fill="hold">
                            <p:stCondLst>
                              <p:cond delay="5000"/>
                            </p:stCondLst>
                            <p:childTnLst>
                              <p:par>
                                <p:cTn id="78" presetID="21" presetClass="entr" presetSubtype="1" fill="hold" grpId="0" nodeType="afterEffect">
                                  <p:stCondLst>
                                    <p:cond delay="0"/>
                                  </p:stCondLst>
                                  <p:childTnLst>
                                    <p:set>
                                      <p:cBhvr>
                                        <p:cTn id="79" dur="1" fill="hold">
                                          <p:stCondLst>
                                            <p:cond delay="0"/>
                                          </p:stCondLst>
                                        </p:cTn>
                                        <p:tgtEl>
                                          <p:spTgt spid="34"/>
                                        </p:tgtEl>
                                        <p:attrNameLst>
                                          <p:attrName>style.visibility</p:attrName>
                                        </p:attrNameLst>
                                      </p:cBhvr>
                                      <p:to>
                                        <p:strVal val="visible"/>
                                      </p:to>
                                    </p:set>
                                    <p:animEffect transition="in" filter="wheel(1)">
                                      <p:cBhvr>
                                        <p:cTn id="80" dur="1000"/>
                                        <p:tgtEl>
                                          <p:spTgt spid="34"/>
                                        </p:tgtEl>
                                      </p:cBhvr>
                                    </p:animEffect>
                                  </p:childTnLst>
                                </p:cTn>
                              </p:par>
                            </p:childTnLst>
                          </p:cTn>
                        </p:par>
                        <p:par>
                          <p:cTn id="81" fill="hold">
                            <p:stCondLst>
                              <p:cond delay="6000"/>
                            </p:stCondLst>
                            <p:childTnLst>
                              <p:par>
                                <p:cTn id="82" presetID="29" presetClass="entr" presetSubtype="0" fill="hold" nodeType="afterEffect">
                                  <p:stCondLst>
                                    <p:cond delay="0"/>
                                  </p:stCondLst>
                                  <p:childTnLst>
                                    <p:set>
                                      <p:cBhvr>
                                        <p:cTn id="83" dur="1" fill="hold">
                                          <p:stCondLst>
                                            <p:cond delay="0"/>
                                          </p:stCondLst>
                                        </p:cTn>
                                        <p:tgtEl>
                                          <p:spTgt spid="18434"/>
                                        </p:tgtEl>
                                        <p:attrNameLst>
                                          <p:attrName>style.visibility</p:attrName>
                                        </p:attrNameLst>
                                      </p:cBhvr>
                                      <p:to>
                                        <p:strVal val="visible"/>
                                      </p:to>
                                    </p:set>
                                    <p:anim calcmode="lin" valueType="num">
                                      <p:cBhvr>
                                        <p:cTn id="84" dur="1000" fill="hold"/>
                                        <p:tgtEl>
                                          <p:spTgt spid="18434"/>
                                        </p:tgtEl>
                                        <p:attrNameLst>
                                          <p:attrName>ppt_x</p:attrName>
                                        </p:attrNameLst>
                                      </p:cBhvr>
                                      <p:tavLst>
                                        <p:tav tm="0">
                                          <p:val>
                                            <p:strVal val="#ppt_x-.2"/>
                                          </p:val>
                                        </p:tav>
                                        <p:tav tm="100000">
                                          <p:val>
                                            <p:strVal val="#ppt_x"/>
                                          </p:val>
                                        </p:tav>
                                      </p:tavLst>
                                    </p:anim>
                                    <p:anim calcmode="lin" valueType="num">
                                      <p:cBhvr>
                                        <p:cTn id="85" dur="1000" fill="hold"/>
                                        <p:tgtEl>
                                          <p:spTgt spid="18434"/>
                                        </p:tgtEl>
                                        <p:attrNameLst>
                                          <p:attrName>ppt_y</p:attrName>
                                        </p:attrNameLst>
                                      </p:cBhvr>
                                      <p:tavLst>
                                        <p:tav tm="0">
                                          <p:val>
                                            <p:strVal val="#ppt_y"/>
                                          </p:val>
                                        </p:tav>
                                        <p:tav tm="100000">
                                          <p:val>
                                            <p:strVal val="#ppt_y"/>
                                          </p:val>
                                        </p:tav>
                                      </p:tavLst>
                                    </p:anim>
                                    <p:animEffect transition="in" filter="wipe(right)" prLst="gradientSize: 0.1">
                                      <p:cBhvr>
                                        <p:cTn id="86" dur="1000"/>
                                        <p:tgtEl>
                                          <p:spTgt spid="18434"/>
                                        </p:tgtEl>
                                      </p:cBhvr>
                                    </p:animEffect>
                                  </p:childTnLst>
                                  <p:subTnLst>
                                    <p:audio>
                                      <p:cMediaNode>
                                        <p:cTn display="0" masterRel="sameClick">
                                          <p:stCondLst>
                                            <p:cond evt="begin" delay="0">
                                              <p:tn val="82"/>
                                            </p:cond>
                                          </p:stCondLst>
                                          <p:endCondLst>
                                            <p:cond evt="onStopAudio" delay="0">
                                              <p:tgtEl>
                                                <p:sldTgt/>
                                              </p:tgtEl>
                                            </p:cond>
                                          </p:endCondLst>
                                        </p:cTn>
                                        <p:tgtEl>
                                          <p:sndTgt r:embed="rId3" name="applause.wav"/>
                                        </p:tgtEl>
                                      </p:cMediaNode>
                                    </p:audio>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29" grpId="0" animBg="1"/>
      <p:bldP spid="30" grpId="0" animBg="1"/>
      <p:bldP spid="31" grpId="0" animBg="1"/>
      <p:bldP spid="3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 name="Скругленный прямоугольник 43"/>
          <p:cNvSpPr/>
          <p:nvPr/>
        </p:nvSpPr>
        <p:spPr>
          <a:xfrm>
            <a:off x="5148064" y="3789040"/>
            <a:ext cx="3744416" cy="2736304"/>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рямоугольник 8"/>
          <p:cNvSpPr/>
          <p:nvPr/>
        </p:nvSpPr>
        <p:spPr>
          <a:xfrm>
            <a:off x="5683240" y="2402231"/>
            <a:ext cx="2933816" cy="58477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3200" b="1" spc="50" dirty="0" smtClean="0">
                <a:ln w="11430"/>
                <a:solidFill>
                  <a:srgbClr val="00B05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Превращение </a:t>
            </a:r>
          </a:p>
        </p:txBody>
      </p:sp>
      <p:pic>
        <p:nvPicPr>
          <p:cNvPr id="20482" name="Picture 2" descr="http://kraidruzei.ru/images/paste5668.jpg"/>
          <p:cNvPicPr>
            <a:picLocks noChangeAspect="1" noChangeArrowheads="1"/>
          </p:cNvPicPr>
          <p:nvPr/>
        </p:nvPicPr>
        <p:blipFill>
          <a:blip r:embed="rId3" cstate="print"/>
          <a:srcRect/>
          <a:stretch>
            <a:fillRect/>
          </a:stretch>
        </p:blipFill>
        <p:spPr bwMode="auto">
          <a:xfrm>
            <a:off x="323528" y="1872208"/>
            <a:ext cx="4512316" cy="4437112"/>
          </a:xfrm>
          <a:prstGeom prst="roundRect">
            <a:avLst>
              <a:gd name="adj" fmla="val 6969"/>
            </a:avLst>
          </a:prstGeom>
          <a:noFill/>
          <a:ln w="38100">
            <a:solidFill>
              <a:srgbClr val="002060"/>
            </a:solidFill>
          </a:ln>
        </p:spPr>
      </p:pic>
      <p:grpSp>
        <p:nvGrpSpPr>
          <p:cNvPr id="42" name="Группа 41"/>
          <p:cNvGrpSpPr/>
          <p:nvPr/>
        </p:nvGrpSpPr>
        <p:grpSpPr>
          <a:xfrm>
            <a:off x="817283" y="2078422"/>
            <a:ext cx="3538693" cy="4017578"/>
            <a:chOff x="817283" y="2078422"/>
            <a:chExt cx="3538693" cy="4017578"/>
          </a:xfrm>
          <a:solidFill>
            <a:srgbClr val="00B050"/>
          </a:solidFill>
        </p:grpSpPr>
        <p:grpSp>
          <p:nvGrpSpPr>
            <p:cNvPr id="40" name="Группа 39"/>
            <p:cNvGrpSpPr/>
            <p:nvPr/>
          </p:nvGrpSpPr>
          <p:grpSpPr>
            <a:xfrm>
              <a:off x="817283" y="2078422"/>
              <a:ext cx="3538693" cy="4017578"/>
              <a:chOff x="817283" y="2078422"/>
              <a:chExt cx="3538693" cy="4017578"/>
            </a:xfrm>
            <a:grpFill/>
          </p:grpSpPr>
          <p:grpSp>
            <p:nvGrpSpPr>
              <p:cNvPr id="39" name="Группа 38"/>
              <p:cNvGrpSpPr/>
              <p:nvPr/>
            </p:nvGrpSpPr>
            <p:grpSpPr>
              <a:xfrm>
                <a:off x="1925278" y="2078422"/>
                <a:ext cx="792088" cy="792088"/>
                <a:chOff x="1925278" y="2078422"/>
                <a:chExt cx="792088" cy="792088"/>
              </a:xfrm>
              <a:grpFill/>
            </p:grpSpPr>
            <p:sp>
              <p:nvSpPr>
                <p:cNvPr id="16" name="Хорда 15"/>
                <p:cNvSpPr/>
                <p:nvPr/>
              </p:nvSpPr>
              <p:spPr>
                <a:xfrm rot="3022091">
                  <a:off x="1925278" y="2078422"/>
                  <a:ext cx="792088" cy="792088"/>
                </a:xfrm>
                <a:prstGeom prst="chord">
                  <a:avLst>
                    <a:gd name="adj1" fmla="val 7039771"/>
                    <a:gd name="adj2" fmla="val 18709116"/>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Хорда 16"/>
                <p:cNvSpPr/>
                <p:nvPr/>
              </p:nvSpPr>
              <p:spPr>
                <a:xfrm rot="3022091">
                  <a:off x="2070160" y="2250163"/>
                  <a:ext cx="532909" cy="485468"/>
                </a:xfrm>
                <a:prstGeom prst="chord">
                  <a:avLst>
                    <a:gd name="adj1" fmla="val 7039771"/>
                    <a:gd name="adj2" fmla="val 18709116"/>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38" name="Группа 37"/>
              <p:cNvGrpSpPr/>
              <p:nvPr/>
            </p:nvGrpSpPr>
            <p:grpSpPr>
              <a:xfrm>
                <a:off x="1061538" y="2564904"/>
                <a:ext cx="792088" cy="792088"/>
                <a:chOff x="1061538" y="2564904"/>
                <a:chExt cx="792088" cy="792088"/>
              </a:xfrm>
              <a:grpFill/>
            </p:grpSpPr>
            <p:sp>
              <p:nvSpPr>
                <p:cNvPr id="15" name="Хорда 14"/>
                <p:cNvSpPr/>
                <p:nvPr/>
              </p:nvSpPr>
              <p:spPr>
                <a:xfrm rot="273223">
                  <a:off x="1061538" y="2564904"/>
                  <a:ext cx="792088" cy="792088"/>
                </a:xfrm>
                <a:prstGeom prst="chord">
                  <a:avLst>
                    <a:gd name="adj1" fmla="val 7039771"/>
                    <a:gd name="adj2" fmla="val 18709116"/>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Хорда 17"/>
                <p:cNvSpPr/>
                <p:nvPr/>
              </p:nvSpPr>
              <p:spPr>
                <a:xfrm rot="273223">
                  <a:off x="1205554" y="2709208"/>
                  <a:ext cx="504056" cy="504056"/>
                </a:xfrm>
                <a:prstGeom prst="chord">
                  <a:avLst>
                    <a:gd name="adj1" fmla="val 7039771"/>
                    <a:gd name="adj2" fmla="val 18709116"/>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19" name="Месяц 18"/>
              <p:cNvSpPr/>
              <p:nvPr/>
            </p:nvSpPr>
            <p:spPr>
              <a:xfrm rot="14248599">
                <a:off x="2076511" y="2632321"/>
                <a:ext cx="496292" cy="1547881"/>
              </a:xfrm>
              <a:prstGeom prst="moon">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0" name="Полилиния 19"/>
              <p:cNvSpPr/>
              <p:nvPr/>
            </p:nvSpPr>
            <p:spPr>
              <a:xfrm>
                <a:off x="848659" y="4267200"/>
                <a:ext cx="1114612" cy="425823"/>
              </a:xfrm>
              <a:custGeom>
                <a:avLst/>
                <a:gdLst>
                  <a:gd name="connsiteX0" fmla="*/ 1114612 w 1114612"/>
                  <a:gd name="connsiteY0" fmla="*/ 170329 h 425823"/>
                  <a:gd name="connsiteX1" fmla="*/ 747059 w 1114612"/>
                  <a:gd name="connsiteY1" fmla="*/ 277906 h 425823"/>
                  <a:gd name="connsiteX2" fmla="*/ 406400 w 1114612"/>
                  <a:gd name="connsiteY2" fmla="*/ 188259 h 425823"/>
                  <a:gd name="connsiteX3" fmla="*/ 388470 w 1114612"/>
                  <a:gd name="connsiteY3" fmla="*/ 71718 h 425823"/>
                  <a:gd name="connsiteX4" fmla="*/ 262965 w 1114612"/>
                  <a:gd name="connsiteY4" fmla="*/ 8965 h 425823"/>
                  <a:gd name="connsiteX5" fmla="*/ 325717 w 1114612"/>
                  <a:gd name="connsiteY5" fmla="*/ 125506 h 425823"/>
                  <a:gd name="connsiteX6" fmla="*/ 164353 w 1114612"/>
                  <a:gd name="connsiteY6" fmla="*/ 44824 h 425823"/>
                  <a:gd name="connsiteX7" fmla="*/ 38847 w 1114612"/>
                  <a:gd name="connsiteY7" fmla="*/ 53788 h 425823"/>
                  <a:gd name="connsiteX8" fmla="*/ 56776 w 1114612"/>
                  <a:gd name="connsiteY8" fmla="*/ 170329 h 425823"/>
                  <a:gd name="connsiteX9" fmla="*/ 254000 w 1114612"/>
                  <a:gd name="connsiteY9" fmla="*/ 170329 h 425823"/>
                  <a:gd name="connsiteX10" fmla="*/ 262965 w 1114612"/>
                  <a:gd name="connsiteY10" fmla="*/ 233082 h 425823"/>
                  <a:gd name="connsiteX11" fmla="*/ 110565 w 1114612"/>
                  <a:gd name="connsiteY11" fmla="*/ 251012 h 425823"/>
                  <a:gd name="connsiteX12" fmla="*/ 11953 w 1114612"/>
                  <a:gd name="connsiteY12" fmla="*/ 277906 h 425823"/>
                  <a:gd name="connsiteX13" fmla="*/ 38847 w 1114612"/>
                  <a:gd name="connsiteY13" fmla="*/ 367553 h 425823"/>
                  <a:gd name="connsiteX14" fmla="*/ 155388 w 1114612"/>
                  <a:gd name="connsiteY14" fmla="*/ 358588 h 425823"/>
                  <a:gd name="connsiteX15" fmla="*/ 280894 w 1114612"/>
                  <a:gd name="connsiteY15" fmla="*/ 295835 h 425823"/>
                  <a:gd name="connsiteX16" fmla="*/ 469153 w 1114612"/>
                  <a:gd name="connsiteY16" fmla="*/ 358588 h 425823"/>
                  <a:gd name="connsiteX17" fmla="*/ 782917 w 1114612"/>
                  <a:gd name="connsiteY17" fmla="*/ 421341 h 425823"/>
                  <a:gd name="connsiteX18" fmla="*/ 1069788 w 1114612"/>
                  <a:gd name="connsiteY18" fmla="*/ 385482 h 425823"/>
                  <a:gd name="connsiteX19" fmla="*/ 1069788 w 1114612"/>
                  <a:gd name="connsiteY19" fmla="*/ 385482 h 425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14612" h="425823">
                    <a:moveTo>
                      <a:pt x="1114612" y="170329"/>
                    </a:moveTo>
                    <a:cubicBezTo>
                      <a:pt x="989853" y="222623"/>
                      <a:pt x="865094" y="274918"/>
                      <a:pt x="747059" y="277906"/>
                    </a:cubicBezTo>
                    <a:cubicBezTo>
                      <a:pt x="629024" y="280894"/>
                      <a:pt x="466165" y="222624"/>
                      <a:pt x="406400" y="188259"/>
                    </a:cubicBezTo>
                    <a:cubicBezTo>
                      <a:pt x="346635" y="153894"/>
                      <a:pt x="412376" y="101600"/>
                      <a:pt x="388470" y="71718"/>
                    </a:cubicBezTo>
                    <a:cubicBezTo>
                      <a:pt x="364564" y="41836"/>
                      <a:pt x="273424" y="0"/>
                      <a:pt x="262965" y="8965"/>
                    </a:cubicBezTo>
                    <a:cubicBezTo>
                      <a:pt x="252506" y="17930"/>
                      <a:pt x="342152" y="119530"/>
                      <a:pt x="325717" y="125506"/>
                    </a:cubicBezTo>
                    <a:cubicBezTo>
                      <a:pt x="309282" y="131482"/>
                      <a:pt x="212165" y="56777"/>
                      <a:pt x="164353" y="44824"/>
                    </a:cubicBezTo>
                    <a:cubicBezTo>
                      <a:pt x="116541" y="32871"/>
                      <a:pt x="56776" y="32871"/>
                      <a:pt x="38847" y="53788"/>
                    </a:cubicBezTo>
                    <a:cubicBezTo>
                      <a:pt x="20918" y="74705"/>
                      <a:pt x="20917" y="150906"/>
                      <a:pt x="56776" y="170329"/>
                    </a:cubicBezTo>
                    <a:cubicBezTo>
                      <a:pt x="92635" y="189752"/>
                      <a:pt x="219635" y="159870"/>
                      <a:pt x="254000" y="170329"/>
                    </a:cubicBezTo>
                    <a:cubicBezTo>
                      <a:pt x="288365" y="180788"/>
                      <a:pt x="286871" y="219635"/>
                      <a:pt x="262965" y="233082"/>
                    </a:cubicBezTo>
                    <a:cubicBezTo>
                      <a:pt x="239059" y="246529"/>
                      <a:pt x="152400" y="243541"/>
                      <a:pt x="110565" y="251012"/>
                    </a:cubicBezTo>
                    <a:cubicBezTo>
                      <a:pt x="68730" y="258483"/>
                      <a:pt x="23906" y="258483"/>
                      <a:pt x="11953" y="277906"/>
                    </a:cubicBezTo>
                    <a:cubicBezTo>
                      <a:pt x="0" y="297329"/>
                      <a:pt x="14941" y="354106"/>
                      <a:pt x="38847" y="367553"/>
                    </a:cubicBezTo>
                    <a:cubicBezTo>
                      <a:pt x="62753" y="381000"/>
                      <a:pt x="115047" y="370541"/>
                      <a:pt x="155388" y="358588"/>
                    </a:cubicBezTo>
                    <a:cubicBezTo>
                      <a:pt x="195729" y="346635"/>
                      <a:pt x="228600" y="295835"/>
                      <a:pt x="280894" y="295835"/>
                    </a:cubicBezTo>
                    <a:cubicBezTo>
                      <a:pt x="333188" y="295835"/>
                      <a:pt x="385483" y="337670"/>
                      <a:pt x="469153" y="358588"/>
                    </a:cubicBezTo>
                    <a:cubicBezTo>
                      <a:pt x="552823" y="379506"/>
                      <a:pt x="682811" y="416859"/>
                      <a:pt x="782917" y="421341"/>
                    </a:cubicBezTo>
                    <a:cubicBezTo>
                      <a:pt x="883023" y="425823"/>
                      <a:pt x="1069788" y="385482"/>
                      <a:pt x="1069788" y="385482"/>
                    </a:cubicBezTo>
                    <a:lnTo>
                      <a:pt x="1069788" y="385482"/>
                    </a:ln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1" name="Полилиния 20"/>
              <p:cNvSpPr/>
              <p:nvPr/>
            </p:nvSpPr>
            <p:spPr>
              <a:xfrm>
                <a:off x="817283" y="4706471"/>
                <a:ext cx="1074270" cy="845671"/>
              </a:xfrm>
              <a:custGeom>
                <a:avLst/>
                <a:gdLst>
                  <a:gd name="connsiteX0" fmla="*/ 868082 w 1074270"/>
                  <a:gd name="connsiteY0" fmla="*/ 340658 h 845671"/>
                  <a:gd name="connsiteX1" fmla="*/ 599141 w 1074270"/>
                  <a:gd name="connsiteY1" fmla="*/ 89647 h 845671"/>
                  <a:gd name="connsiteX2" fmla="*/ 222623 w 1074270"/>
                  <a:gd name="connsiteY2" fmla="*/ 26894 h 845671"/>
                  <a:gd name="connsiteX3" fmla="*/ 7470 w 1074270"/>
                  <a:gd name="connsiteY3" fmla="*/ 251011 h 845671"/>
                  <a:gd name="connsiteX4" fmla="*/ 267446 w 1074270"/>
                  <a:gd name="connsiteY4" fmla="*/ 663388 h 845671"/>
                  <a:gd name="connsiteX5" fmla="*/ 832223 w 1074270"/>
                  <a:gd name="connsiteY5" fmla="*/ 815788 h 845671"/>
                  <a:gd name="connsiteX6" fmla="*/ 1056341 w 1074270"/>
                  <a:gd name="connsiteY6" fmla="*/ 824753 h 845671"/>
                  <a:gd name="connsiteX7" fmla="*/ 939799 w 1074270"/>
                  <a:gd name="connsiteY7" fmla="*/ 690282 h 845671"/>
                  <a:gd name="connsiteX8" fmla="*/ 742576 w 1074270"/>
                  <a:gd name="connsiteY8" fmla="*/ 636494 h 845671"/>
                  <a:gd name="connsiteX9" fmla="*/ 437776 w 1074270"/>
                  <a:gd name="connsiteY9" fmla="*/ 457200 h 845671"/>
                  <a:gd name="connsiteX10" fmla="*/ 455705 w 1074270"/>
                  <a:gd name="connsiteY10" fmla="*/ 331694 h 845671"/>
                  <a:gd name="connsiteX11" fmla="*/ 643964 w 1074270"/>
                  <a:gd name="connsiteY11" fmla="*/ 358588 h 845671"/>
                  <a:gd name="connsiteX12" fmla="*/ 894976 w 1074270"/>
                  <a:gd name="connsiteY12" fmla="*/ 519953 h 845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74270" h="845671">
                    <a:moveTo>
                      <a:pt x="868082" y="340658"/>
                    </a:moveTo>
                    <a:cubicBezTo>
                      <a:pt x="787399" y="241299"/>
                      <a:pt x="706717" y="141941"/>
                      <a:pt x="599141" y="89647"/>
                    </a:cubicBezTo>
                    <a:cubicBezTo>
                      <a:pt x="491565" y="37353"/>
                      <a:pt x="321235" y="0"/>
                      <a:pt x="222623" y="26894"/>
                    </a:cubicBezTo>
                    <a:cubicBezTo>
                      <a:pt x="124011" y="53788"/>
                      <a:pt x="0" y="144929"/>
                      <a:pt x="7470" y="251011"/>
                    </a:cubicBezTo>
                    <a:cubicBezTo>
                      <a:pt x="14941" y="357093"/>
                      <a:pt x="129987" y="569259"/>
                      <a:pt x="267446" y="663388"/>
                    </a:cubicBezTo>
                    <a:cubicBezTo>
                      <a:pt x="404905" y="757517"/>
                      <a:pt x="700741" y="788894"/>
                      <a:pt x="832223" y="815788"/>
                    </a:cubicBezTo>
                    <a:cubicBezTo>
                      <a:pt x="963705" y="842682"/>
                      <a:pt x="1038412" y="845671"/>
                      <a:pt x="1056341" y="824753"/>
                    </a:cubicBezTo>
                    <a:cubicBezTo>
                      <a:pt x="1074270" y="803835"/>
                      <a:pt x="992093" y="721658"/>
                      <a:pt x="939799" y="690282"/>
                    </a:cubicBezTo>
                    <a:cubicBezTo>
                      <a:pt x="887505" y="658906"/>
                      <a:pt x="826247" y="675341"/>
                      <a:pt x="742576" y="636494"/>
                    </a:cubicBezTo>
                    <a:cubicBezTo>
                      <a:pt x="658906" y="597647"/>
                      <a:pt x="485588" y="508000"/>
                      <a:pt x="437776" y="457200"/>
                    </a:cubicBezTo>
                    <a:cubicBezTo>
                      <a:pt x="389964" y="406400"/>
                      <a:pt x="421340" y="348129"/>
                      <a:pt x="455705" y="331694"/>
                    </a:cubicBezTo>
                    <a:cubicBezTo>
                      <a:pt x="490070" y="315259"/>
                      <a:pt x="570752" y="327212"/>
                      <a:pt x="643964" y="358588"/>
                    </a:cubicBezTo>
                    <a:cubicBezTo>
                      <a:pt x="717176" y="389964"/>
                      <a:pt x="806076" y="454958"/>
                      <a:pt x="894976" y="519953"/>
                    </a:cubicBez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22" name="Полилиния 21"/>
              <p:cNvSpPr/>
              <p:nvPr/>
            </p:nvSpPr>
            <p:spPr>
              <a:xfrm>
                <a:off x="860612" y="5531224"/>
                <a:ext cx="1048870" cy="564776"/>
              </a:xfrm>
              <a:custGeom>
                <a:avLst/>
                <a:gdLst>
                  <a:gd name="connsiteX0" fmla="*/ 762000 w 1048870"/>
                  <a:gd name="connsiteY0" fmla="*/ 0 h 564776"/>
                  <a:gd name="connsiteX1" fmla="*/ 44823 w 1048870"/>
                  <a:gd name="connsiteY1" fmla="*/ 134470 h 564776"/>
                  <a:gd name="connsiteX2" fmla="*/ 484094 w 1048870"/>
                  <a:gd name="connsiteY2" fmla="*/ 152400 h 564776"/>
                  <a:gd name="connsiteX3" fmla="*/ 0 w 1048870"/>
                  <a:gd name="connsiteY3" fmla="*/ 457200 h 564776"/>
                  <a:gd name="connsiteX4" fmla="*/ 564776 w 1048870"/>
                  <a:gd name="connsiteY4" fmla="*/ 295835 h 564776"/>
                  <a:gd name="connsiteX5" fmla="*/ 448235 w 1048870"/>
                  <a:gd name="connsiteY5" fmla="*/ 564776 h 564776"/>
                  <a:gd name="connsiteX6" fmla="*/ 1048870 w 1048870"/>
                  <a:gd name="connsiteY6" fmla="*/ 26894 h 564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8870" h="564776">
                    <a:moveTo>
                      <a:pt x="762000" y="0"/>
                    </a:moveTo>
                    <a:lnTo>
                      <a:pt x="44823" y="134470"/>
                    </a:lnTo>
                    <a:lnTo>
                      <a:pt x="484094" y="152400"/>
                    </a:lnTo>
                    <a:lnTo>
                      <a:pt x="0" y="457200"/>
                    </a:lnTo>
                    <a:lnTo>
                      <a:pt x="564776" y="295835"/>
                    </a:lnTo>
                    <a:lnTo>
                      <a:pt x="448235" y="564776"/>
                    </a:lnTo>
                    <a:lnTo>
                      <a:pt x="1048870" y="26894"/>
                    </a:ln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grpSp>
            <p:nvGrpSpPr>
              <p:cNvPr id="25" name="Группа 24"/>
              <p:cNvGrpSpPr/>
              <p:nvPr/>
            </p:nvGrpSpPr>
            <p:grpSpPr>
              <a:xfrm>
                <a:off x="2915816" y="4005064"/>
                <a:ext cx="288032" cy="288032"/>
                <a:chOff x="3131840" y="3861048"/>
                <a:chExt cx="288032" cy="288032"/>
              </a:xfrm>
              <a:grpFill/>
            </p:grpSpPr>
            <p:sp>
              <p:nvSpPr>
                <p:cNvPr id="23" name="Овал 22"/>
                <p:cNvSpPr/>
                <p:nvPr/>
              </p:nvSpPr>
              <p:spPr>
                <a:xfrm>
                  <a:off x="3131840" y="3861048"/>
                  <a:ext cx="288032" cy="288032"/>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Овал 23"/>
                <p:cNvSpPr/>
                <p:nvPr/>
              </p:nvSpPr>
              <p:spPr>
                <a:xfrm>
                  <a:off x="3185918" y="3933056"/>
                  <a:ext cx="216024" cy="216024"/>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grpSp>
            <p:nvGrpSpPr>
              <p:cNvPr id="26" name="Группа 25"/>
              <p:cNvGrpSpPr/>
              <p:nvPr/>
            </p:nvGrpSpPr>
            <p:grpSpPr>
              <a:xfrm flipH="1">
                <a:off x="3563888" y="4005064"/>
                <a:ext cx="288032" cy="288032"/>
                <a:chOff x="3131840" y="3861048"/>
                <a:chExt cx="288032" cy="288032"/>
              </a:xfrm>
              <a:grpFill/>
            </p:grpSpPr>
            <p:sp>
              <p:nvSpPr>
                <p:cNvPr id="27" name="Овал 26"/>
                <p:cNvSpPr/>
                <p:nvPr/>
              </p:nvSpPr>
              <p:spPr>
                <a:xfrm>
                  <a:off x="3131840" y="3861048"/>
                  <a:ext cx="288032" cy="288032"/>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Овал 27"/>
                <p:cNvSpPr/>
                <p:nvPr/>
              </p:nvSpPr>
              <p:spPr>
                <a:xfrm>
                  <a:off x="3185918" y="3933056"/>
                  <a:ext cx="216024" cy="216024"/>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9" name="Месяц 28"/>
              <p:cNvSpPr/>
              <p:nvPr/>
            </p:nvSpPr>
            <p:spPr>
              <a:xfrm rot="5195860">
                <a:off x="3123555" y="4411403"/>
                <a:ext cx="465483" cy="854844"/>
              </a:xfrm>
              <a:prstGeom prst="moon">
                <a:avLst>
                  <a:gd name="adj" fmla="val 19354"/>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Полилиния 29"/>
              <p:cNvSpPr/>
              <p:nvPr/>
            </p:nvSpPr>
            <p:spPr>
              <a:xfrm rot="993764">
                <a:off x="2479412" y="5082882"/>
                <a:ext cx="570214" cy="557639"/>
              </a:xfrm>
              <a:custGeom>
                <a:avLst/>
                <a:gdLst>
                  <a:gd name="connsiteX0" fmla="*/ 868082 w 1074270"/>
                  <a:gd name="connsiteY0" fmla="*/ 340658 h 845671"/>
                  <a:gd name="connsiteX1" fmla="*/ 599141 w 1074270"/>
                  <a:gd name="connsiteY1" fmla="*/ 89647 h 845671"/>
                  <a:gd name="connsiteX2" fmla="*/ 222623 w 1074270"/>
                  <a:gd name="connsiteY2" fmla="*/ 26894 h 845671"/>
                  <a:gd name="connsiteX3" fmla="*/ 7470 w 1074270"/>
                  <a:gd name="connsiteY3" fmla="*/ 251011 h 845671"/>
                  <a:gd name="connsiteX4" fmla="*/ 267446 w 1074270"/>
                  <a:gd name="connsiteY4" fmla="*/ 663388 h 845671"/>
                  <a:gd name="connsiteX5" fmla="*/ 832223 w 1074270"/>
                  <a:gd name="connsiteY5" fmla="*/ 815788 h 845671"/>
                  <a:gd name="connsiteX6" fmla="*/ 1056341 w 1074270"/>
                  <a:gd name="connsiteY6" fmla="*/ 824753 h 845671"/>
                  <a:gd name="connsiteX7" fmla="*/ 939799 w 1074270"/>
                  <a:gd name="connsiteY7" fmla="*/ 690282 h 845671"/>
                  <a:gd name="connsiteX8" fmla="*/ 742576 w 1074270"/>
                  <a:gd name="connsiteY8" fmla="*/ 636494 h 845671"/>
                  <a:gd name="connsiteX9" fmla="*/ 437776 w 1074270"/>
                  <a:gd name="connsiteY9" fmla="*/ 457200 h 845671"/>
                  <a:gd name="connsiteX10" fmla="*/ 455705 w 1074270"/>
                  <a:gd name="connsiteY10" fmla="*/ 331694 h 845671"/>
                  <a:gd name="connsiteX11" fmla="*/ 643964 w 1074270"/>
                  <a:gd name="connsiteY11" fmla="*/ 358588 h 845671"/>
                  <a:gd name="connsiteX12" fmla="*/ 894976 w 1074270"/>
                  <a:gd name="connsiteY12" fmla="*/ 519953 h 845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74270" h="845671">
                    <a:moveTo>
                      <a:pt x="868082" y="340658"/>
                    </a:moveTo>
                    <a:cubicBezTo>
                      <a:pt x="787399" y="241299"/>
                      <a:pt x="706717" y="141941"/>
                      <a:pt x="599141" y="89647"/>
                    </a:cubicBezTo>
                    <a:cubicBezTo>
                      <a:pt x="491565" y="37353"/>
                      <a:pt x="321235" y="0"/>
                      <a:pt x="222623" y="26894"/>
                    </a:cubicBezTo>
                    <a:cubicBezTo>
                      <a:pt x="124011" y="53788"/>
                      <a:pt x="0" y="144929"/>
                      <a:pt x="7470" y="251011"/>
                    </a:cubicBezTo>
                    <a:cubicBezTo>
                      <a:pt x="14941" y="357093"/>
                      <a:pt x="129987" y="569259"/>
                      <a:pt x="267446" y="663388"/>
                    </a:cubicBezTo>
                    <a:cubicBezTo>
                      <a:pt x="404905" y="757517"/>
                      <a:pt x="700741" y="788894"/>
                      <a:pt x="832223" y="815788"/>
                    </a:cubicBezTo>
                    <a:cubicBezTo>
                      <a:pt x="963705" y="842682"/>
                      <a:pt x="1038412" y="845671"/>
                      <a:pt x="1056341" y="824753"/>
                    </a:cubicBezTo>
                    <a:cubicBezTo>
                      <a:pt x="1074270" y="803835"/>
                      <a:pt x="992093" y="721658"/>
                      <a:pt x="939799" y="690282"/>
                    </a:cubicBezTo>
                    <a:cubicBezTo>
                      <a:pt x="887505" y="658906"/>
                      <a:pt x="826247" y="675341"/>
                      <a:pt x="742576" y="636494"/>
                    </a:cubicBezTo>
                    <a:cubicBezTo>
                      <a:pt x="658906" y="597647"/>
                      <a:pt x="485588" y="508000"/>
                      <a:pt x="437776" y="457200"/>
                    </a:cubicBezTo>
                    <a:cubicBezTo>
                      <a:pt x="389964" y="406400"/>
                      <a:pt x="421340" y="348129"/>
                      <a:pt x="455705" y="331694"/>
                    </a:cubicBezTo>
                    <a:cubicBezTo>
                      <a:pt x="490070" y="315259"/>
                      <a:pt x="570752" y="327212"/>
                      <a:pt x="643964" y="358588"/>
                    </a:cubicBezTo>
                    <a:cubicBezTo>
                      <a:pt x="717176" y="389964"/>
                      <a:pt x="806076" y="454958"/>
                      <a:pt x="894976" y="519953"/>
                    </a:cubicBez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31" name="Полилиния 30"/>
              <p:cNvSpPr/>
              <p:nvPr/>
            </p:nvSpPr>
            <p:spPr>
              <a:xfrm rot="20824483" flipH="1">
                <a:off x="3685617" y="5100811"/>
                <a:ext cx="570214" cy="557639"/>
              </a:xfrm>
              <a:custGeom>
                <a:avLst/>
                <a:gdLst>
                  <a:gd name="connsiteX0" fmla="*/ 868082 w 1074270"/>
                  <a:gd name="connsiteY0" fmla="*/ 340658 h 845671"/>
                  <a:gd name="connsiteX1" fmla="*/ 599141 w 1074270"/>
                  <a:gd name="connsiteY1" fmla="*/ 89647 h 845671"/>
                  <a:gd name="connsiteX2" fmla="*/ 222623 w 1074270"/>
                  <a:gd name="connsiteY2" fmla="*/ 26894 h 845671"/>
                  <a:gd name="connsiteX3" fmla="*/ 7470 w 1074270"/>
                  <a:gd name="connsiteY3" fmla="*/ 251011 h 845671"/>
                  <a:gd name="connsiteX4" fmla="*/ 267446 w 1074270"/>
                  <a:gd name="connsiteY4" fmla="*/ 663388 h 845671"/>
                  <a:gd name="connsiteX5" fmla="*/ 832223 w 1074270"/>
                  <a:gd name="connsiteY5" fmla="*/ 815788 h 845671"/>
                  <a:gd name="connsiteX6" fmla="*/ 1056341 w 1074270"/>
                  <a:gd name="connsiteY6" fmla="*/ 824753 h 845671"/>
                  <a:gd name="connsiteX7" fmla="*/ 939799 w 1074270"/>
                  <a:gd name="connsiteY7" fmla="*/ 690282 h 845671"/>
                  <a:gd name="connsiteX8" fmla="*/ 742576 w 1074270"/>
                  <a:gd name="connsiteY8" fmla="*/ 636494 h 845671"/>
                  <a:gd name="connsiteX9" fmla="*/ 437776 w 1074270"/>
                  <a:gd name="connsiteY9" fmla="*/ 457200 h 845671"/>
                  <a:gd name="connsiteX10" fmla="*/ 455705 w 1074270"/>
                  <a:gd name="connsiteY10" fmla="*/ 331694 h 845671"/>
                  <a:gd name="connsiteX11" fmla="*/ 643964 w 1074270"/>
                  <a:gd name="connsiteY11" fmla="*/ 358588 h 845671"/>
                  <a:gd name="connsiteX12" fmla="*/ 894976 w 1074270"/>
                  <a:gd name="connsiteY12" fmla="*/ 519953 h 8456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74270" h="845671">
                    <a:moveTo>
                      <a:pt x="868082" y="340658"/>
                    </a:moveTo>
                    <a:cubicBezTo>
                      <a:pt x="787399" y="241299"/>
                      <a:pt x="706717" y="141941"/>
                      <a:pt x="599141" y="89647"/>
                    </a:cubicBezTo>
                    <a:cubicBezTo>
                      <a:pt x="491565" y="37353"/>
                      <a:pt x="321235" y="0"/>
                      <a:pt x="222623" y="26894"/>
                    </a:cubicBezTo>
                    <a:cubicBezTo>
                      <a:pt x="124011" y="53788"/>
                      <a:pt x="0" y="144929"/>
                      <a:pt x="7470" y="251011"/>
                    </a:cubicBezTo>
                    <a:cubicBezTo>
                      <a:pt x="14941" y="357093"/>
                      <a:pt x="129987" y="569259"/>
                      <a:pt x="267446" y="663388"/>
                    </a:cubicBezTo>
                    <a:cubicBezTo>
                      <a:pt x="404905" y="757517"/>
                      <a:pt x="700741" y="788894"/>
                      <a:pt x="832223" y="815788"/>
                    </a:cubicBezTo>
                    <a:cubicBezTo>
                      <a:pt x="963705" y="842682"/>
                      <a:pt x="1038412" y="845671"/>
                      <a:pt x="1056341" y="824753"/>
                    </a:cubicBezTo>
                    <a:cubicBezTo>
                      <a:pt x="1074270" y="803835"/>
                      <a:pt x="992093" y="721658"/>
                      <a:pt x="939799" y="690282"/>
                    </a:cubicBezTo>
                    <a:cubicBezTo>
                      <a:pt x="887505" y="658906"/>
                      <a:pt x="826247" y="675341"/>
                      <a:pt x="742576" y="636494"/>
                    </a:cubicBezTo>
                    <a:cubicBezTo>
                      <a:pt x="658906" y="597647"/>
                      <a:pt x="485588" y="508000"/>
                      <a:pt x="437776" y="457200"/>
                    </a:cubicBezTo>
                    <a:cubicBezTo>
                      <a:pt x="389964" y="406400"/>
                      <a:pt x="421340" y="348129"/>
                      <a:pt x="455705" y="331694"/>
                    </a:cubicBezTo>
                    <a:cubicBezTo>
                      <a:pt x="490070" y="315259"/>
                      <a:pt x="570752" y="327212"/>
                      <a:pt x="643964" y="358588"/>
                    </a:cubicBezTo>
                    <a:cubicBezTo>
                      <a:pt x="717176" y="389964"/>
                      <a:pt x="806076" y="454958"/>
                      <a:pt x="894976" y="519953"/>
                    </a:cubicBez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32" name="Полилиния 31"/>
              <p:cNvSpPr/>
              <p:nvPr/>
            </p:nvSpPr>
            <p:spPr>
              <a:xfrm>
                <a:off x="2411760" y="5661248"/>
                <a:ext cx="616822" cy="360040"/>
              </a:xfrm>
              <a:custGeom>
                <a:avLst/>
                <a:gdLst>
                  <a:gd name="connsiteX0" fmla="*/ 762000 w 1048870"/>
                  <a:gd name="connsiteY0" fmla="*/ 0 h 564776"/>
                  <a:gd name="connsiteX1" fmla="*/ 44823 w 1048870"/>
                  <a:gd name="connsiteY1" fmla="*/ 134470 h 564776"/>
                  <a:gd name="connsiteX2" fmla="*/ 484094 w 1048870"/>
                  <a:gd name="connsiteY2" fmla="*/ 152400 h 564776"/>
                  <a:gd name="connsiteX3" fmla="*/ 0 w 1048870"/>
                  <a:gd name="connsiteY3" fmla="*/ 457200 h 564776"/>
                  <a:gd name="connsiteX4" fmla="*/ 564776 w 1048870"/>
                  <a:gd name="connsiteY4" fmla="*/ 295835 h 564776"/>
                  <a:gd name="connsiteX5" fmla="*/ 448235 w 1048870"/>
                  <a:gd name="connsiteY5" fmla="*/ 564776 h 564776"/>
                  <a:gd name="connsiteX6" fmla="*/ 1048870 w 1048870"/>
                  <a:gd name="connsiteY6" fmla="*/ 26894 h 564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8870" h="564776">
                    <a:moveTo>
                      <a:pt x="762000" y="0"/>
                    </a:moveTo>
                    <a:lnTo>
                      <a:pt x="44823" y="134470"/>
                    </a:lnTo>
                    <a:lnTo>
                      <a:pt x="484094" y="152400"/>
                    </a:lnTo>
                    <a:lnTo>
                      <a:pt x="0" y="457200"/>
                    </a:lnTo>
                    <a:lnTo>
                      <a:pt x="564776" y="295835"/>
                    </a:lnTo>
                    <a:lnTo>
                      <a:pt x="448235" y="564776"/>
                    </a:lnTo>
                    <a:lnTo>
                      <a:pt x="1048870" y="26894"/>
                    </a:ln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35" name="Полилиния 34"/>
              <p:cNvSpPr/>
              <p:nvPr/>
            </p:nvSpPr>
            <p:spPr>
              <a:xfrm flipH="1">
                <a:off x="3739154" y="5661248"/>
                <a:ext cx="616822" cy="360040"/>
              </a:xfrm>
              <a:custGeom>
                <a:avLst/>
                <a:gdLst>
                  <a:gd name="connsiteX0" fmla="*/ 762000 w 1048870"/>
                  <a:gd name="connsiteY0" fmla="*/ 0 h 564776"/>
                  <a:gd name="connsiteX1" fmla="*/ 44823 w 1048870"/>
                  <a:gd name="connsiteY1" fmla="*/ 134470 h 564776"/>
                  <a:gd name="connsiteX2" fmla="*/ 484094 w 1048870"/>
                  <a:gd name="connsiteY2" fmla="*/ 152400 h 564776"/>
                  <a:gd name="connsiteX3" fmla="*/ 0 w 1048870"/>
                  <a:gd name="connsiteY3" fmla="*/ 457200 h 564776"/>
                  <a:gd name="connsiteX4" fmla="*/ 564776 w 1048870"/>
                  <a:gd name="connsiteY4" fmla="*/ 295835 h 564776"/>
                  <a:gd name="connsiteX5" fmla="*/ 448235 w 1048870"/>
                  <a:gd name="connsiteY5" fmla="*/ 564776 h 564776"/>
                  <a:gd name="connsiteX6" fmla="*/ 1048870 w 1048870"/>
                  <a:gd name="connsiteY6" fmla="*/ 26894 h 564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048870" h="564776">
                    <a:moveTo>
                      <a:pt x="762000" y="0"/>
                    </a:moveTo>
                    <a:lnTo>
                      <a:pt x="44823" y="134470"/>
                    </a:lnTo>
                    <a:lnTo>
                      <a:pt x="484094" y="152400"/>
                    </a:lnTo>
                    <a:lnTo>
                      <a:pt x="0" y="457200"/>
                    </a:lnTo>
                    <a:lnTo>
                      <a:pt x="564776" y="295835"/>
                    </a:lnTo>
                    <a:lnTo>
                      <a:pt x="448235" y="564776"/>
                    </a:lnTo>
                    <a:lnTo>
                      <a:pt x="1048870" y="26894"/>
                    </a:ln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36" name="Полилиния 35"/>
              <p:cNvSpPr/>
              <p:nvPr/>
            </p:nvSpPr>
            <p:spPr>
              <a:xfrm>
                <a:off x="3056965" y="5235388"/>
                <a:ext cx="336176" cy="457200"/>
              </a:xfrm>
              <a:custGeom>
                <a:avLst/>
                <a:gdLst>
                  <a:gd name="connsiteX0" fmla="*/ 89647 w 336176"/>
                  <a:gd name="connsiteY0" fmla="*/ 0 h 457200"/>
                  <a:gd name="connsiteX1" fmla="*/ 80682 w 336176"/>
                  <a:gd name="connsiteY1" fmla="*/ 89647 h 457200"/>
                  <a:gd name="connsiteX2" fmla="*/ 161364 w 336176"/>
                  <a:gd name="connsiteY2" fmla="*/ 107577 h 457200"/>
                  <a:gd name="connsiteX3" fmla="*/ 224117 w 336176"/>
                  <a:gd name="connsiteY3" fmla="*/ 17930 h 457200"/>
                  <a:gd name="connsiteX4" fmla="*/ 268941 w 336176"/>
                  <a:gd name="connsiteY4" fmla="*/ 89647 h 457200"/>
                  <a:gd name="connsiteX5" fmla="*/ 215153 w 336176"/>
                  <a:gd name="connsiteY5" fmla="*/ 116541 h 457200"/>
                  <a:gd name="connsiteX6" fmla="*/ 286870 w 336176"/>
                  <a:gd name="connsiteY6" fmla="*/ 152400 h 457200"/>
                  <a:gd name="connsiteX7" fmla="*/ 322729 w 336176"/>
                  <a:gd name="connsiteY7" fmla="*/ 224118 h 457200"/>
                  <a:gd name="connsiteX8" fmla="*/ 206188 w 336176"/>
                  <a:gd name="connsiteY8" fmla="*/ 188259 h 457200"/>
                  <a:gd name="connsiteX9" fmla="*/ 233082 w 336176"/>
                  <a:gd name="connsiteY9" fmla="*/ 259977 h 457200"/>
                  <a:gd name="connsiteX10" fmla="*/ 170329 w 336176"/>
                  <a:gd name="connsiteY10" fmla="*/ 295836 h 457200"/>
                  <a:gd name="connsiteX11" fmla="*/ 143435 w 336176"/>
                  <a:gd name="connsiteY11" fmla="*/ 188259 h 457200"/>
                  <a:gd name="connsiteX12" fmla="*/ 35859 w 336176"/>
                  <a:gd name="connsiteY12" fmla="*/ 179294 h 457200"/>
                  <a:gd name="connsiteX13" fmla="*/ 0 w 336176"/>
                  <a:gd name="connsiteY13"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6176" h="457200">
                    <a:moveTo>
                      <a:pt x="89647" y="0"/>
                    </a:moveTo>
                    <a:cubicBezTo>
                      <a:pt x="79188" y="35859"/>
                      <a:pt x="68729" y="71718"/>
                      <a:pt x="80682" y="89647"/>
                    </a:cubicBezTo>
                    <a:cubicBezTo>
                      <a:pt x="92635" y="107576"/>
                      <a:pt x="137458" y="119530"/>
                      <a:pt x="161364" y="107577"/>
                    </a:cubicBezTo>
                    <a:cubicBezTo>
                      <a:pt x="185270" y="95624"/>
                      <a:pt x="206187" y="20918"/>
                      <a:pt x="224117" y="17930"/>
                    </a:cubicBezTo>
                    <a:cubicBezTo>
                      <a:pt x="242047" y="14942"/>
                      <a:pt x="270435" y="73212"/>
                      <a:pt x="268941" y="89647"/>
                    </a:cubicBezTo>
                    <a:cubicBezTo>
                      <a:pt x="267447" y="106082"/>
                      <a:pt x="212165" y="106082"/>
                      <a:pt x="215153" y="116541"/>
                    </a:cubicBezTo>
                    <a:cubicBezTo>
                      <a:pt x="218141" y="127000"/>
                      <a:pt x="268941" y="134471"/>
                      <a:pt x="286870" y="152400"/>
                    </a:cubicBezTo>
                    <a:cubicBezTo>
                      <a:pt x="304799" y="170329"/>
                      <a:pt x="336176" y="218142"/>
                      <a:pt x="322729" y="224118"/>
                    </a:cubicBezTo>
                    <a:cubicBezTo>
                      <a:pt x="309282" y="230094"/>
                      <a:pt x="221129" y="182283"/>
                      <a:pt x="206188" y="188259"/>
                    </a:cubicBezTo>
                    <a:cubicBezTo>
                      <a:pt x="191247" y="194235"/>
                      <a:pt x="239059" y="242048"/>
                      <a:pt x="233082" y="259977"/>
                    </a:cubicBezTo>
                    <a:cubicBezTo>
                      <a:pt x="227106" y="277907"/>
                      <a:pt x="185270" y="307789"/>
                      <a:pt x="170329" y="295836"/>
                    </a:cubicBezTo>
                    <a:cubicBezTo>
                      <a:pt x="155388" y="283883"/>
                      <a:pt x="165847" y="207683"/>
                      <a:pt x="143435" y="188259"/>
                    </a:cubicBezTo>
                    <a:cubicBezTo>
                      <a:pt x="121023" y="168835"/>
                      <a:pt x="59765" y="134471"/>
                      <a:pt x="35859" y="179294"/>
                    </a:cubicBezTo>
                    <a:cubicBezTo>
                      <a:pt x="11953" y="224117"/>
                      <a:pt x="5976" y="340658"/>
                      <a:pt x="0" y="457200"/>
                    </a:cubicBezTo>
                  </a:path>
                </a:pathLst>
              </a:custGeom>
              <a:grpFill/>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37" name="Полилиния 36"/>
              <p:cNvSpPr/>
              <p:nvPr/>
            </p:nvSpPr>
            <p:spPr>
              <a:xfrm flipH="1">
                <a:off x="3371440" y="5256095"/>
                <a:ext cx="336176" cy="457200"/>
              </a:xfrm>
              <a:custGeom>
                <a:avLst/>
                <a:gdLst>
                  <a:gd name="connsiteX0" fmla="*/ 89647 w 336176"/>
                  <a:gd name="connsiteY0" fmla="*/ 0 h 457200"/>
                  <a:gd name="connsiteX1" fmla="*/ 80682 w 336176"/>
                  <a:gd name="connsiteY1" fmla="*/ 89647 h 457200"/>
                  <a:gd name="connsiteX2" fmla="*/ 161364 w 336176"/>
                  <a:gd name="connsiteY2" fmla="*/ 107577 h 457200"/>
                  <a:gd name="connsiteX3" fmla="*/ 224117 w 336176"/>
                  <a:gd name="connsiteY3" fmla="*/ 17930 h 457200"/>
                  <a:gd name="connsiteX4" fmla="*/ 268941 w 336176"/>
                  <a:gd name="connsiteY4" fmla="*/ 89647 h 457200"/>
                  <a:gd name="connsiteX5" fmla="*/ 215153 w 336176"/>
                  <a:gd name="connsiteY5" fmla="*/ 116541 h 457200"/>
                  <a:gd name="connsiteX6" fmla="*/ 286870 w 336176"/>
                  <a:gd name="connsiteY6" fmla="*/ 152400 h 457200"/>
                  <a:gd name="connsiteX7" fmla="*/ 322729 w 336176"/>
                  <a:gd name="connsiteY7" fmla="*/ 224118 h 457200"/>
                  <a:gd name="connsiteX8" fmla="*/ 206188 w 336176"/>
                  <a:gd name="connsiteY8" fmla="*/ 188259 h 457200"/>
                  <a:gd name="connsiteX9" fmla="*/ 233082 w 336176"/>
                  <a:gd name="connsiteY9" fmla="*/ 259977 h 457200"/>
                  <a:gd name="connsiteX10" fmla="*/ 170329 w 336176"/>
                  <a:gd name="connsiteY10" fmla="*/ 295836 h 457200"/>
                  <a:gd name="connsiteX11" fmla="*/ 143435 w 336176"/>
                  <a:gd name="connsiteY11" fmla="*/ 188259 h 457200"/>
                  <a:gd name="connsiteX12" fmla="*/ 35859 w 336176"/>
                  <a:gd name="connsiteY12" fmla="*/ 179294 h 457200"/>
                  <a:gd name="connsiteX13" fmla="*/ 0 w 336176"/>
                  <a:gd name="connsiteY13" fmla="*/ 45720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6176" h="457200">
                    <a:moveTo>
                      <a:pt x="89647" y="0"/>
                    </a:moveTo>
                    <a:cubicBezTo>
                      <a:pt x="79188" y="35859"/>
                      <a:pt x="68729" y="71718"/>
                      <a:pt x="80682" y="89647"/>
                    </a:cubicBezTo>
                    <a:cubicBezTo>
                      <a:pt x="92635" y="107576"/>
                      <a:pt x="137458" y="119530"/>
                      <a:pt x="161364" y="107577"/>
                    </a:cubicBezTo>
                    <a:cubicBezTo>
                      <a:pt x="185270" y="95624"/>
                      <a:pt x="206187" y="20918"/>
                      <a:pt x="224117" y="17930"/>
                    </a:cubicBezTo>
                    <a:cubicBezTo>
                      <a:pt x="242047" y="14942"/>
                      <a:pt x="270435" y="73212"/>
                      <a:pt x="268941" y="89647"/>
                    </a:cubicBezTo>
                    <a:cubicBezTo>
                      <a:pt x="267447" y="106082"/>
                      <a:pt x="212165" y="106082"/>
                      <a:pt x="215153" y="116541"/>
                    </a:cubicBezTo>
                    <a:cubicBezTo>
                      <a:pt x="218141" y="127000"/>
                      <a:pt x="268941" y="134471"/>
                      <a:pt x="286870" y="152400"/>
                    </a:cubicBezTo>
                    <a:cubicBezTo>
                      <a:pt x="304799" y="170329"/>
                      <a:pt x="336176" y="218142"/>
                      <a:pt x="322729" y="224118"/>
                    </a:cubicBezTo>
                    <a:cubicBezTo>
                      <a:pt x="309282" y="230094"/>
                      <a:pt x="221129" y="182283"/>
                      <a:pt x="206188" y="188259"/>
                    </a:cubicBezTo>
                    <a:cubicBezTo>
                      <a:pt x="191247" y="194235"/>
                      <a:pt x="239059" y="242048"/>
                      <a:pt x="233082" y="259977"/>
                    </a:cubicBezTo>
                    <a:cubicBezTo>
                      <a:pt x="227106" y="277907"/>
                      <a:pt x="185270" y="307789"/>
                      <a:pt x="170329" y="295836"/>
                    </a:cubicBezTo>
                    <a:cubicBezTo>
                      <a:pt x="155388" y="283883"/>
                      <a:pt x="165847" y="207683"/>
                      <a:pt x="143435" y="188259"/>
                    </a:cubicBezTo>
                    <a:cubicBezTo>
                      <a:pt x="121023" y="168835"/>
                      <a:pt x="59765" y="134471"/>
                      <a:pt x="35859" y="179294"/>
                    </a:cubicBezTo>
                    <a:cubicBezTo>
                      <a:pt x="11953" y="224117"/>
                      <a:pt x="5976" y="340658"/>
                      <a:pt x="0" y="457200"/>
                    </a:cubicBezTo>
                  </a:path>
                </a:pathLst>
              </a:custGeom>
              <a:grpFill/>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grpSp>
        <p:sp>
          <p:nvSpPr>
            <p:cNvPr id="41" name="Полилиния 40"/>
            <p:cNvSpPr/>
            <p:nvPr/>
          </p:nvSpPr>
          <p:spPr>
            <a:xfrm rot="20720845" flipH="1">
              <a:off x="3245894" y="3471715"/>
              <a:ext cx="961798" cy="425823"/>
            </a:xfrm>
            <a:custGeom>
              <a:avLst/>
              <a:gdLst>
                <a:gd name="connsiteX0" fmla="*/ 1114612 w 1114612"/>
                <a:gd name="connsiteY0" fmla="*/ 170329 h 425823"/>
                <a:gd name="connsiteX1" fmla="*/ 747059 w 1114612"/>
                <a:gd name="connsiteY1" fmla="*/ 277906 h 425823"/>
                <a:gd name="connsiteX2" fmla="*/ 406400 w 1114612"/>
                <a:gd name="connsiteY2" fmla="*/ 188259 h 425823"/>
                <a:gd name="connsiteX3" fmla="*/ 388470 w 1114612"/>
                <a:gd name="connsiteY3" fmla="*/ 71718 h 425823"/>
                <a:gd name="connsiteX4" fmla="*/ 262965 w 1114612"/>
                <a:gd name="connsiteY4" fmla="*/ 8965 h 425823"/>
                <a:gd name="connsiteX5" fmla="*/ 325717 w 1114612"/>
                <a:gd name="connsiteY5" fmla="*/ 125506 h 425823"/>
                <a:gd name="connsiteX6" fmla="*/ 164353 w 1114612"/>
                <a:gd name="connsiteY6" fmla="*/ 44824 h 425823"/>
                <a:gd name="connsiteX7" fmla="*/ 38847 w 1114612"/>
                <a:gd name="connsiteY7" fmla="*/ 53788 h 425823"/>
                <a:gd name="connsiteX8" fmla="*/ 56776 w 1114612"/>
                <a:gd name="connsiteY8" fmla="*/ 170329 h 425823"/>
                <a:gd name="connsiteX9" fmla="*/ 254000 w 1114612"/>
                <a:gd name="connsiteY9" fmla="*/ 170329 h 425823"/>
                <a:gd name="connsiteX10" fmla="*/ 262965 w 1114612"/>
                <a:gd name="connsiteY10" fmla="*/ 233082 h 425823"/>
                <a:gd name="connsiteX11" fmla="*/ 110565 w 1114612"/>
                <a:gd name="connsiteY11" fmla="*/ 251012 h 425823"/>
                <a:gd name="connsiteX12" fmla="*/ 11953 w 1114612"/>
                <a:gd name="connsiteY12" fmla="*/ 277906 h 425823"/>
                <a:gd name="connsiteX13" fmla="*/ 38847 w 1114612"/>
                <a:gd name="connsiteY13" fmla="*/ 367553 h 425823"/>
                <a:gd name="connsiteX14" fmla="*/ 155388 w 1114612"/>
                <a:gd name="connsiteY14" fmla="*/ 358588 h 425823"/>
                <a:gd name="connsiteX15" fmla="*/ 280894 w 1114612"/>
                <a:gd name="connsiteY15" fmla="*/ 295835 h 425823"/>
                <a:gd name="connsiteX16" fmla="*/ 469153 w 1114612"/>
                <a:gd name="connsiteY16" fmla="*/ 358588 h 425823"/>
                <a:gd name="connsiteX17" fmla="*/ 782917 w 1114612"/>
                <a:gd name="connsiteY17" fmla="*/ 421341 h 425823"/>
                <a:gd name="connsiteX18" fmla="*/ 1069788 w 1114612"/>
                <a:gd name="connsiteY18" fmla="*/ 385482 h 425823"/>
                <a:gd name="connsiteX19" fmla="*/ 1069788 w 1114612"/>
                <a:gd name="connsiteY19" fmla="*/ 385482 h 4258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14612" h="425823">
                  <a:moveTo>
                    <a:pt x="1114612" y="170329"/>
                  </a:moveTo>
                  <a:cubicBezTo>
                    <a:pt x="989853" y="222623"/>
                    <a:pt x="865094" y="274918"/>
                    <a:pt x="747059" y="277906"/>
                  </a:cubicBezTo>
                  <a:cubicBezTo>
                    <a:pt x="629024" y="280894"/>
                    <a:pt x="466165" y="222624"/>
                    <a:pt x="406400" y="188259"/>
                  </a:cubicBezTo>
                  <a:cubicBezTo>
                    <a:pt x="346635" y="153894"/>
                    <a:pt x="412376" y="101600"/>
                    <a:pt x="388470" y="71718"/>
                  </a:cubicBezTo>
                  <a:cubicBezTo>
                    <a:pt x="364564" y="41836"/>
                    <a:pt x="273424" y="0"/>
                    <a:pt x="262965" y="8965"/>
                  </a:cubicBezTo>
                  <a:cubicBezTo>
                    <a:pt x="252506" y="17930"/>
                    <a:pt x="342152" y="119530"/>
                    <a:pt x="325717" y="125506"/>
                  </a:cubicBezTo>
                  <a:cubicBezTo>
                    <a:pt x="309282" y="131482"/>
                    <a:pt x="212165" y="56777"/>
                    <a:pt x="164353" y="44824"/>
                  </a:cubicBezTo>
                  <a:cubicBezTo>
                    <a:pt x="116541" y="32871"/>
                    <a:pt x="56776" y="32871"/>
                    <a:pt x="38847" y="53788"/>
                  </a:cubicBezTo>
                  <a:cubicBezTo>
                    <a:pt x="20918" y="74705"/>
                    <a:pt x="20917" y="150906"/>
                    <a:pt x="56776" y="170329"/>
                  </a:cubicBezTo>
                  <a:cubicBezTo>
                    <a:pt x="92635" y="189752"/>
                    <a:pt x="219635" y="159870"/>
                    <a:pt x="254000" y="170329"/>
                  </a:cubicBezTo>
                  <a:cubicBezTo>
                    <a:pt x="288365" y="180788"/>
                    <a:pt x="286871" y="219635"/>
                    <a:pt x="262965" y="233082"/>
                  </a:cubicBezTo>
                  <a:cubicBezTo>
                    <a:pt x="239059" y="246529"/>
                    <a:pt x="152400" y="243541"/>
                    <a:pt x="110565" y="251012"/>
                  </a:cubicBezTo>
                  <a:cubicBezTo>
                    <a:pt x="68730" y="258483"/>
                    <a:pt x="23906" y="258483"/>
                    <a:pt x="11953" y="277906"/>
                  </a:cubicBezTo>
                  <a:cubicBezTo>
                    <a:pt x="0" y="297329"/>
                    <a:pt x="14941" y="354106"/>
                    <a:pt x="38847" y="367553"/>
                  </a:cubicBezTo>
                  <a:cubicBezTo>
                    <a:pt x="62753" y="381000"/>
                    <a:pt x="115047" y="370541"/>
                    <a:pt x="155388" y="358588"/>
                  </a:cubicBezTo>
                  <a:cubicBezTo>
                    <a:pt x="195729" y="346635"/>
                    <a:pt x="228600" y="295835"/>
                    <a:pt x="280894" y="295835"/>
                  </a:cubicBezTo>
                  <a:cubicBezTo>
                    <a:pt x="333188" y="295835"/>
                    <a:pt x="385483" y="337670"/>
                    <a:pt x="469153" y="358588"/>
                  </a:cubicBezTo>
                  <a:cubicBezTo>
                    <a:pt x="552823" y="379506"/>
                    <a:pt x="682811" y="416859"/>
                    <a:pt x="782917" y="421341"/>
                  </a:cubicBezTo>
                  <a:cubicBezTo>
                    <a:pt x="883023" y="425823"/>
                    <a:pt x="1069788" y="385482"/>
                    <a:pt x="1069788" y="385482"/>
                  </a:cubicBezTo>
                  <a:lnTo>
                    <a:pt x="1069788" y="385482"/>
                  </a:lnTo>
                </a:path>
              </a:pathLst>
            </a:custGeom>
            <a:grpFill/>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grpSp>
      <p:pic>
        <p:nvPicPr>
          <p:cNvPr id="20484" name="Picture 4" descr="http://www.art-saloon.ru/big/item_3988.jpg"/>
          <p:cNvPicPr>
            <a:picLocks noChangeAspect="1" noChangeArrowheads="1"/>
          </p:cNvPicPr>
          <p:nvPr/>
        </p:nvPicPr>
        <p:blipFill>
          <a:blip r:embed="rId4" cstate="print"/>
          <a:srcRect/>
          <a:stretch>
            <a:fillRect/>
          </a:stretch>
        </p:blipFill>
        <p:spPr bwMode="auto">
          <a:xfrm rot="7280463">
            <a:off x="6732498" y="3464440"/>
            <a:ext cx="504056" cy="3150350"/>
          </a:xfrm>
          <a:prstGeom prst="rect">
            <a:avLst/>
          </a:prstGeom>
          <a:solidFill>
            <a:srgbClr val="FF0000"/>
          </a:solidFill>
        </p:spPr>
      </p:pic>
      <p:grpSp>
        <p:nvGrpSpPr>
          <p:cNvPr id="60" name="Группа 59"/>
          <p:cNvGrpSpPr/>
          <p:nvPr/>
        </p:nvGrpSpPr>
        <p:grpSpPr>
          <a:xfrm>
            <a:off x="5436096" y="3933056"/>
            <a:ext cx="3240360" cy="2304256"/>
            <a:chOff x="5436096" y="3933056"/>
            <a:chExt cx="3240360" cy="2304256"/>
          </a:xfrm>
          <a:solidFill>
            <a:srgbClr val="FFFF00"/>
          </a:solidFill>
        </p:grpSpPr>
        <p:sp>
          <p:nvSpPr>
            <p:cNvPr id="45" name="Прямоугольный треугольник 44"/>
            <p:cNvSpPr/>
            <p:nvPr/>
          </p:nvSpPr>
          <p:spPr>
            <a:xfrm rot="17997551">
              <a:off x="7338902" y="4648011"/>
              <a:ext cx="288032" cy="576064"/>
            </a:xfrm>
            <a:prstGeom prst="rtTriangl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6" name="Прямоугольный треугольник 45"/>
            <p:cNvSpPr/>
            <p:nvPr/>
          </p:nvSpPr>
          <p:spPr>
            <a:xfrm rot="7289467" flipV="1">
              <a:off x="6899811" y="5259257"/>
              <a:ext cx="288032" cy="576064"/>
            </a:xfrm>
            <a:prstGeom prst="rtTriangl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7" name="Овал 46"/>
            <p:cNvSpPr/>
            <p:nvPr/>
          </p:nvSpPr>
          <p:spPr>
            <a:xfrm>
              <a:off x="6300192" y="4653136"/>
              <a:ext cx="144016" cy="14401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8" name="Овал 47"/>
            <p:cNvSpPr/>
            <p:nvPr/>
          </p:nvSpPr>
          <p:spPr>
            <a:xfrm>
              <a:off x="6588224" y="4842265"/>
              <a:ext cx="144016" cy="14401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9" name="Овал 48"/>
            <p:cNvSpPr/>
            <p:nvPr/>
          </p:nvSpPr>
          <p:spPr>
            <a:xfrm>
              <a:off x="6876256" y="5013176"/>
              <a:ext cx="144016" cy="14401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0" name="Овал 49"/>
            <p:cNvSpPr/>
            <p:nvPr/>
          </p:nvSpPr>
          <p:spPr>
            <a:xfrm>
              <a:off x="7164288" y="5157192"/>
              <a:ext cx="144016" cy="144016"/>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1" name="Овал 50"/>
            <p:cNvSpPr/>
            <p:nvPr/>
          </p:nvSpPr>
          <p:spPr>
            <a:xfrm>
              <a:off x="5508104" y="5157192"/>
              <a:ext cx="648072" cy="648072"/>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2" name="Овал 51"/>
            <p:cNvSpPr/>
            <p:nvPr/>
          </p:nvSpPr>
          <p:spPr>
            <a:xfrm>
              <a:off x="5940152" y="5589240"/>
              <a:ext cx="432048" cy="432048"/>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3" name="Овал 52"/>
            <p:cNvSpPr/>
            <p:nvPr/>
          </p:nvSpPr>
          <p:spPr>
            <a:xfrm>
              <a:off x="7956376" y="4149080"/>
              <a:ext cx="432048" cy="432048"/>
            </a:xfrm>
            <a:prstGeom prst="ellipse">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4" name="8-конечная звезда 53"/>
            <p:cNvSpPr/>
            <p:nvPr/>
          </p:nvSpPr>
          <p:spPr>
            <a:xfrm>
              <a:off x="6732240" y="4005064"/>
              <a:ext cx="360000" cy="360000"/>
            </a:xfrm>
            <a:prstGeom prst="star8">
              <a:avLst>
                <a:gd name="adj" fmla="val 18825"/>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5" name="8-конечная звезда 54"/>
            <p:cNvSpPr/>
            <p:nvPr/>
          </p:nvSpPr>
          <p:spPr>
            <a:xfrm>
              <a:off x="7308304" y="4437112"/>
              <a:ext cx="288032" cy="288032"/>
            </a:xfrm>
            <a:prstGeom prst="star8">
              <a:avLst>
                <a:gd name="adj" fmla="val 18825"/>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6" name="8-конечная звезда 55"/>
            <p:cNvSpPr/>
            <p:nvPr/>
          </p:nvSpPr>
          <p:spPr>
            <a:xfrm>
              <a:off x="7668344" y="3933056"/>
              <a:ext cx="288032" cy="288032"/>
            </a:xfrm>
            <a:prstGeom prst="star8">
              <a:avLst>
                <a:gd name="adj" fmla="val 18825"/>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7" name="8-конечная звезда 56"/>
            <p:cNvSpPr/>
            <p:nvPr/>
          </p:nvSpPr>
          <p:spPr>
            <a:xfrm>
              <a:off x="7380312" y="5949280"/>
              <a:ext cx="288032" cy="288032"/>
            </a:xfrm>
            <a:prstGeom prst="star8">
              <a:avLst>
                <a:gd name="adj" fmla="val 18825"/>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8" name="8-конечная звезда 57"/>
            <p:cNvSpPr/>
            <p:nvPr/>
          </p:nvSpPr>
          <p:spPr>
            <a:xfrm>
              <a:off x="8388424" y="5157192"/>
              <a:ext cx="288032" cy="288032"/>
            </a:xfrm>
            <a:prstGeom prst="star8">
              <a:avLst>
                <a:gd name="adj" fmla="val 18825"/>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9" name="8-конечная звезда 58"/>
            <p:cNvSpPr/>
            <p:nvPr/>
          </p:nvSpPr>
          <p:spPr>
            <a:xfrm>
              <a:off x="5436096" y="4581128"/>
              <a:ext cx="288032" cy="288032"/>
            </a:xfrm>
            <a:prstGeom prst="star8">
              <a:avLst>
                <a:gd name="adj" fmla="val 18825"/>
              </a:avLst>
            </a:prstGeom>
            <a:grp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 name="Горизонтальный свиток 1"/>
          <p:cNvSpPr/>
          <p:nvPr/>
        </p:nvSpPr>
        <p:spPr>
          <a:xfrm>
            <a:off x="107504" y="-2252"/>
            <a:ext cx="8892480" cy="2017617"/>
          </a:xfrm>
          <a:prstGeom prst="horizontalScroll">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dirty="0">
                <a:solidFill>
                  <a:srgbClr val="002060"/>
                </a:solidFill>
                <a:latin typeface="Times New Roman" panose="02020603050405020304" pitchFamily="18" charset="0"/>
                <a:cs typeface="Times New Roman" panose="02020603050405020304" pitchFamily="18" charset="0"/>
              </a:rPr>
              <a:t>Цель: развитие образного мышления и креативности.</a:t>
            </a:r>
          </a:p>
          <a:p>
            <a:pPr algn="ctr"/>
            <a:r>
              <a:rPr lang="ru-RU" dirty="0">
                <a:solidFill>
                  <a:srgbClr val="002060"/>
                </a:solidFill>
                <a:latin typeface="Times New Roman" panose="02020603050405020304" pitchFamily="18" charset="0"/>
                <a:cs typeface="Times New Roman" panose="02020603050405020304" pitchFamily="18" charset="0"/>
              </a:rPr>
              <a:t>Оборудование: бумага, фломастеры или карандаши.</a:t>
            </a:r>
          </a:p>
          <a:p>
            <a:pPr algn="ctr"/>
            <a:r>
              <a:rPr lang="ru-RU" dirty="0">
                <a:solidFill>
                  <a:srgbClr val="002060"/>
                </a:solidFill>
                <a:latin typeface="Times New Roman" panose="02020603050405020304" pitchFamily="18" charset="0"/>
                <a:cs typeface="Times New Roman" panose="02020603050405020304" pitchFamily="18" charset="0"/>
              </a:rPr>
              <a:t>Ход игры:</a:t>
            </a:r>
          </a:p>
          <a:p>
            <a:pPr algn="ctr"/>
            <a:r>
              <a:rPr lang="ru-RU" dirty="0">
                <a:solidFill>
                  <a:srgbClr val="002060"/>
                </a:solidFill>
                <a:latin typeface="Times New Roman" panose="02020603050405020304" pitchFamily="18" charset="0"/>
                <a:cs typeface="Times New Roman" panose="02020603050405020304" pitchFamily="18" charset="0"/>
              </a:rPr>
              <a:t>Каждый из участников игры рисует контур какого-либо предмета, затем игроки обмениваются рисунками и дорисовывают их так, чтобы получился другой предмет. </a:t>
            </a:r>
          </a:p>
        </p:txBody>
      </p:sp>
      <p:sp>
        <p:nvSpPr>
          <p:cNvPr id="3" name="Нижний колонтитул 2"/>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down)">
                                      <p:cBhvr>
                                        <p:cTn id="7" dur="500"/>
                                        <p:tgtEl>
                                          <p:spTgt spid="4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60"/>
                                        </p:tgtEl>
                                        <p:attrNameLst>
                                          <p:attrName>style.visibility</p:attrName>
                                        </p:attrNameLst>
                                      </p:cBhvr>
                                      <p:to>
                                        <p:strVal val="visible"/>
                                      </p:to>
                                    </p:set>
                                    <p:animEffect transition="in" filter="wipe(down)">
                                      <p:cBhvr>
                                        <p:cTn id="12"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042922" y="301972"/>
            <a:ext cx="4304644" cy="3489483"/>
          </a:xfrm>
          <a:prstGeom prst="rect">
            <a:avLst/>
          </a:prstGeom>
          <a:solidFill>
            <a:schemeClr val="bg1"/>
          </a:solidFill>
          <a:ln>
            <a:solidFill>
              <a:schemeClr val="accent3">
                <a:lumMod val="5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Овал 9"/>
          <p:cNvSpPr/>
          <p:nvPr/>
        </p:nvSpPr>
        <p:spPr>
          <a:xfrm rot="16416336">
            <a:off x="2201337" y="2577394"/>
            <a:ext cx="853357" cy="288032"/>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1" name="Овал 10"/>
          <p:cNvSpPr/>
          <p:nvPr/>
        </p:nvSpPr>
        <p:spPr>
          <a:xfrm rot="13657153">
            <a:off x="3539887" y="2353312"/>
            <a:ext cx="853357" cy="288032"/>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Овал 11"/>
          <p:cNvSpPr/>
          <p:nvPr/>
        </p:nvSpPr>
        <p:spPr>
          <a:xfrm rot="16416336">
            <a:off x="2973178" y="2541390"/>
            <a:ext cx="853357" cy="288032"/>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Овал 12"/>
          <p:cNvSpPr/>
          <p:nvPr/>
        </p:nvSpPr>
        <p:spPr>
          <a:xfrm rot="17897656">
            <a:off x="1560299" y="2316204"/>
            <a:ext cx="853357" cy="288032"/>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Овал 8"/>
          <p:cNvSpPr/>
          <p:nvPr/>
        </p:nvSpPr>
        <p:spPr>
          <a:xfrm>
            <a:off x="2119007" y="1530435"/>
            <a:ext cx="1656184" cy="792088"/>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Прямоугольник 1"/>
          <p:cNvSpPr/>
          <p:nvPr/>
        </p:nvSpPr>
        <p:spPr>
          <a:xfrm>
            <a:off x="6126008" y="42480"/>
            <a:ext cx="2428870" cy="584775"/>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3200" b="1" spc="50" dirty="0" smtClean="0">
                <a:ln w="11430"/>
                <a:solidFill>
                  <a:srgbClr val="FF000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Догадайся! </a:t>
            </a:r>
          </a:p>
        </p:txBody>
      </p:sp>
      <p:sp>
        <p:nvSpPr>
          <p:cNvPr id="6" name="Овал 5"/>
          <p:cNvSpPr/>
          <p:nvPr/>
        </p:nvSpPr>
        <p:spPr>
          <a:xfrm>
            <a:off x="1465552" y="1075363"/>
            <a:ext cx="864096" cy="7920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Равнобедренный треугольник 6"/>
          <p:cNvSpPr/>
          <p:nvPr/>
        </p:nvSpPr>
        <p:spPr>
          <a:xfrm rot="20158417">
            <a:off x="1460003" y="893971"/>
            <a:ext cx="288032" cy="288032"/>
          </a:xfrm>
          <a:prstGeom prst="triangl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8" name="Равнобедренный треугольник 7"/>
          <p:cNvSpPr/>
          <p:nvPr/>
        </p:nvSpPr>
        <p:spPr>
          <a:xfrm rot="1441583" flipH="1">
            <a:off x="2069754" y="883033"/>
            <a:ext cx="288032" cy="288032"/>
          </a:xfrm>
          <a:prstGeom prst="triangl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Овал 13"/>
          <p:cNvSpPr/>
          <p:nvPr/>
        </p:nvSpPr>
        <p:spPr>
          <a:xfrm rot="17431774">
            <a:off x="3355283" y="1220169"/>
            <a:ext cx="1220167" cy="288032"/>
          </a:xfrm>
          <a:prstGeom prst="ellipse">
            <a:avLst/>
          </a:prstGeom>
          <a:solidFill>
            <a:schemeClr val="bg1">
              <a:lumMod val="5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5" name="Овал 14"/>
          <p:cNvSpPr/>
          <p:nvPr/>
        </p:nvSpPr>
        <p:spPr>
          <a:xfrm>
            <a:off x="1771584" y="1286180"/>
            <a:ext cx="72008" cy="7200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6" name="Овал 15"/>
          <p:cNvSpPr/>
          <p:nvPr/>
        </p:nvSpPr>
        <p:spPr>
          <a:xfrm>
            <a:off x="2042968" y="1286727"/>
            <a:ext cx="72008" cy="72008"/>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Равнобедренный треугольник 16"/>
          <p:cNvSpPr/>
          <p:nvPr/>
        </p:nvSpPr>
        <p:spPr>
          <a:xfrm rot="10800000" flipH="1">
            <a:off x="1843593" y="1427655"/>
            <a:ext cx="180000" cy="108000"/>
          </a:xfrm>
          <a:prstGeom prst="triangl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8" name="Горизонтальный свиток 17"/>
          <p:cNvSpPr/>
          <p:nvPr/>
        </p:nvSpPr>
        <p:spPr>
          <a:xfrm>
            <a:off x="251520" y="3840377"/>
            <a:ext cx="8640960" cy="2954990"/>
          </a:xfrm>
          <a:prstGeom prst="horizontalScroll">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ru-RU" sz="1400" b="1" dirty="0">
                <a:solidFill>
                  <a:srgbClr val="002060"/>
                </a:solidFill>
                <a:latin typeface="Times New Roman" panose="02020603050405020304" pitchFamily="18" charset="0"/>
                <a:cs typeface="Times New Roman" panose="02020603050405020304" pitchFamily="18" charset="0"/>
              </a:rPr>
              <a:t>Цель</a:t>
            </a:r>
            <a:r>
              <a:rPr lang="ru-RU" sz="1400" dirty="0">
                <a:solidFill>
                  <a:srgbClr val="002060"/>
                </a:solidFill>
                <a:latin typeface="Times New Roman" panose="02020603050405020304" pitchFamily="18" charset="0"/>
                <a:cs typeface="Times New Roman" panose="02020603050405020304" pitchFamily="18" charset="0"/>
              </a:rPr>
              <a:t>: развитие внимания, образного мышления, умения ориентироваться на поверхности листа, умения давать точные инструкции.</a:t>
            </a:r>
          </a:p>
          <a:p>
            <a:pPr algn="ctr"/>
            <a:r>
              <a:rPr lang="ru-RU" sz="1400" dirty="0">
                <a:solidFill>
                  <a:srgbClr val="002060"/>
                </a:solidFill>
                <a:latin typeface="Times New Roman" panose="02020603050405020304" pitchFamily="18" charset="0"/>
                <a:cs typeface="Times New Roman" panose="02020603050405020304" pitchFamily="18" charset="0"/>
              </a:rPr>
              <a:t>Оборудование: Два мольберта, листы бумаги, маркеры (карандаши).</a:t>
            </a:r>
          </a:p>
          <a:p>
            <a:pPr algn="ctr"/>
            <a:r>
              <a:rPr lang="ru-RU" sz="1400" dirty="0">
                <a:solidFill>
                  <a:srgbClr val="002060"/>
                </a:solidFill>
                <a:latin typeface="Times New Roman" panose="02020603050405020304" pitchFamily="18" charset="0"/>
                <a:cs typeface="Times New Roman" panose="02020603050405020304" pitchFamily="18" charset="0"/>
              </a:rPr>
              <a:t>Ход игры:</a:t>
            </a:r>
          </a:p>
          <a:p>
            <a:pPr algn="ctr"/>
            <a:r>
              <a:rPr lang="ru-RU" sz="1400" dirty="0">
                <a:solidFill>
                  <a:srgbClr val="002060"/>
                </a:solidFill>
                <a:latin typeface="Times New Roman" panose="02020603050405020304" pitchFamily="18" charset="0"/>
                <a:cs typeface="Times New Roman" panose="02020603050405020304" pitchFamily="18" charset="0"/>
              </a:rPr>
              <a:t>Поделить участников на 2 команды, из каждой выбрать по 1 «художнику» и дать ему </a:t>
            </a:r>
            <a:r>
              <a:rPr lang="ru-RU" sz="1400" dirty="0" smtClean="0">
                <a:solidFill>
                  <a:srgbClr val="002060"/>
                </a:solidFill>
                <a:latin typeface="Times New Roman" panose="02020603050405020304" pitchFamily="18" charset="0"/>
                <a:cs typeface="Times New Roman" panose="02020603050405020304" pitchFamily="18" charset="0"/>
              </a:rPr>
              <a:t> </a:t>
            </a:r>
            <a:r>
              <a:rPr lang="ru-RU" sz="1400" dirty="0">
                <a:solidFill>
                  <a:srgbClr val="002060"/>
                </a:solidFill>
                <a:latin typeface="Times New Roman" panose="02020603050405020304" pitchFamily="18" charset="0"/>
                <a:cs typeface="Times New Roman" panose="02020603050405020304" pitchFamily="18" charset="0"/>
              </a:rPr>
              <a:t>маркер и большой лист, подвешенный так, чтобы видела команда. Ведущий подходит к команде и говорит название </a:t>
            </a:r>
            <a:r>
              <a:rPr lang="ru-RU" sz="1400" dirty="0" smtClean="0">
                <a:solidFill>
                  <a:srgbClr val="002060"/>
                </a:solidFill>
                <a:latin typeface="Times New Roman" panose="02020603050405020304" pitchFamily="18" charset="0"/>
                <a:cs typeface="Times New Roman" panose="02020603050405020304" pitchFamily="18" charset="0"/>
              </a:rPr>
              <a:t>зверя или предмета </a:t>
            </a:r>
            <a:r>
              <a:rPr lang="ru-RU" sz="1400" dirty="0">
                <a:solidFill>
                  <a:srgbClr val="002060"/>
                </a:solidFill>
                <a:latin typeface="Times New Roman" panose="02020603050405020304" pitchFamily="18" charset="0"/>
                <a:cs typeface="Times New Roman" panose="02020603050405020304" pitchFamily="18" charset="0"/>
              </a:rPr>
              <a:t>так, чтобы не услышал «художник». По сигналу команды начинают указывать своему «художнику» геометрические фигуры, которые он рисует, а «художник» должен догадаться, какого зверя он изображает, так как команде запрещено называть его вслух.</a:t>
            </a:r>
          </a:p>
          <a:p>
            <a:pPr algn="ctr"/>
            <a:r>
              <a:rPr lang="ru-RU" sz="1400" dirty="0">
                <a:solidFill>
                  <a:srgbClr val="002060"/>
                </a:solidFill>
                <a:latin typeface="Times New Roman" panose="02020603050405020304" pitchFamily="18" charset="0"/>
                <a:cs typeface="Times New Roman" panose="02020603050405020304" pitchFamily="18" charset="0"/>
              </a:rPr>
              <a:t>Выигрывает команда, чей «художник» первым догадается и </a:t>
            </a:r>
            <a:r>
              <a:rPr lang="ru-RU" sz="1400" dirty="0" smtClean="0">
                <a:solidFill>
                  <a:srgbClr val="002060"/>
                </a:solidFill>
                <a:latin typeface="Times New Roman" panose="02020603050405020304" pitchFamily="18" charset="0"/>
                <a:cs typeface="Times New Roman" panose="02020603050405020304" pitchFamily="18" charset="0"/>
              </a:rPr>
              <a:t>назовет загаданное</a:t>
            </a:r>
            <a:endParaRPr lang="ru-RU" sz="1400" dirty="0">
              <a:solidFill>
                <a:srgbClr val="002060"/>
              </a:solidFill>
              <a:latin typeface="Times New Roman" panose="02020603050405020304" pitchFamily="18" charset="0"/>
              <a:cs typeface="Times New Roman" panose="02020603050405020304" pitchFamily="18" charset="0"/>
            </a:endParaRPr>
          </a:p>
        </p:txBody>
      </p:sp>
      <p:sp>
        <p:nvSpPr>
          <p:cNvPr id="21" name="Овал 20"/>
          <p:cNvSpPr/>
          <p:nvPr/>
        </p:nvSpPr>
        <p:spPr>
          <a:xfrm>
            <a:off x="1749761" y="1565730"/>
            <a:ext cx="343392" cy="170373"/>
          </a:xfrm>
          <a:prstGeom prst="ellipse">
            <a:avLst/>
          </a:prstGeom>
          <a:solidFill>
            <a:schemeClr val="bg1">
              <a:lumMod val="9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Прямоугольник 23"/>
          <p:cNvSpPr/>
          <p:nvPr/>
        </p:nvSpPr>
        <p:spPr>
          <a:xfrm>
            <a:off x="5866684" y="822657"/>
            <a:ext cx="2880320" cy="3240199"/>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Сердце 24"/>
          <p:cNvSpPr/>
          <p:nvPr/>
        </p:nvSpPr>
        <p:spPr>
          <a:xfrm>
            <a:off x="6887811" y="1228163"/>
            <a:ext cx="572405" cy="626259"/>
          </a:xfrm>
          <a:prstGeom prst="heart">
            <a:avLst/>
          </a:prstGeom>
          <a:solidFill>
            <a:srgbClr val="FF33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6" name="Рисунок 25"/>
          <p:cNvPicPr>
            <a:picLocks noChangeAspect="1"/>
          </p:cNvPicPr>
          <p:nvPr/>
        </p:nvPicPr>
        <p:blipFill>
          <a:blip r:embed="rId2"/>
          <a:stretch>
            <a:fillRect/>
          </a:stretch>
        </p:blipFill>
        <p:spPr>
          <a:xfrm rot="3227917">
            <a:off x="7220110" y="1622741"/>
            <a:ext cx="585267" cy="621846"/>
          </a:xfrm>
          <a:prstGeom prst="rect">
            <a:avLst/>
          </a:prstGeom>
        </p:spPr>
      </p:pic>
      <p:pic>
        <p:nvPicPr>
          <p:cNvPr id="27" name="Рисунок 26"/>
          <p:cNvPicPr>
            <a:picLocks noChangeAspect="1"/>
          </p:cNvPicPr>
          <p:nvPr/>
        </p:nvPicPr>
        <p:blipFill>
          <a:blip r:embed="rId2"/>
          <a:stretch>
            <a:fillRect/>
          </a:stretch>
        </p:blipFill>
        <p:spPr>
          <a:xfrm rot="18976591">
            <a:off x="6545300" y="1615556"/>
            <a:ext cx="585267" cy="621846"/>
          </a:xfrm>
          <a:prstGeom prst="rect">
            <a:avLst/>
          </a:prstGeom>
        </p:spPr>
      </p:pic>
      <p:sp>
        <p:nvSpPr>
          <p:cNvPr id="28" name="Стрелка вниз 27"/>
          <p:cNvSpPr/>
          <p:nvPr/>
        </p:nvSpPr>
        <p:spPr>
          <a:xfrm>
            <a:off x="7089008" y="1854422"/>
            <a:ext cx="164745" cy="1790553"/>
          </a:xfrm>
          <a:prstGeom prst="downArrow">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Трапеция 29"/>
          <p:cNvSpPr/>
          <p:nvPr/>
        </p:nvSpPr>
        <p:spPr>
          <a:xfrm>
            <a:off x="6887811" y="2783504"/>
            <a:ext cx="572405" cy="936192"/>
          </a:xfrm>
          <a:prstGeom prst="trapezoi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 name="Нижний колонтитул 2"/>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1000"/>
                                        <p:tgtEl>
                                          <p:spTgt spid="6"/>
                                        </p:tgtEl>
                                      </p:cBhvr>
                                    </p:animEffect>
                                  </p:childTnLst>
                                </p:cTn>
                              </p:par>
                            </p:childTnLst>
                          </p:cTn>
                        </p:par>
                        <p:par>
                          <p:cTn id="8" fill="hold">
                            <p:stCondLst>
                              <p:cond delay="1000"/>
                            </p:stCondLst>
                            <p:childTnLst>
                              <p:par>
                                <p:cTn id="9" presetID="22" presetClass="entr" presetSubtype="4"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22" presetClass="entr" presetSubtype="4"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down)">
                                      <p:cBhvr>
                                        <p:cTn id="15" dur="500"/>
                                        <p:tgtEl>
                                          <p:spTgt spid="8"/>
                                        </p:tgtEl>
                                      </p:cBhvr>
                                    </p:animEffect>
                                  </p:childTnLst>
                                </p:cTn>
                              </p:par>
                            </p:childTnLst>
                          </p:cTn>
                        </p:par>
                        <p:par>
                          <p:cTn id="16" fill="hold">
                            <p:stCondLst>
                              <p:cond delay="2000"/>
                            </p:stCondLst>
                            <p:childTnLst>
                              <p:par>
                                <p:cTn id="17" presetID="21" presetClass="entr" presetSubtype="1" fill="hold" grpId="0" nodeType="after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heel(1)">
                                      <p:cBhvr>
                                        <p:cTn id="19" dur="2250"/>
                                        <p:tgtEl>
                                          <p:spTgt spid="9"/>
                                        </p:tgtEl>
                                      </p:cBhvr>
                                    </p:animEffect>
                                  </p:childTnLst>
                                </p:cTn>
                              </p:par>
                            </p:childTnLst>
                          </p:cTn>
                        </p:par>
                        <p:par>
                          <p:cTn id="20" fill="hold">
                            <p:stCondLst>
                              <p:cond delay="4250"/>
                            </p:stCondLst>
                            <p:childTnLst>
                              <p:par>
                                <p:cTn id="21" presetID="21" presetClass="entr" presetSubtype="1"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heel(1)">
                                      <p:cBhvr>
                                        <p:cTn id="23" dur="1000"/>
                                        <p:tgtEl>
                                          <p:spTgt spid="10"/>
                                        </p:tgtEl>
                                      </p:cBhvr>
                                    </p:animEffect>
                                  </p:childTnLst>
                                </p:cTn>
                              </p:par>
                            </p:childTnLst>
                          </p:cTn>
                        </p:par>
                        <p:par>
                          <p:cTn id="24" fill="hold">
                            <p:stCondLst>
                              <p:cond delay="5250"/>
                            </p:stCondLst>
                            <p:childTnLst>
                              <p:par>
                                <p:cTn id="25" presetID="21" presetClass="entr" presetSubtype="1" fill="hold" grpId="0" nodeType="after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wheel(1)">
                                      <p:cBhvr>
                                        <p:cTn id="27" dur="1000"/>
                                        <p:tgtEl>
                                          <p:spTgt spid="11"/>
                                        </p:tgtEl>
                                      </p:cBhvr>
                                    </p:animEffect>
                                  </p:childTnLst>
                                </p:cTn>
                              </p:par>
                            </p:childTnLst>
                          </p:cTn>
                        </p:par>
                        <p:par>
                          <p:cTn id="28" fill="hold">
                            <p:stCondLst>
                              <p:cond delay="6250"/>
                            </p:stCondLst>
                            <p:childTnLst>
                              <p:par>
                                <p:cTn id="29" presetID="21" presetClass="entr" presetSubtype="1"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heel(1)">
                                      <p:cBhvr>
                                        <p:cTn id="31" dur="500"/>
                                        <p:tgtEl>
                                          <p:spTgt spid="12"/>
                                        </p:tgtEl>
                                      </p:cBhvr>
                                    </p:animEffect>
                                  </p:childTnLst>
                                </p:cTn>
                              </p:par>
                            </p:childTnLst>
                          </p:cTn>
                        </p:par>
                        <p:par>
                          <p:cTn id="32" fill="hold">
                            <p:stCondLst>
                              <p:cond delay="6750"/>
                            </p:stCondLst>
                            <p:childTnLst>
                              <p:par>
                                <p:cTn id="33" presetID="21" presetClass="entr" presetSubtype="1"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wheel(1)">
                                      <p:cBhvr>
                                        <p:cTn id="35" dur="1000"/>
                                        <p:tgtEl>
                                          <p:spTgt spid="13"/>
                                        </p:tgtEl>
                                      </p:cBhvr>
                                    </p:animEffect>
                                  </p:childTnLst>
                                </p:cTn>
                              </p:par>
                            </p:childTnLst>
                          </p:cTn>
                        </p:par>
                        <p:par>
                          <p:cTn id="36" fill="hold">
                            <p:stCondLst>
                              <p:cond delay="7750"/>
                            </p:stCondLst>
                            <p:childTnLst>
                              <p:par>
                                <p:cTn id="37" presetID="21" presetClass="entr" presetSubtype="1"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heel(1)">
                                      <p:cBhvr>
                                        <p:cTn id="39" dur="1750"/>
                                        <p:tgtEl>
                                          <p:spTgt spid="14"/>
                                        </p:tgtEl>
                                      </p:cBhvr>
                                    </p:animEffect>
                                  </p:childTnLst>
                                </p:cTn>
                              </p:par>
                            </p:childTnLst>
                          </p:cTn>
                        </p:par>
                        <p:par>
                          <p:cTn id="40" fill="hold">
                            <p:stCondLst>
                              <p:cond delay="9500"/>
                            </p:stCondLst>
                            <p:childTnLst>
                              <p:par>
                                <p:cTn id="41" presetID="23" presetClass="entr" presetSubtype="16"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p:cTn id="43" dur="500" fill="hold"/>
                                        <p:tgtEl>
                                          <p:spTgt spid="15"/>
                                        </p:tgtEl>
                                        <p:attrNameLst>
                                          <p:attrName>ppt_w</p:attrName>
                                        </p:attrNameLst>
                                      </p:cBhvr>
                                      <p:tavLst>
                                        <p:tav tm="0">
                                          <p:val>
                                            <p:fltVal val="0"/>
                                          </p:val>
                                        </p:tav>
                                        <p:tav tm="100000">
                                          <p:val>
                                            <p:strVal val="#ppt_w"/>
                                          </p:val>
                                        </p:tav>
                                      </p:tavLst>
                                    </p:anim>
                                    <p:anim calcmode="lin" valueType="num">
                                      <p:cBhvr>
                                        <p:cTn id="44" dur="500" fill="hold"/>
                                        <p:tgtEl>
                                          <p:spTgt spid="15"/>
                                        </p:tgtEl>
                                        <p:attrNameLst>
                                          <p:attrName>ppt_h</p:attrName>
                                        </p:attrNameLst>
                                      </p:cBhvr>
                                      <p:tavLst>
                                        <p:tav tm="0">
                                          <p:val>
                                            <p:fltVal val="0"/>
                                          </p:val>
                                        </p:tav>
                                        <p:tav tm="100000">
                                          <p:val>
                                            <p:strVal val="#ppt_h"/>
                                          </p:val>
                                        </p:tav>
                                      </p:tavLst>
                                    </p:anim>
                                  </p:childTnLst>
                                </p:cTn>
                              </p:par>
                            </p:childTnLst>
                          </p:cTn>
                        </p:par>
                        <p:par>
                          <p:cTn id="45" fill="hold">
                            <p:stCondLst>
                              <p:cond delay="10000"/>
                            </p:stCondLst>
                            <p:childTnLst>
                              <p:par>
                                <p:cTn id="46" presetID="23" presetClass="entr" presetSubtype="16" fill="hold" grpId="0" nodeType="after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childTnLst>
                                </p:cTn>
                              </p:par>
                            </p:childTnLst>
                          </p:cTn>
                        </p:par>
                        <p:par>
                          <p:cTn id="50" fill="hold">
                            <p:stCondLst>
                              <p:cond delay="10500"/>
                            </p:stCondLst>
                            <p:childTnLst>
                              <p:par>
                                <p:cTn id="51" presetID="23" presetClass="entr" presetSubtype="16" fill="hold" grpId="0" nodeType="afterEffect">
                                  <p:stCondLst>
                                    <p:cond delay="0"/>
                                  </p:stCondLst>
                                  <p:childTnLst>
                                    <p:set>
                                      <p:cBhvr>
                                        <p:cTn id="52" dur="1" fill="hold">
                                          <p:stCondLst>
                                            <p:cond delay="0"/>
                                          </p:stCondLst>
                                        </p:cTn>
                                        <p:tgtEl>
                                          <p:spTgt spid="17"/>
                                        </p:tgtEl>
                                        <p:attrNameLst>
                                          <p:attrName>style.visibility</p:attrName>
                                        </p:attrNameLst>
                                      </p:cBhvr>
                                      <p:to>
                                        <p:strVal val="visible"/>
                                      </p:to>
                                    </p:set>
                                    <p:anim calcmode="lin" valueType="num">
                                      <p:cBhvr>
                                        <p:cTn id="53" dur="500" fill="hold"/>
                                        <p:tgtEl>
                                          <p:spTgt spid="17"/>
                                        </p:tgtEl>
                                        <p:attrNameLst>
                                          <p:attrName>ppt_w</p:attrName>
                                        </p:attrNameLst>
                                      </p:cBhvr>
                                      <p:tavLst>
                                        <p:tav tm="0">
                                          <p:val>
                                            <p:fltVal val="0"/>
                                          </p:val>
                                        </p:tav>
                                        <p:tav tm="100000">
                                          <p:val>
                                            <p:strVal val="#ppt_w"/>
                                          </p:val>
                                        </p:tav>
                                      </p:tavLst>
                                    </p:anim>
                                    <p:anim calcmode="lin" valueType="num">
                                      <p:cBhvr>
                                        <p:cTn id="54" dur="500" fill="hold"/>
                                        <p:tgtEl>
                                          <p:spTgt spid="17"/>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9" grpId="0" animBg="1"/>
      <p:bldP spid="6" grpId="0" animBg="1"/>
      <p:bldP spid="7" grpId="0" animBg="1"/>
      <p:bldP spid="8" grpId="0" animBg="1"/>
      <p:bldP spid="14" grpId="0" animBg="1"/>
      <p:bldP spid="15" grpId="0" animBg="1"/>
      <p:bldP spid="16" grpId="0" animBg="1"/>
      <p:bldP spid="1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9326" y="44624"/>
            <a:ext cx="5337808"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0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Рисование с секретом</a:t>
            </a:r>
          </a:p>
        </p:txBody>
      </p:sp>
      <p:sp>
        <p:nvSpPr>
          <p:cNvPr id="3" name="Скругленный прямоугольник 2"/>
          <p:cNvSpPr/>
          <p:nvPr/>
        </p:nvSpPr>
        <p:spPr>
          <a:xfrm>
            <a:off x="3995936" y="836712"/>
            <a:ext cx="4896544" cy="5832648"/>
          </a:xfrm>
          <a:prstGeom prst="roundRect">
            <a:avLst>
              <a:gd name="adj" fmla="val 7189"/>
            </a:avLst>
          </a:prstGeom>
          <a:ln/>
        </p:spPr>
        <p:style>
          <a:lnRef idx="2">
            <a:schemeClr val="accent1"/>
          </a:lnRef>
          <a:fillRef idx="1">
            <a:schemeClr val="lt1"/>
          </a:fillRef>
          <a:effectRef idx="0">
            <a:schemeClr val="accent1"/>
          </a:effectRef>
          <a:fontRef idx="minor">
            <a:schemeClr val="dk1"/>
          </a:fontRef>
        </p:style>
        <p:txBody>
          <a:bodyPr rtlCol="0" anchor="ctr"/>
          <a:lstStyle/>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Цель: </a:t>
            </a:r>
            <a:r>
              <a:rPr lang="ru-RU" dirty="0" smtClean="0">
                <a:solidFill>
                  <a:schemeClr val="tx1"/>
                </a:solidFill>
                <a:latin typeface="Times New Roman" panose="02020603050405020304" pitchFamily="18" charset="0"/>
                <a:cs typeface="Times New Roman" panose="02020603050405020304" pitchFamily="18" charset="0"/>
              </a:rPr>
              <a:t>развитие воображения</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Оборудование: </a:t>
            </a:r>
            <a:r>
              <a:rPr lang="ru-RU" dirty="0" smtClean="0">
                <a:solidFill>
                  <a:schemeClr val="tx1"/>
                </a:solidFill>
                <a:latin typeface="Times New Roman" panose="02020603050405020304" pitchFamily="18" charset="0"/>
                <a:cs typeface="Times New Roman" panose="02020603050405020304" pitchFamily="18" charset="0"/>
              </a:rPr>
              <a:t>прямоугольные листы бумаги, карандаши (по количеству игроков)</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Ход игры:</a:t>
            </a:r>
          </a:p>
          <a:p>
            <a:pPr algn="just"/>
            <a:r>
              <a:rPr lang="ru-RU" dirty="0" smtClean="0">
                <a:solidFill>
                  <a:schemeClr val="tx1"/>
                </a:solidFill>
                <a:latin typeface="Times New Roman" panose="02020603050405020304" pitchFamily="18" charset="0"/>
                <a:cs typeface="Times New Roman" panose="02020603050405020304" pitchFamily="18" charset="0"/>
              </a:rPr>
              <a:t>Каждый участник игры рисует в верхней части своего листа голову любого существа: животного, человека или вымышленного персонажа, так, чтобы этого не видели другие участники. Затем закрывает свой рисунок, загнув листочек сверху и оставив чуть-чуть, какую-то часть, для продолжения (шея, к примеру).  После этого участники обмениваются листочками и продолжают, дорисовывая среднюю часть  (туловище с руками), снова закрывают, загнув листочек, и снова обмениваются. Когда участники дорисуют ноги, листочки можно развернуть и посмотреть, что получилось. Почти всегда получается смешно: от несоответствия пропорций, цветовых гамм. </a:t>
            </a:r>
          </a:p>
        </p:txBody>
      </p:sp>
      <p:pic>
        <p:nvPicPr>
          <p:cNvPr id="4" name="Рисунок 3" descr="Scan0001.jpg"/>
          <p:cNvPicPr>
            <a:picLocks noChangeAspect="1"/>
          </p:cNvPicPr>
          <p:nvPr/>
        </p:nvPicPr>
        <p:blipFill>
          <a:blip r:embed="rId2" cstate="print"/>
          <a:stretch>
            <a:fillRect/>
          </a:stretch>
        </p:blipFill>
        <p:spPr>
          <a:xfrm>
            <a:off x="266332" y="1268760"/>
            <a:ext cx="3369564" cy="4681728"/>
          </a:xfrm>
          <a:prstGeom prst="rect">
            <a:avLst/>
          </a:prstGeom>
          <a:effectLst>
            <a:outerShdw blurRad="50800" dist="38100" dir="2700000" algn="tl" rotWithShape="0">
              <a:prstClr val="black">
                <a:alpha val="40000"/>
              </a:prstClr>
            </a:outerShdw>
          </a:effectLst>
        </p:spPr>
      </p:pic>
      <p:grpSp>
        <p:nvGrpSpPr>
          <p:cNvPr id="8" name="Группа 7"/>
          <p:cNvGrpSpPr/>
          <p:nvPr/>
        </p:nvGrpSpPr>
        <p:grpSpPr>
          <a:xfrm>
            <a:off x="269450" y="2132856"/>
            <a:ext cx="3384376" cy="3802764"/>
            <a:chOff x="251520" y="1916832"/>
            <a:chExt cx="3528392" cy="4018788"/>
          </a:xfrm>
          <a:effectLst>
            <a:outerShdw blurRad="50800" dist="38100" dir="2700000" algn="tl" rotWithShape="0">
              <a:prstClr val="black">
                <a:alpha val="40000"/>
              </a:prstClr>
            </a:outerShdw>
          </a:effectLst>
        </p:grpSpPr>
        <p:pic>
          <p:nvPicPr>
            <p:cNvPr id="5" name="Рисунок 4" descr="Scan0002.jpg"/>
            <p:cNvPicPr>
              <a:picLocks noChangeAspect="1"/>
            </p:cNvPicPr>
            <p:nvPr/>
          </p:nvPicPr>
          <p:blipFill>
            <a:blip r:embed="rId3" cstate="print"/>
            <a:stretch>
              <a:fillRect/>
            </a:stretch>
          </p:blipFill>
          <p:spPr>
            <a:xfrm>
              <a:off x="251520" y="1916832"/>
              <a:ext cx="3511296" cy="4018788"/>
            </a:xfrm>
            <a:prstGeom prst="rect">
              <a:avLst/>
            </a:prstGeom>
            <a:noFill/>
            <a:ln>
              <a:noFill/>
            </a:ln>
          </p:spPr>
        </p:pic>
        <p:cxnSp>
          <p:nvCxnSpPr>
            <p:cNvPr id="7" name="Прямая соединительная линия 6"/>
            <p:cNvCxnSpPr/>
            <p:nvPr/>
          </p:nvCxnSpPr>
          <p:spPr>
            <a:xfrm>
              <a:off x="251520" y="2780928"/>
              <a:ext cx="3528392"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9" name="Рисунок 8" descr="Scan0003.jpg"/>
          <p:cNvPicPr>
            <a:picLocks noChangeAspect="1"/>
          </p:cNvPicPr>
          <p:nvPr/>
        </p:nvPicPr>
        <p:blipFill>
          <a:blip r:embed="rId4" cstate="print"/>
          <a:stretch>
            <a:fillRect/>
          </a:stretch>
        </p:blipFill>
        <p:spPr>
          <a:xfrm>
            <a:off x="251520" y="2060847"/>
            <a:ext cx="3392760" cy="3865449"/>
          </a:xfrm>
          <a:prstGeom prst="rect">
            <a:avLst/>
          </a:prstGeom>
          <a:effectLst>
            <a:outerShdw blurRad="50800" dist="38100" dir="2700000" algn="tl" rotWithShape="0">
              <a:prstClr val="black">
                <a:alpha val="40000"/>
              </a:prstClr>
            </a:outerShdw>
          </a:effectLst>
        </p:spPr>
      </p:pic>
      <p:pic>
        <p:nvPicPr>
          <p:cNvPr id="10" name="Рисунок 9" descr="Scan0004.jpg"/>
          <p:cNvPicPr>
            <a:picLocks noChangeAspect="1"/>
          </p:cNvPicPr>
          <p:nvPr/>
        </p:nvPicPr>
        <p:blipFill>
          <a:blip r:embed="rId5" cstate="print"/>
          <a:stretch>
            <a:fillRect/>
          </a:stretch>
        </p:blipFill>
        <p:spPr>
          <a:xfrm>
            <a:off x="257888" y="3284984"/>
            <a:ext cx="3388278" cy="2647199"/>
          </a:xfrm>
          <a:prstGeom prst="rect">
            <a:avLst/>
          </a:prstGeom>
          <a:effectLst>
            <a:outerShdw blurRad="50800" dist="38100" dir="2700000" algn="tl" rotWithShape="0">
              <a:prstClr val="black">
                <a:alpha val="40000"/>
              </a:prstClr>
            </a:outerShdw>
          </a:effectLst>
        </p:spPr>
      </p:pic>
      <p:pic>
        <p:nvPicPr>
          <p:cNvPr id="11" name="Рисунок 10" descr="Scan0005.jpg"/>
          <p:cNvPicPr>
            <a:picLocks noChangeAspect="1"/>
          </p:cNvPicPr>
          <p:nvPr/>
        </p:nvPicPr>
        <p:blipFill>
          <a:blip r:embed="rId6" cstate="print"/>
          <a:stretch>
            <a:fillRect/>
          </a:stretch>
        </p:blipFill>
        <p:spPr>
          <a:xfrm>
            <a:off x="260485" y="3331757"/>
            <a:ext cx="3384376" cy="2617523"/>
          </a:xfrm>
          <a:prstGeom prst="rect">
            <a:avLst/>
          </a:prstGeom>
          <a:effectLst>
            <a:outerShdw blurRad="50800" dist="38100" dir="2700000" algn="tl" rotWithShape="0">
              <a:prstClr val="black">
                <a:alpha val="40000"/>
              </a:prstClr>
            </a:outerShdw>
          </a:effectLst>
        </p:spPr>
      </p:pic>
      <p:pic>
        <p:nvPicPr>
          <p:cNvPr id="12" name="Рисунок 11" descr="Scan0006.jpg"/>
          <p:cNvPicPr>
            <a:picLocks noChangeAspect="1"/>
          </p:cNvPicPr>
          <p:nvPr/>
        </p:nvPicPr>
        <p:blipFill>
          <a:blip r:embed="rId7" cstate="print"/>
          <a:stretch>
            <a:fillRect/>
          </a:stretch>
        </p:blipFill>
        <p:spPr>
          <a:xfrm>
            <a:off x="281406" y="1274560"/>
            <a:ext cx="3332988" cy="4681728"/>
          </a:xfrm>
          <a:prstGeom prst="rect">
            <a:avLst/>
          </a:prstGeom>
          <a:effectLst>
            <a:outerShdw blurRad="50800" dist="38100" dir="2700000" algn="tl" rotWithShape="0">
              <a:prstClr val="black">
                <a:alpha val="40000"/>
              </a:prstClr>
            </a:outerShdw>
          </a:effectLst>
        </p:spPr>
      </p:pic>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xit" presetSubtype="1" fill="hold" nodeType="clickEffect">
                                  <p:stCondLst>
                                    <p:cond delay="0"/>
                                  </p:stCondLst>
                                  <p:childTnLst>
                                    <p:animEffect transition="out" filter="wipe(up)">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par>
                                <p:cTn id="13" presetID="22" presetClass="entr" presetSubtype="1"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wipe(up)">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xit" presetSubtype="1" fill="hold" nodeType="clickEffect">
                                  <p:stCondLst>
                                    <p:cond delay="0"/>
                                  </p:stCondLst>
                                  <p:childTnLst>
                                    <p:animEffect transition="out" filter="wipe(up)">
                                      <p:cBhvr>
                                        <p:cTn id="19" dur="1000"/>
                                        <p:tgtEl>
                                          <p:spTgt spid="8"/>
                                        </p:tgtEl>
                                      </p:cBhvr>
                                    </p:animEffect>
                                    <p:set>
                                      <p:cBhvr>
                                        <p:cTn id="20" dur="1" fill="hold">
                                          <p:stCondLst>
                                            <p:cond delay="999"/>
                                          </p:stCondLst>
                                        </p:cTn>
                                        <p:tgtEl>
                                          <p:spTgt spid="8"/>
                                        </p:tgtEl>
                                        <p:attrNameLst>
                                          <p:attrName>style.visibility</p:attrName>
                                        </p:attrNameLst>
                                      </p:cBhvr>
                                      <p:to>
                                        <p:strVal val="hidden"/>
                                      </p:to>
                                    </p:set>
                                  </p:childTnLst>
                                </p:cTn>
                              </p:par>
                              <p:par>
                                <p:cTn id="21" presetID="22" presetClass="entr" presetSubtype="1" fill="hold" nodeType="with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wipe(up)">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xit" presetSubtype="1" fill="hold" nodeType="clickEffect">
                                  <p:stCondLst>
                                    <p:cond delay="0"/>
                                  </p:stCondLst>
                                  <p:childTnLst>
                                    <p:animEffect transition="out" filter="wipe(up)">
                                      <p:cBhvr>
                                        <p:cTn id="27" dur="1000"/>
                                        <p:tgtEl>
                                          <p:spTgt spid="9"/>
                                        </p:tgtEl>
                                      </p:cBhvr>
                                    </p:animEffect>
                                    <p:set>
                                      <p:cBhvr>
                                        <p:cTn id="28" dur="1" fill="hold">
                                          <p:stCondLst>
                                            <p:cond delay="999"/>
                                          </p:stCondLst>
                                        </p:cTn>
                                        <p:tgtEl>
                                          <p:spTgt spid="9"/>
                                        </p:tgtEl>
                                        <p:attrNameLst>
                                          <p:attrName>style.visibility</p:attrName>
                                        </p:attrNameLst>
                                      </p:cBhvr>
                                      <p:to>
                                        <p:strVal val="hidden"/>
                                      </p:to>
                                    </p:set>
                                  </p:childTnLst>
                                </p:cTn>
                              </p:par>
                              <p:par>
                                <p:cTn id="29" presetID="22" presetClass="entr" presetSubtype="1"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up)">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xit" presetSubtype="1" fill="hold" nodeType="clickEffect">
                                  <p:stCondLst>
                                    <p:cond delay="0"/>
                                  </p:stCondLst>
                                  <p:childTnLst>
                                    <p:animEffect transition="out" filter="wipe(up)">
                                      <p:cBhvr>
                                        <p:cTn id="35" dur="1000"/>
                                        <p:tgtEl>
                                          <p:spTgt spid="10"/>
                                        </p:tgtEl>
                                      </p:cBhvr>
                                    </p:animEffect>
                                    <p:set>
                                      <p:cBhvr>
                                        <p:cTn id="36" dur="1" fill="hold">
                                          <p:stCondLst>
                                            <p:cond delay="999"/>
                                          </p:stCondLst>
                                        </p:cTn>
                                        <p:tgtEl>
                                          <p:spTgt spid="10"/>
                                        </p:tgtEl>
                                        <p:attrNameLst>
                                          <p:attrName>style.visibility</p:attrName>
                                        </p:attrNameLst>
                                      </p:cBhvr>
                                      <p:to>
                                        <p:strVal val="hidden"/>
                                      </p:to>
                                    </p:set>
                                  </p:childTnLst>
                                </p:cTn>
                              </p:par>
                              <p:par>
                                <p:cTn id="37" presetID="22" presetClass="entr" presetSubtype="1" fill="hold" nodeType="with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wipe(up)">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xit" presetSubtype="4" fill="hold" nodeType="clickEffect">
                                  <p:stCondLst>
                                    <p:cond delay="0"/>
                                  </p:stCondLst>
                                  <p:childTnLst>
                                    <p:animEffect transition="out" filter="wipe(down)">
                                      <p:cBhvr>
                                        <p:cTn id="43" dur="500"/>
                                        <p:tgtEl>
                                          <p:spTgt spid="11"/>
                                        </p:tgtEl>
                                      </p:cBhvr>
                                    </p:animEffect>
                                    <p:set>
                                      <p:cBhvr>
                                        <p:cTn id="44" dur="1" fill="hold">
                                          <p:stCondLst>
                                            <p:cond delay="499"/>
                                          </p:stCondLst>
                                        </p:cTn>
                                        <p:tgtEl>
                                          <p:spTgt spid="11"/>
                                        </p:tgtEl>
                                        <p:attrNameLst>
                                          <p:attrName>style.visibility</p:attrName>
                                        </p:attrNameLst>
                                      </p:cBhvr>
                                      <p:to>
                                        <p:strVal val="hidden"/>
                                      </p:to>
                                    </p:set>
                                  </p:childTnLst>
                                </p:cTn>
                              </p:par>
                              <p:par>
                                <p:cTn id="45" presetID="22" presetClass="entr" presetSubtype="4" fill="hold" nodeType="with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wipe(down)">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107504" y="77889"/>
            <a:ext cx="8784976" cy="3770520"/>
          </a:xfrm>
          <a:prstGeom prst="roundRect">
            <a:avLst>
              <a:gd name="adj" fmla="val 7189"/>
            </a:avLst>
          </a:prstGeom>
          <a:ln/>
        </p:spPr>
        <p:style>
          <a:lnRef idx="2">
            <a:schemeClr val="accent4"/>
          </a:lnRef>
          <a:fillRef idx="1">
            <a:schemeClr val="lt1"/>
          </a:fillRef>
          <a:effectRef idx="0">
            <a:schemeClr val="accent4"/>
          </a:effectRef>
          <a:fontRef idx="minor">
            <a:schemeClr val="dk1"/>
          </a:fontRef>
        </p:style>
        <p:txBody>
          <a:bodyPr rtlCol="0" anchor="ctr"/>
          <a:lstStyle/>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Цель: </a:t>
            </a:r>
            <a:r>
              <a:rPr lang="ru-RU" dirty="0" smtClean="0">
                <a:solidFill>
                  <a:schemeClr val="tx1"/>
                </a:solidFill>
                <a:latin typeface="Times New Roman" panose="02020603050405020304" pitchFamily="18" charset="0"/>
                <a:cs typeface="Times New Roman" panose="02020603050405020304" pitchFamily="18" charset="0"/>
              </a:rPr>
              <a:t>развитие воображения, образного мышления.</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Оборудование: </a:t>
            </a:r>
            <a:r>
              <a:rPr lang="ru-RU" dirty="0" smtClean="0">
                <a:solidFill>
                  <a:schemeClr val="tx1"/>
                </a:solidFill>
                <a:latin typeface="Times New Roman" panose="02020603050405020304" pitchFamily="18" charset="0"/>
                <a:cs typeface="Times New Roman" panose="02020603050405020304" pitchFamily="18" charset="0"/>
              </a:rPr>
              <a:t>листы бумаги, акварель или тушь, кисть, стаканчик с водой, карандаши</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Ход игры: </a:t>
            </a:r>
            <a:r>
              <a:rPr lang="ru-RU" dirty="0" smtClean="0">
                <a:solidFill>
                  <a:schemeClr val="tx1"/>
                </a:solidFill>
                <a:latin typeface="Times New Roman" panose="02020603050405020304" pitchFamily="18" charset="0"/>
                <a:cs typeface="Times New Roman" panose="02020603050405020304" pitchFamily="18" charset="0"/>
              </a:rPr>
              <a:t>Монотипия – это рисование-сюрприз, т.к. почти невозможно предугадать, какой образ в результате получится. Сначала складываем лист бумаги пополам, затем открываем и ставим одну или несколько клякс на одной из половин листа, ближе к сгибу. Закрываем лист и проглаживаем его ладонью, открываем – смотрим, что получилось. Дорисовываем недостающие детали. Для этой техники можно использовать краски различной густоты: от акварели до пальчиковых, - результат будет различным, но одинаково неожиданным.</a:t>
            </a:r>
          </a:p>
        </p:txBody>
      </p:sp>
      <p:sp>
        <p:nvSpPr>
          <p:cNvPr id="2" name="Прямоугольник 1"/>
          <p:cNvSpPr/>
          <p:nvPr/>
        </p:nvSpPr>
        <p:spPr>
          <a:xfrm>
            <a:off x="5758128" y="145281"/>
            <a:ext cx="3204083"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000" b="1" spc="50" dirty="0" smtClean="0">
                <a:ln w="11430"/>
                <a:solidFill>
                  <a:srgbClr val="0070C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Монотипия  </a:t>
            </a:r>
          </a:p>
        </p:txBody>
      </p:sp>
      <p:pic>
        <p:nvPicPr>
          <p:cNvPr id="4" name="Рисунок 3"/>
          <p:cNvPicPr>
            <a:picLocks noChangeAspect="1"/>
          </p:cNvPicPr>
          <p:nvPr/>
        </p:nvPicPr>
        <p:blipFill>
          <a:blip r:embed="rId2"/>
          <a:stretch>
            <a:fillRect/>
          </a:stretch>
        </p:blipFill>
        <p:spPr>
          <a:xfrm>
            <a:off x="4716016" y="3504434"/>
            <a:ext cx="4183389" cy="3137542"/>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a:fillRect/>
          </a:stretch>
        </p:blipFill>
        <p:spPr>
          <a:xfrm>
            <a:off x="251520" y="3586380"/>
            <a:ext cx="4034480" cy="3025860"/>
          </a:xfrm>
          <a:prstGeom prst="rect">
            <a:avLst/>
          </a:prstGeom>
          <a:ln>
            <a:noFill/>
          </a:ln>
          <a:effectLst>
            <a:outerShdw blurRad="292100" dist="139700" dir="2700000" algn="tl" rotWithShape="0">
              <a:srgbClr val="333333">
                <a:alpha val="65000"/>
              </a:srgbClr>
            </a:outerShdw>
          </a:effectLst>
        </p:spPr>
      </p:pic>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32650" y="707886"/>
            <a:ext cx="8964488" cy="2880320"/>
          </a:xfrm>
          <a:prstGeom prst="roundRect">
            <a:avLst>
              <a:gd name="adj" fmla="val 7189"/>
            </a:avLst>
          </a:prstGeom>
          <a:ln/>
        </p:spPr>
        <p:style>
          <a:lnRef idx="2">
            <a:schemeClr val="accent1"/>
          </a:lnRef>
          <a:fillRef idx="1">
            <a:schemeClr val="lt1"/>
          </a:fillRef>
          <a:effectRef idx="0">
            <a:schemeClr val="accent1"/>
          </a:effectRef>
          <a:fontRef idx="minor">
            <a:schemeClr val="dk1"/>
          </a:fontRef>
        </p:style>
        <p:txBody>
          <a:bodyPr rtlCol="0" anchor="ctr"/>
          <a:lstStyle/>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Цель: </a:t>
            </a:r>
            <a:r>
              <a:rPr lang="ru-RU" dirty="0" smtClean="0">
                <a:solidFill>
                  <a:schemeClr val="tx1"/>
                </a:solidFill>
                <a:latin typeface="Times New Roman" panose="02020603050405020304" pitchFamily="18" charset="0"/>
                <a:cs typeface="Times New Roman" panose="02020603050405020304" pitchFamily="18" charset="0"/>
              </a:rPr>
              <a:t>развитие воображения, образного мышления, умения регулировать дыхание.</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Оборудование: </a:t>
            </a:r>
            <a:r>
              <a:rPr lang="ru-RU" dirty="0" smtClean="0">
                <a:solidFill>
                  <a:schemeClr val="tx1"/>
                </a:solidFill>
                <a:latin typeface="Times New Roman" panose="02020603050405020304" pitchFamily="18" charset="0"/>
                <a:cs typeface="Times New Roman" panose="02020603050405020304" pitchFamily="18" charset="0"/>
              </a:rPr>
              <a:t>листы бумаги, акварель или тушь, кисть (ложечка), стаканчик с водой, трубочка для напитков, карандаши</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Ход игры:</a:t>
            </a:r>
          </a:p>
          <a:p>
            <a:pPr algn="just"/>
            <a:r>
              <a:rPr lang="ru-RU" dirty="0" smtClean="0">
                <a:solidFill>
                  <a:schemeClr val="tx1"/>
                </a:solidFill>
                <a:latin typeface="Times New Roman" panose="02020603050405020304" pitchFamily="18" charset="0"/>
                <a:cs typeface="Times New Roman" panose="02020603050405020304" pitchFamily="18" charset="0"/>
              </a:rPr>
              <a:t>На лист бумаги выливаем небольшое количество краски, можно сделать это чайной ложкой. Если же используется акварель, то ставим кляксу достаточно толстой кистью. Затем раздуваем цветную лужицу с помощью трубочки, направляя воздушную струю в нужном нам направлении и регулируя ее силу. Смотрим, на что похожа раздутая клякса, дорисовываем недостающие детали карандашами или кистью. </a:t>
            </a:r>
          </a:p>
        </p:txBody>
      </p:sp>
      <p:sp>
        <p:nvSpPr>
          <p:cNvPr id="2" name="Прямоугольник 1"/>
          <p:cNvSpPr/>
          <p:nvPr/>
        </p:nvSpPr>
        <p:spPr>
          <a:xfrm>
            <a:off x="2395356" y="0"/>
            <a:ext cx="3666453"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000" b="1" spc="50" dirty="0" smtClean="0">
                <a:ln w="11430"/>
                <a:solidFill>
                  <a:srgbClr val="0070C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Кляксография</a:t>
            </a:r>
          </a:p>
        </p:txBody>
      </p:sp>
      <p:pic>
        <p:nvPicPr>
          <p:cNvPr id="4" name="Рисунок 3"/>
          <p:cNvPicPr>
            <a:picLocks noChangeAspect="1"/>
          </p:cNvPicPr>
          <p:nvPr/>
        </p:nvPicPr>
        <p:blipFill>
          <a:blip r:embed="rId2"/>
          <a:stretch>
            <a:fillRect/>
          </a:stretch>
        </p:blipFill>
        <p:spPr>
          <a:xfrm>
            <a:off x="251520" y="3789040"/>
            <a:ext cx="3768759" cy="2826569"/>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a:fillRect/>
          </a:stretch>
        </p:blipFill>
        <p:spPr>
          <a:xfrm>
            <a:off x="4644008" y="3789040"/>
            <a:ext cx="3816424" cy="2862318"/>
          </a:xfrm>
          <a:prstGeom prst="rect">
            <a:avLst/>
          </a:prstGeom>
          <a:ln>
            <a:noFill/>
          </a:ln>
          <a:effectLst>
            <a:outerShdw blurRad="292100" dist="139700" dir="2700000" algn="tl" rotWithShape="0">
              <a:srgbClr val="333333">
                <a:alpha val="65000"/>
              </a:srgbClr>
            </a:outerShdw>
          </a:effectLst>
        </p:spPr>
      </p:pic>
      <p:sp>
        <p:nvSpPr>
          <p:cNvPr id="6" name="Нижний колонтитул 5"/>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154795" y="997450"/>
            <a:ext cx="8712968" cy="2304256"/>
          </a:xfrm>
          <a:prstGeom prst="roundRect">
            <a:avLst>
              <a:gd name="adj" fmla="val 7189"/>
            </a:avLst>
          </a:prstGeom>
          <a:ln/>
        </p:spPr>
        <p:style>
          <a:lnRef idx="2">
            <a:schemeClr val="accent1"/>
          </a:lnRef>
          <a:fillRef idx="1">
            <a:schemeClr val="lt1"/>
          </a:fillRef>
          <a:effectRef idx="0">
            <a:schemeClr val="accent1"/>
          </a:effectRef>
          <a:fontRef idx="minor">
            <a:schemeClr val="dk1"/>
          </a:fontRef>
        </p:style>
        <p:txBody>
          <a:bodyPr rtlCol="0" anchor="ctr"/>
          <a:lstStyle/>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Цель: </a:t>
            </a:r>
            <a:r>
              <a:rPr lang="ru-RU" dirty="0" smtClean="0">
                <a:solidFill>
                  <a:schemeClr val="tx1"/>
                </a:solidFill>
                <a:latin typeface="Times New Roman" panose="02020603050405020304" pitchFamily="18" charset="0"/>
                <a:cs typeface="Times New Roman" panose="02020603050405020304" pitchFamily="18" charset="0"/>
              </a:rPr>
              <a:t>развитие воображения, образного мышления.</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Оборудование: </a:t>
            </a:r>
            <a:r>
              <a:rPr lang="ru-RU" dirty="0" smtClean="0">
                <a:solidFill>
                  <a:schemeClr val="tx1"/>
                </a:solidFill>
                <a:latin typeface="Times New Roman" panose="02020603050405020304" pitchFamily="18" charset="0"/>
                <a:cs typeface="Times New Roman" panose="02020603050405020304" pitchFamily="18" charset="0"/>
              </a:rPr>
              <a:t>листы бумаги, краска, ниточка (30 см.), карандаши</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Ход игры:</a:t>
            </a:r>
          </a:p>
          <a:p>
            <a:pPr algn="just"/>
            <a:r>
              <a:rPr lang="ru-RU" dirty="0" smtClean="0">
                <a:solidFill>
                  <a:schemeClr val="tx1"/>
                </a:solidFill>
                <a:latin typeface="Times New Roman" panose="02020603050405020304" pitchFamily="18" charset="0"/>
                <a:cs typeface="Times New Roman" panose="02020603050405020304" pitchFamily="18" charset="0"/>
              </a:rPr>
              <a:t>Сначала складываем лист бумаги пополам, затем открываем и выкладываем нить, которую предварительно обмакиваем в краску, отжав излишки. Конец нити выводим за край листа, закрываем листок, прижимаем ладонью и вытягиваем нить. </a:t>
            </a:r>
          </a:p>
          <a:p>
            <a:pPr algn="just"/>
            <a:r>
              <a:rPr lang="ru-RU" dirty="0" smtClean="0">
                <a:solidFill>
                  <a:schemeClr val="tx1"/>
                </a:solidFill>
                <a:latin typeface="Times New Roman" panose="02020603050405020304" pitchFamily="18" charset="0"/>
                <a:cs typeface="Times New Roman" panose="02020603050405020304" pitchFamily="18" charset="0"/>
              </a:rPr>
              <a:t>Смотрим, на что похож оставленный нитью след, дорисовываем недостающие детали карандашами или кистью. </a:t>
            </a:r>
          </a:p>
        </p:txBody>
      </p:sp>
      <p:sp>
        <p:nvSpPr>
          <p:cNvPr id="2" name="Прямоугольник 1"/>
          <p:cNvSpPr/>
          <p:nvPr/>
        </p:nvSpPr>
        <p:spPr>
          <a:xfrm>
            <a:off x="1523460" y="0"/>
            <a:ext cx="5101910"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000" b="1" spc="50" dirty="0" smtClean="0">
                <a:ln w="11430"/>
                <a:solidFill>
                  <a:srgbClr val="0070C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Загадочные рисунки</a:t>
            </a:r>
          </a:p>
        </p:txBody>
      </p:sp>
      <p:pic>
        <p:nvPicPr>
          <p:cNvPr id="4" name="Рисунок 3"/>
          <p:cNvPicPr>
            <a:picLocks noChangeAspect="1"/>
          </p:cNvPicPr>
          <p:nvPr/>
        </p:nvPicPr>
        <p:blipFill>
          <a:blip r:embed="rId2"/>
          <a:stretch>
            <a:fillRect/>
          </a:stretch>
        </p:blipFill>
        <p:spPr>
          <a:xfrm>
            <a:off x="2339752" y="3573016"/>
            <a:ext cx="4544027" cy="3024336"/>
          </a:xfrm>
          <a:prstGeom prst="rect">
            <a:avLst/>
          </a:prstGeom>
          <a:ln>
            <a:noFill/>
          </a:ln>
          <a:effectLst>
            <a:outerShdw blurRad="292100" dist="139700" dir="2700000" algn="tl" rotWithShape="0">
              <a:srgbClr val="333333">
                <a:alpha val="65000"/>
              </a:srgbClr>
            </a:outerShdw>
          </a:effectLst>
        </p:spPr>
      </p:pic>
      <p:sp>
        <p:nvSpPr>
          <p:cNvPr id="5" name="Нижний колонтитул 4"/>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78439" y="772042"/>
            <a:ext cx="8892480" cy="1872208"/>
          </a:xfrm>
          <a:prstGeom prst="roundRect">
            <a:avLst>
              <a:gd name="adj" fmla="val 7189"/>
            </a:avLst>
          </a:prstGeom>
          <a:ln/>
        </p:spPr>
        <p:style>
          <a:lnRef idx="2">
            <a:schemeClr val="accent1"/>
          </a:lnRef>
          <a:fillRef idx="1">
            <a:schemeClr val="lt1"/>
          </a:fillRef>
          <a:effectRef idx="0">
            <a:schemeClr val="accent1"/>
          </a:effectRef>
          <a:fontRef idx="minor">
            <a:schemeClr val="dk1"/>
          </a:fontRef>
        </p:style>
        <p:txBody>
          <a:bodyPr rtlCol="0" anchor="ctr"/>
          <a:lstStyle/>
          <a:p>
            <a:pPr lvl="0" algn="just" eaLnBrk="0" fontAlgn="base" hangingPunct="0">
              <a:spcBef>
                <a:spcPct val="0"/>
              </a:spcBef>
              <a:spcAft>
                <a:spcPct val="0"/>
              </a:spcAft>
            </a:pPr>
            <a:r>
              <a:rPr lang="ru-RU" sz="1600"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Цель: </a:t>
            </a:r>
            <a:r>
              <a:rPr lang="ru-RU" sz="1600" dirty="0" smtClean="0">
                <a:solidFill>
                  <a:schemeClr val="tx1"/>
                </a:solidFill>
                <a:latin typeface="Times New Roman" panose="02020603050405020304" pitchFamily="18" charset="0"/>
                <a:cs typeface="Times New Roman" panose="02020603050405020304" pitchFamily="18" charset="0"/>
              </a:rPr>
              <a:t>развитие воображения, образного мышления</a:t>
            </a:r>
            <a:endParaRPr lang="ru-RU" sz="1600"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sz="1600" b="1" dirty="0" smtClean="0">
                <a:solidFill>
                  <a:schemeClr val="tx1"/>
                </a:solidFill>
                <a:latin typeface="Times New Roman" panose="02020603050405020304" pitchFamily="18" charset="0"/>
                <a:ea typeface="Times New Roman" pitchFamily="18" charset="0"/>
                <a:cs typeface="Times New Roman" panose="02020603050405020304" pitchFamily="18" charset="0"/>
              </a:rPr>
              <a:t>Оборудование: </a:t>
            </a:r>
            <a:r>
              <a:rPr lang="ru-RU" sz="1600" dirty="0" smtClean="0">
                <a:solidFill>
                  <a:schemeClr val="tx1"/>
                </a:solidFill>
                <a:latin typeface="Times New Roman" panose="02020603050405020304" pitchFamily="18" charset="0"/>
                <a:ea typeface="Times New Roman" pitchFamily="18" charset="0"/>
                <a:cs typeface="Times New Roman" panose="02020603050405020304" pitchFamily="18" charset="0"/>
              </a:rPr>
              <a:t>бумага, </a:t>
            </a:r>
            <a:r>
              <a:rPr lang="ru-RU" sz="1600" dirty="0" smtClean="0">
                <a:solidFill>
                  <a:schemeClr val="tx1"/>
                </a:solidFill>
                <a:latin typeface="Times New Roman" panose="02020603050405020304" pitchFamily="18" charset="0"/>
                <a:cs typeface="Times New Roman" panose="02020603050405020304" pitchFamily="18" charset="0"/>
              </a:rPr>
              <a:t>акварель, кисть, стаканчик с водой, свеча</a:t>
            </a:r>
            <a:endParaRPr lang="ru-RU" sz="1600"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sz="1600" b="1" dirty="0" smtClean="0">
                <a:solidFill>
                  <a:schemeClr val="tx1"/>
                </a:solidFill>
                <a:latin typeface="Times New Roman" panose="02020603050405020304" pitchFamily="18" charset="0"/>
                <a:ea typeface="Times New Roman" pitchFamily="18" charset="0"/>
                <a:cs typeface="Times New Roman" panose="02020603050405020304" pitchFamily="18" charset="0"/>
              </a:rPr>
              <a:t>Ход игры: Углом</a:t>
            </a:r>
            <a:r>
              <a:rPr lang="ru-RU" sz="1600" dirty="0" smtClean="0">
                <a:solidFill>
                  <a:schemeClr val="tx1"/>
                </a:solidFill>
                <a:latin typeface="Times New Roman" panose="02020603050405020304" pitchFamily="18" charset="0"/>
                <a:cs typeface="Times New Roman" panose="02020603050405020304" pitchFamily="18" charset="0"/>
              </a:rPr>
              <a:t> восковой свечи на белой бумаге рисуется изображение (елочка, домик, а может быть целый сюжет). Затем кистью сверху на все изображение наносится краска. Вследствие того, что краска не ложится на жирное изображение свечой — рисунок как бы появляется внезапно перед глазами ребят, проявляясь. </a:t>
            </a:r>
            <a:endParaRPr lang="ru-RU" sz="1600" b="1"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p:txBody>
      </p:sp>
      <p:sp>
        <p:nvSpPr>
          <p:cNvPr id="2" name="Прямоугольник 1"/>
          <p:cNvSpPr/>
          <p:nvPr/>
        </p:nvSpPr>
        <p:spPr>
          <a:xfrm>
            <a:off x="2012773" y="-78619"/>
            <a:ext cx="5023812"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000" b="1" spc="50" dirty="0" smtClean="0">
                <a:ln w="11430"/>
                <a:solidFill>
                  <a:srgbClr val="0070C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Рисунки-невидимки</a:t>
            </a:r>
          </a:p>
        </p:txBody>
      </p:sp>
      <p:pic>
        <p:nvPicPr>
          <p:cNvPr id="4" name="Рисунок 3"/>
          <p:cNvPicPr>
            <a:picLocks noChangeAspect="1"/>
          </p:cNvPicPr>
          <p:nvPr/>
        </p:nvPicPr>
        <p:blipFill>
          <a:blip r:embed="rId2"/>
          <a:stretch>
            <a:fillRect/>
          </a:stretch>
        </p:blipFill>
        <p:spPr>
          <a:xfrm>
            <a:off x="102030" y="2924944"/>
            <a:ext cx="4032448" cy="3024336"/>
          </a:xfrm>
          <a:prstGeom prst="rect">
            <a:avLst/>
          </a:prstGeom>
          <a:ln>
            <a:noFill/>
          </a:ln>
          <a:effectLst>
            <a:outerShdw blurRad="292100" dist="139700" dir="2700000" algn="tl" rotWithShape="0">
              <a:srgbClr val="333333">
                <a:alpha val="65000"/>
              </a:srgbClr>
            </a:outerShdw>
          </a:effectLst>
        </p:spPr>
      </p:pic>
      <p:pic>
        <p:nvPicPr>
          <p:cNvPr id="5" name="Рисунок 4"/>
          <p:cNvPicPr>
            <a:picLocks noChangeAspect="1"/>
          </p:cNvPicPr>
          <p:nvPr/>
        </p:nvPicPr>
        <p:blipFill>
          <a:blip r:embed="rId3"/>
          <a:stretch>
            <a:fillRect/>
          </a:stretch>
        </p:blipFill>
        <p:spPr>
          <a:xfrm>
            <a:off x="4285436" y="3140968"/>
            <a:ext cx="4701467" cy="3526100"/>
          </a:xfrm>
          <a:prstGeom prst="rect">
            <a:avLst/>
          </a:prstGeom>
          <a:ln>
            <a:noFill/>
          </a:ln>
          <a:effectLst>
            <a:outerShdw blurRad="292100" dist="139700" dir="2700000" algn="tl" rotWithShape="0">
              <a:srgbClr val="333333">
                <a:alpha val="65000"/>
              </a:srgbClr>
            </a:outerShdw>
          </a:effectLst>
        </p:spPr>
      </p:pic>
      <p:sp>
        <p:nvSpPr>
          <p:cNvPr id="11" name="Нижний колонтитул 10"/>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кругленный прямоугольник 2"/>
          <p:cNvSpPr/>
          <p:nvPr/>
        </p:nvSpPr>
        <p:spPr>
          <a:xfrm>
            <a:off x="251520" y="764704"/>
            <a:ext cx="8712968" cy="2448272"/>
          </a:xfrm>
          <a:prstGeom prst="roundRect">
            <a:avLst>
              <a:gd name="adj" fmla="val 7189"/>
            </a:avLst>
          </a:prstGeom>
          <a:ln/>
        </p:spPr>
        <p:style>
          <a:lnRef idx="2">
            <a:schemeClr val="accent1"/>
          </a:lnRef>
          <a:fillRef idx="1">
            <a:schemeClr val="lt1"/>
          </a:fillRef>
          <a:effectRef idx="0">
            <a:schemeClr val="accent1"/>
          </a:effectRef>
          <a:fontRef idx="minor">
            <a:schemeClr val="dk1"/>
          </a:fontRef>
        </p:style>
        <p:txBody>
          <a:bodyPr rtlCol="0" anchor="ctr"/>
          <a:lstStyle/>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rPr>
              <a:t>Цель: </a:t>
            </a:r>
            <a:r>
              <a:rPr lang="ru-RU" dirty="0" smtClean="0">
                <a:solidFill>
                  <a:schemeClr val="tx1"/>
                </a:solidFill>
                <a:latin typeface="Times New Roman" panose="02020603050405020304" pitchFamily="18" charset="0"/>
                <a:cs typeface="Times New Roman" panose="02020603050405020304" pitchFamily="18" charset="0"/>
              </a:rPr>
              <a:t>развитие воображения.</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Оборудование: </a:t>
            </a:r>
            <a:r>
              <a:rPr lang="ru-RU" dirty="0" smtClean="0">
                <a:solidFill>
                  <a:schemeClr val="tx1"/>
                </a:solidFill>
                <a:latin typeface="Times New Roman" panose="02020603050405020304" pitchFamily="18" charset="0"/>
                <a:cs typeface="Times New Roman" panose="02020603050405020304" pitchFamily="18" charset="0"/>
              </a:rPr>
              <a:t>листы бумаги, карандаши, краски. </a:t>
            </a:r>
            <a:endParaRPr lang="ru-RU" dirty="0" smtClean="0">
              <a:solidFill>
                <a:schemeClr val="tx1"/>
              </a:solidFill>
              <a:latin typeface="Times New Roman" panose="02020603050405020304" pitchFamily="18" charset="0"/>
              <a:ea typeface="Times New Roman" pitchFamily="18" charset="0"/>
              <a:cs typeface="Times New Roman" panose="02020603050405020304" pitchFamily="18" charset="0"/>
            </a:endParaRPr>
          </a:p>
          <a:p>
            <a:pPr lvl="0" algn="just" eaLnBrk="0" fontAlgn="base" hangingPunct="0">
              <a:spcBef>
                <a:spcPct val="0"/>
              </a:spcBef>
              <a:spcAft>
                <a:spcPct val="0"/>
              </a:spcAft>
            </a:pPr>
            <a:r>
              <a:rPr lang="ru-RU" b="1" dirty="0" smtClean="0">
                <a:solidFill>
                  <a:schemeClr val="tx1"/>
                </a:solidFill>
                <a:latin typeface="Times New Roman" panose="02020603050405020304" pitchFamily="18" charset="0"/>
                <a:ea typeface="Times New Roman" pitchFamily="18" charset="0"/>
                <a:cs typeface="Times New Roman" panose="02020603050405020304" pitchFamily="18" charset="0"/>
              </a:rPr>
              <a:t>Ход игры:</a:t>
            </a:r>
          </a:p>
          <a:p>
            <a:pPr algn="just"/>
            <a:r>
              <a:rPr lang="ru-RU" dirty="0" smtClean="0">
                <a:solidFill>
                  <a:schemeClr val="tx1"/>
                </a:solidFill>
                <a:latin typeface="Times New Roman" panose="02020603050405020304" pitchFamily="18" charset="0"/>
                <a:cs typeface="Times New Roman" panose="02020603050405020304" pitchFamily="18" charset="0"/>
              </a:rPr>
              <a:t>Каждый из детей задумывает свое изображение (но не говорит о нем). Дети рисуют только один элемент и передают соседу. Следующий должен представить, что бы это могло быть, что хотел нарисовать товарищ, и продолжить рисунок, дополнив его также одним элементом. Игра продолжается пока рисунок не вернется к первоначальному  автору.</a:t>
            </a:r>
            <a:endParaRPr lang="ru-RU" dirty="0">
              <a:solidFill>
                <a:schemeClr val="tx1"/>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2791251" y="56818"/>
            <a:ext cx="3601307" cy="707886"/>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000" b="1" spc="50" dirty="0" smtClean="0">
                <a:ln w="11430"/>
                <a:solidFill>
                  <a:srgbClr val="0070C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Рисуем вместе</a:t>
            </a:r>
          </a:p>
        </p:txBody>
      </p:sp>
      <p:pic>
        <p:nvPicPr>
          <p:cNvPr id="5" name="Рисунок 4"/>
          <p:cNvPicPr>
            <a:picLocks noChangeAspect="1"/>
          </p:cNvPicPr>
          <p:nvPr/>
        </p:nvPicPr>
        <p:blipFill>
          <a:blip r:embed="rId2"/>
          <a:stretch>
            <a:fillRect/>
          </a:stretch>
        </p:blipFill>
        <p:spPr>
          <a:xfrm>
            <a:off x="2195736" y="3374994"/>
            <a:ext cx="4355976" cy="3266982"/>
          </a:xfrm>
          <a:prstGeom prst="rect">
            <a:avLst/>
          </a:prstGeom>
        </p:spPr>
      </p:pic>
      <p:pic>
        <p:nvPicPr>
          <p:cNvPr id="6" name="Рисунок 5"/>
          <p:cNvPicPr>
            <a:picLocks noChangeAspect="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5689109" y="4340501"/>
            <a:ext cx="683091" cy="661039"/>
          </a:xfrm>
          <a:prstGeom prst="rect">
            <a:avLst/>
          </a:prstGeom>
        </p:spPr>
      </p:pic>
      <p:pic>
        <p:nvPicPr>
          <p:cNvPr id="7" name="Рисунок 6"/>
          <p:cNvPicPr>
            <a:picLocks noChangeAspect="1"/>
          </p:cNvPicPr>
          <p:nvPr/>
        </p:nvPicPr>
        <p:blipFill>
          <a:blip r:embed="rId4"/>
          <a:stretch>
            <a:fillRect/>
          </a:stretch>
        </p:blipFill>
        <p:spPr>
          <a:xfrm>
            <a:off x="5154529" y="3644233"/>
            <a:ext cx="566642" cy="553257"/>
          </a:xfrm>
          <a:prstGeom prst="rect">
            <a:avLst/>
          </a:prstGeom>
        </p:spPr>
      </p:pic>
      <p:pic>
        <p:nvPicPr>
          <p:cNvPr id="8" name="Рисунок 7"/>
          <p:cNvPicPr>
            <a:picLocks noChangeAspect="1"/>
          </p:cNvPicPr>
          <p:nvPr/>
        </p:nvPicPr>
        <p:blipFill>
          <a:blip r:embed="rId4"/>
          <a:stretch>
            <a:fillRect/>
          </a:stretch>
        </p:blipFill>
        <p:spPr>
          <a:xfrm>
            <a:off x="2959810" y="3544406"/>
            <a:ext cx="590604" cy="576653"/>
          </a:xfrm>
          <a:prstGeom prst="rect">
            <a:avLst/>
          </a:prstGeom>
        </p:spPr>
      </p:pic>
      <p:pic>
        <p:nvPicPr>
          <p:cNvPr id="9" name="Рисунок 8"/>
          <p:cNvPicPr>
            <a:picLocks noChangeAspect="1"/>
          </p:cNvPicPr>
          <p:nvPr/>
        </p:nvPicPr>
        <p:blipFill>
          <a:blip r:embed="rId4"/>
          <a:stretch>
            <a:fillRect/>
          </a:stretch>
        </p:blipFill>
        <p:spPr>
          <a:xfrm>
            <a:off x="3503691" y="3387810"/>
            <a:ext cx="545948" cy="533052"/>
          </a:xfrm>
          <a:prstGeom prst="rect">
            <a:avLst/>
          </a:prstGeom>
        </p:spPr>
      </p:pic>
      <p:pic>
        <p:nvPicPr>
          <p:cNvPr id="10" name="Рисунок 9"/>
          <p:cNvPicPr>
            <a:picLocks noChangeAspect="1"/>
          </p:cNvPicPr>
          <p:nvPr/>
        </p:nvPicPr>
        <p:blipFill>
          <a:blip r:embed="rId4"/>
          <a:stretch>
            <a:fillRect/>
          </a:stretch>
        </p:blipFill>
        <p:spPr>
          <a:xfrm>
            <a:off x="4208899" y="3586789"/>
            <a:ext cx="570466" cy="556991"/>
          </a:xfrm>
          <a:prstGeom prst="rect">
            <a:avLst/>
          </a:prstGeom>
        </p:spPr>
      </p:pic>
      <p:sp>
        <p:nvSpPr>
          <p:cNvPr id="11" name="Нижний колонтитул 10"/>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http://ya-zhenschina.com/uploads/posts/2015-02/142510653911425106518147011-yzc5ndiyytlmza.jpeg"/>
          <p:cNvPicPr>
            <a:picLocks noChangeAspect="1" noChangeArrowheads="1"/>
          </p:cNvPicPr>
          <p:nvPr/>
        </p:nvPicPr>
        <p:blipFill>
          <a:blip r:embed="rId3" cstate="print"/>
          <a:srcRect l="5736" t="3444" r="7079" b="5286"/>
          <a:stretch>
            <a:fillRect/>
          </a:stretch>
        </p:blipFill>
        <p:spPr bwMode="auto">
          <a:xfrm>
            <a:off x="5220072" y="4077072"/>
            <a:ext cx="3407473" cy="2376264"/>
          </a:xfrm>
          <a:prstGeom prst="rect">
            <a:avLst/>
          </a:prstGeom>
          <a:noFill/>
          <a:effectLst>
            <a:outerShdw blurRad="50800" dist="38100" dir="2700000" algn="tl" rotWithShape="0">
              <a:prstClr val="black">
                <a:alpha val="40000"/>
              </a:prstClr>
            </a:outerShdw>
          </a:effectLst>
        </p:spPr>
      </p:pic>
      <p:sp>
        <p:nvSpPr>
          <p:cNvPr id="8" name="Скругленный прямоугольник 7"/>
          <p:cNvSpPr/>
          <p:nvPr/>
        </p:nvSpPr>
        <p:spPr>
          <a:xfrm>
            <a:off x="251520" y="980728"/>
            <a:ext cx="3600400" cy="5688632"/>
          </a:xfrm>
          <a:prstGeom prst="roundRect">
            <a:avLst>
              <a:gd name="adj" fmla="val 8822"/>
            </a:avLst>
          </a:prstGeom>
          <a:ln/>
        </p:spPr>
        <p:style>
          <a:lnRef idx="2">
            <a:schemeClr val="accent1"/>
          </a:lnRef>
          <a:fillRef idx="1">
            <a:schemeClr val="lt1"/>
          </a:fillRef>
          <a:effectRef idx="0">
            <a:schemeClr val="accent1"/>
          </a:effectRef>
          <a:fontRef idx="minor">
            <a:schemeClr val="dk1"/>
          </a:fontRef>
        </p:style>
        <p:txBody>
          <a:bodyPr rtlCol="0" anchor="ctr"/>
          <a:lstStyle/>
          <a:p>
            <a:pPr algn="just"/>
            <a:r>
              <a:rPr lang="ru-RU" b="1" dirty="0" smtClean="0">
                <a:solidFill>
                  <a:schemeClr val="tx1"/>
                </a:solidFill>
                <a:latin typeface="Times New Roman" panose="02020603050405020304" pitchFamily="18" charset="0"/>
                <a:cs typeface="Times New Roman" panose="02020603050405020304" pitchFamily="18" charset="0"/>
              </a:rPr>
              <a:t>Цель: </a:t>
            </a:r>
            <a:r>
              <a:rPr lang="ru-RU" dirty="0" smtClean="0">
                <a:solidFill>
                  <a:schemeClr val="tx1"/>
                </a:solidFill>
                <a:latin typeface="Times New Roman" panose="02020603050405020304" pitchFamily="18" charset="0"/>
                <a:cs typeface="Times New Roman" panose="02020603050405020304" pitchFamily="18" charset="0"/>
              </a:rPr>
              <a:t>развитие образного мышления, воображения, умения работать с таблицей.</a:t>
            </a:r>
          </a:p>
          <a:p>
            <a:pPr algn="just"/>
            <a:r>
              <a:rPr lang="ru-RU" b="1" dirty="0" smtClean="0">
                <a:solidFill>
                  <a:schemeClr val="tx1"/>
                </a:solidFill>
                <a:latin typeface="Times New Roman" panose="02020603050405020304" pitchFamily="18" charset="0"/>
                <a:cs typeface="Times New Roman" panose="02020603050405020304" pitchFamily="18" charset="0"/>
              </a:rPr>
              <a:t>Оборудование: </a:t>
            </a:r>
            <a:r>
              <a:rPr lang="ru-RU" dirty="0" smtClean="0">
                <a:solidFill>
                  <a:schemeClr val="tx1"/>
                </a:solidFill>
                <a:latin typeface="Times New Roman" panose="02020603050405020304" pitchFamily="18" charset="0"/>
                <a:cs typeface="Times New Roman" panose="02020603050405020304" pitchFamily="18" charset="0"/>
              </a:rPr>
              <a:t> карты-таблицы, игральный кубик, бумага, маркер (фломастер, карандаш).</a:t>
            </a:r>
            <a:endParaRPr lang="ru-RU" b="1" dirty="0" smtClean="0">
              <a:solidFill>
                <a:schemeClr val="tx1"/>
              </a:solidFill>
              <a:latin typeface="Times New Roman" panose="02020603050405020304" pitchFamily="18" charset="0"/>
              <a:cs typeface="Times New Roman" panose="02020603050405020304" pitchFamily="18" charset="0"/>
            </a:endParaRPr>
          </a:p>
          <a:p>
            <a:pPr algn="just"/>
            <a:r>
              <a:rPr lang="ru-RU" b="1" dirty="0" smtClean="0">
                <a:solidFill>
                  <a:schemeClr val="tx1"/>
                </a:solidFill>
                <a:latin typeface="Times New Roman" panose="02020603050405020304" pitchFamily="18" charset="0"/>
                <a:cs typeface="Times New Roman" panose="02020603050405020304" pitchFamily="18" charset="0"/>
              </a:rPr>
              <a:t>Подготовка: </a:t>
            </a:r>
          </a:p>
          <a:p>
            <a:pPr algn="just"/>
            <a:r>
              <a:rPr lang="ru-RU" dirty="0" smtClean="0">
                <a:solidFill>
                  <a:schemeClr val="tx1"/>
                </a:solidFill>
                <a:latin typeface="Times New Roman" panose="02020603050405020304" pitchFamily="18" charset="0"/>
                <a:cs typeface="Times New Roman" panose="02020603050405020304" pitchFamily="18" charset="0"/>
              </a:rPr>
              <a:t>Эта игра требует определенной подготовки. Для начала надо подготовить карты-таблицы, на которых изображаются различные варианты частей какого-либо предмета.  Примеры таких карт представлены на следующих слайдах, их можно просто распечатать и использовать для игры. А так же можно придумать свои карты другой тематики.</a:t>
            </a:r>
          </a:p>
        </p:txBody>
      </p:sp>
      <p:sp>
        <p:nvSpPr>
          <p:cNvPr id="9" name="Прямоугольник 8"/>
          <p:cNvSpPr/>
          <p:nvPr/>
        </p:nvSpPr>
        <p:spPr>
          <a:xfrm>
            <a:off x="0" y="0"/>
            <a:ext cx="9144000" cy="830997"/>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eaLnBrk="0" fontAlgn="base" hangingPunct="0">
              <a:spcBef>
                <a:spcPct val="0"/>
              </a:spcBef>
              <a:spcAft>
                <a:spcPct val="0"/>
              </a:spcAft>
            </a:pPr>
            <a:r>
              <a:rPr lang="ru-RU" sz="4800" b="1" spc="50" dirty="0" smtClean="0">
                <a:ln w="11430"/>
                <a:solidFill>
                  <a:srgbClr val="0070C0"/>
                </a:solidFill>
                <a:effectLst>
                  <a:outerShdw blurRad="76200" dist="50800" dir="5400000" algn="tl" rotWithShape="0">
                    <a:srgbClr val="000000">
                      <a:alpha val="65000"/>
                    </a:srgbClr>
                  </a:outerShdw>
                </a:effectLst>
                <a:latin typeface="Times New Roman" panose="02020603050405020304" pitchFamily="18" charset="0"/>
                <a:ea typeface="Times New Roman" panose="02020603050405020304" pitchFamily="18" charset="0"/>
                <a:cs typeface="Times New Roman" panose="02020603050405020304" pitchFamily="18" charset="0"/>
              </a:rPr>
              <a:t>Рисовальные фантазии </a:t>
            </a:r>
          </a:p>
        </p:txBody>
      </p:sp>
      <p:pic>
        <p:nvPicPr>
          <p:cNvPr id="3074" name="Picture 2"/>
          <p:cNvPicPr>
            <a:picLocks noChangeAspect="1" noChangeArrowheads="1"/>
          </p:cNvPicPr>
          <p:nvPr/>
        </p:nvPicPr>
        <p:blipFill>
          <a:blip r:embed="rId4" cstate="print"/>
          <a:srcRect/>
          <a:stretch>
            <a:fillRect/>
          </a:stretch>
        </p:blipFill>
        <p:spPr bwMode="auto">
          <a:xfrm>
            <a:off x="4139952" y="1124744"/>
            <a:ext cx="3360373" cy="2520280"/>
          </a:xfrm>
          <a:prstGeom prst="rect">
            <a:avLst/>
          </a:prstGeom>
          <a:noFill/>
          <a:ln w="9525">
            <a:solidFill>
              <a:schemeClr val="tx1"/>
            </a:solidFill>
            <a:miter lim="800000"/>
            <a:headEnd/>
            <a:tailEnd/>
          </a:ln>
          <a:effectLst>
            <a:outerShdw blurRad="50800" dist="38100" dir="2700000" algn="tl" rotWithShape="0">
              <a:prstClr val="black">
                <a:alpha val="40000"/>
              </a:prstClr>
            </a:outerShdw>
          </a:effectLst>
        </p:spPr>
      </p:pic>
      <p:pic>
        <p:nvPicPr>
          <p:cNvPr id="3076" name="Picture 4" descr="http://modes.io/wp-content/gallery/cache/1274__h=160x_die.jpg"/>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5580112" y="5445224"/>
            <a:ext cx="899071" cy="936104"/>
          </a:xfrm>
          <a:prstGeom prst="rect">
            <a:avLst/>
          </a:prstGeom>
          <a:noFill/>
        </p:spPr>
      </p:pic>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Скругленный прямоугольник 59"/>
          <p:cNvSpPr/>
          <p:nvPr/>
        </p:nvSpPr>
        <p:spPr>
          <a:xfrm>
            <a:off x="251520" y="476672"/>
            <a:ext cx="3960440" cy="1368152"/>
          </a:xfrm>
          <a:prstGeom prst="roundRect">
            <a:avLst>
              <a:gd name="adj" fmla="val 8822"/>
            </a:avLst>
          </a:prstGeom>
          <a:ln/>
        </p:spPr>
        <p:style>
          <a:lnRef idx="2">
            <a:schemeClr val="accent1"/>
          </a:lnRef>
          <a:fillRef idx="1">
            <a:schemeClr val="lt1"/>
          </a:fillRef>
          <a:effectRef idx="0">
            <a:schemeClr val="accent1"/>
          </a:effectRef>
          <a:fontRef idx="minor">
            <a:schemeClr val="dk1"/>
          </a:fontRef>
        </p:style>
        <p:txBody>
          <a:bodyPr rtlCol="0" anchor="ctr"/>
          <a:lstStyle/>
          <a:p>
            <a:pPr algn="just"/>
            <a:r>
              <a:rPr lang="ru-RU" sz="1400" u="sng" dirty="0" smtClean="0">
                <a:solidFill>
                  <a:schemeClr val="tx1"/>
                </a:solidFill>
                <a:latin typeface="Times New Roman" panose="02020603050405020304" pitchFamily="18" charset="0"/>
                <a:cs typeface="Times New Roman" panose="02020603050405020304" pitchFamily="18" charset="0"/>
              </a:rPr>
              <a:t>Вариант 1.  «Творческие эксперименты»</a:t>
            </a:r>
          </a:p>
          <a:p>
            <a:pPr algn="just"/>
            <a:r>
              <a:rPr lang="ru-RU" sz="1400" dirty="0" smtClean="0">
                <a:solidFill>
                  <a:schemeClr val="tx1"/>
                </a:solidFill>
                <a:latin typeface="Times New Roman" panose="02020603050405020304" pitchFamily="18" charset="0"/>
                <a:cs typeface="Times New Roman" panose="02020603050405020304" pitchFamily="18" charset="0"/>
              </a:rPr>
              <a:t>Ребенок выбирает одну из карт, и бросая игральный кубик, определяет, какой вариант части предмета он будут рисовать. Так у каждого получается свой вариант изображения</a:t>
            </a:r>
            <a:r>
              <a:rPr lang="ru-RU" sz="1400" dirty="0" smtClean="0">
                <a:solidFill>
                  <a:schemeClr val="tx1"/>
                </a:solidFill>
              </a:rPr>
              <a:t>. </a:t>
            </a:r>
            <a:endParaRPr lang="ru-RU" sz="1400" i="1" dirty="0" smtClean="0">
              <a:solidFill>
                <a:schemeClr val="tx1"/>
              </a:solidFill>
            </a:endParaRPr>
          </a:p>
        </p:txBody>
      </p:sp>
      <p:pic>
        <p:nvPicPr>
          <p:cNvPr id="5" name="Picture 6" descr="http://ya-zhenschina.com/uploads/posts/2015-02/142510653911425106518147011-yzc5ndiyytlmza.jpeg"/>
          <p:cNvPicPr>
            <a:picLocks noChangeAspect="1" noChangeArrowheads="1"/>
          </p:cNvPicPr>
          <p:nvPr/>
        </p:nvPicPr>
        <p:blipFill>
          <a:blip r:embed="rId3" cstate="print"/>
          <a:srcRect l="5736" t="3444" r="7079" b="5286"/>
          <a:stretch>
            <a:fillRect/>
          </a:stretch>
        </p:blipFill>
        <p:spPr bwMode="auto">
          <a:xfrm>
            <a:off x="4716016" y="3789040"/>
            <a:ext cx="4130270" cy="2880320"/>
          </a:xfrm>
          <a:prstGeom prst="rect">
            <a:avLst/>
          </a:prstGeom>
          <a:noFill/>
          <a:effectLst>
            <a:outerShdw blurRad="50800" dist="38100" dir="2700000" algn="tl" rotWithShape="0">
              <a:prstClr val="black">
                <a:alpha val="40000"/>
              </a:prstClr>
            </a:outerShdw>
          </a:effectLst>
        </p:spPr>
      </p:pic>
      <p:pic>
        <p:nvPicPr>
          <p:cNvPr id="6" name="Picture 2"/>
          <p:cNvPicPr>
            <a:picLocks noChangeAspect="1" noChangeArrowheads="1"/>
          </p:cNvPicPr>
          <p:nvPr/>
        </p:nvPicPr>
        <p:blipFill>
          <a:blip r:embed="rId4" cstate="print"/>
          <a:srcRect/>
          <a:stretch>
            <a:fillRect/>
          </a:stretch>
        </p:blipFill>
        <p:spPr bwMode="auto">
          <a:xfrm>
            <a:off x="4572000" y="260648"/>
            <a:ext cx="4320480" cy="3240360"/>
          </a:xfrm>
          <a:prstGeom prst="rect">
            <a:avLst/>
          </a:prstGeom>
          <a:ln>
            <a:noFill/>
          </a:ln>
          <a:effectLst>
            <a:outerShdw blurRad="292100" dist="139700" dir="2700000" algn="tl" rotWithShape="0">
              <a:srgbClr val="333333">
                <a:alpha val="65000"/>
              </a:srgbClr>
            </a:outerShdw>
          </a:effectLst>
        </p:spPr>
      </p:pic>
      <p:pic>
        <p:nvPicPr>
          <p:cNvPr id="5122" name="Picture 2" descr="http://www.studfiles.ru/html/2706/288/html_iW4MiR8ho2.rzjO/htmlconvd-vZ045110x1.jpg"/>
          <p:cNvPicPr>
            <a:picLocks noChangeAspect="1" noChangeArrowheads="1"/>
          </p:cNvPicPr>
          <p:nvPr/>
        </p:nvPicPr>
        <p:blipFill>
          <a:blip r:embed="rId5" cstate="print"/>
          <a:srcRect l="34233" r="34386" b="55767"/>
          <a:stretch>
            <a:fillRect/>
          </a:stretch>
        </p:blipFill>
        <p:spPr bwMode="auto">
          <a:xfrm>
            <a:off x="4860032" y="5733256"/>
            <a:ext cx="792088" cy="792088"/>
          </a:xfrm>
          <a:prstGeom prst="rect">
            <a:avLst/>
          </a:prstGeom>
          <a:noFill/>
        </p:spPr>
      </p:pic>
      <p:sp>
        <p:nvSpPr>
          <p:cNvPr id="10" name="TextBox 9"/>
          <p:cNvSpPr txBox="1"/>
          <p:nvPr/>
        </p:nvSpPr>
        <p:spPr>
          <a:xfrm>
            <a:off x="4716016" y="3789040"/>
            <a:ext cx="1027333" cy="338554"/>
          </a:xfrm>
          <a:prstGeom prst="rect">
            <a:avLst/>
          </a:prstGeom>
          <a:noFill/>
        </p:spPr>
        <p:txBody>
          <a:bodyPr wrap="none" rtlCol="0">
            <a:spAutoFit/>
          </a:bodyPr>
          <a:lstStyle/>
          <a:p>
            <a:r>
              <a:rPr lang="ru-RU" sz="1600" dirty="0" smtClean="0">
                <a:latin typeface="Times New Roman" panose="02020603050405020304" pitchFamily="18" charset="0"/>
                <a:cs typeface="Times New Roman" panose="02020603050405020304" pitchFamily="18" charset="0"/>
              </a:rPr>
              <a:t>туловище</a:t>
            </a:r>
            <a:endParaRPr lang="ru-RU" sz="1600" dirty="0">
              <a:latin typeface="Times New Roman" panose="02020603050405020304" pitchFamily="18" charset="0"/>
              <a:cs typeface="Times New Roman" panose="02020603050405020304" pitchFamily="18" charset="0"/>
            </a:endParaRPr>
          </a:p>
        </p:txBody>
      </p:sp>
      <p:sp>
        <p:nvSpPr>
          <p:cNvPr id="12" name="TextBox 11"/>
          <p:cNvSpPr txBox="1"/>
          <p:nvPr/>
        </p:nvSpPr>
        <p:spPr>
          <a:xfrm>
            <a:off x="5580112" y="3789040"/>
            <a:ext cx="779893" cy="338554"/>
          </a:xfrm>
          <a:prstGeom prst="rect">
            <a:avLst/>
          </a:prstGeom>
          <a:noFill/>
        </p:spPr>
        <p:txBody>
          <a:bodyPr wrap="none" rtlCol="0">
            <a:spAutoFit/>
          </a:bodyPr>
          <a:lstStyle/>
          <a:p>
            <a:r>
              <a:rPr lang="ru-RU" sz="1600" dirty="0" smtClean="0"/>
              <a:t>- </a:t>
            </a:r>
            <a:r>
              <a:rPr lang="ru-RU" sz="1600" dirty="0" smtClean="0">
                <a:latin typeface="Times New Roman" panose="02020603050405020304" pitchFamily="18" charset="0"/>
                <a:cs typeface="Times New Roman" panose="02020603050405020304" pitchFamily="18" charset="0"/>
              </a:rPr>
              <a:t>хвост</a:t>
            </a:r>
            <a:endParaRPr lang="ru-RU" sz="1600" dirty="0">
              <a:latin typeface="Times New Roman" panose="02020603050405020304" pitchFamily="18" charset="0"/>
              <a:cs typeface="Times New Roman" panose="02020603050405020304" pitchFamily="18" charset="0"/>
            </a:endParaRPr>
          </a:p>
        </p:txBody>
      </p:sp>
      <p:pic>
        <p:nvPicPr>
          <p:cNvPr id="14" name="Picture 4" descr="http://www.studfiles.ru/html/2706/288/html_iW4MiR8ho2.rzjO/htmlconvd-vZ045110x1.jpg"/>
          <p:cNvPicPr>
            <a:picLocks noChangeAspect="1" noChangeArrowheads="1"/>
          </p:cNvPicPr>
          <p:nvPr/>
        </p:nvPicPr>
        <p:blipFill>
          <a:blip r:embed="rId5" cstate="print"/>
          <a:srcRect l="65614" b="55767"/>
          <a:stretch>
            <a:fillRect/>
          </a:stretch>
        </p:blipFill>
        <p:spPr bwMode="auto">
          <a:xfrm>
            <a:off x="4856187" y="5733256"/>
            <a:ext cx="867941" cy="792088"/>
          </a:xfrm>
          <a:prstGeom prst="rect">
            <a:avLst/>
          </a:prstGeom>
          <a:noFill/>
        </p:spPr>
      </p:pic>
      <p:pic>
        <p:nvPicPr>
          <p:cNvPr id="15" name="Picture 2"/>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7236296" y="4581128"/>
            <a:ext cx="814387" cy="1171574"/>
          </a:xfrm>
          <a:prstGeom prst="rect">
            <a:avLst/>
          </a:prstGeom>
          <a:noFill/>
          <a:ln w="9525">
            <a:noFill/>
            <a:miter lim="800000"/>
            <a:headEnd/>
            <a:tailEnd/>
          </a:ln>
        </p:spPr>
      </p:pic>
      <p:sp>
        <p:nvSpPr>
          <p:cNvPr id="16" name="TextBox 15"/>
          <p:cNvSpPr txBox="1"/>
          <p:nvPr/>
        </p:nvSpPr>
        <p:spPr>
          <a:xfrm>
            <a:off x="6165141" y="3798005"/>
            <a:ext cx="1015021" cy="338554"/>
          </a:xfrm>
          <a:prstGeom prst="rect">
            <a:avLst/>
          </a:prstGeom>
          <a:noFill/>
        </p:spPr>
        <p:txBody>
          <a:bodyPr wrap="none" rtlCol="0">
            <a:spAutoFit/>
          </a:bodyPr>
          <a:lstStyle/>
          <a:p>
            <a:r>
              <a:rPr lang="ru-RU" sz="1600" dirty="0" smtClean="0"/>
              <a:t>- </a:t>
            </a:r>
            <a:r>
              <a:rPr lang="ru-RU" sz="1600" dirty="0" smtClean="0">
                <a:latin typeface="Times New Roman" panose="02020603050405020304" pitchFamily="18" charset="0"/>
                <a:cs typeface="Times New Roman" panose="02020603050405020304" pitchFamily="18" charset="0"/>
              </a:rPr>
              <a:t>плавник</a:t>
            </a:r>
            <a:endParaRPr lang="ru-RU" sz="1600" dirty="0">
              <a:latin typeface="Times New Roman" panose="02020603050405020304" pitchFamily="18" charset="0"/>
              <a:cs typeface="Times New Roman" panose="02020603050405020304" pitchFamily="18" charset="0"/>
            </a:endParaRPr>
          </a:p>
        </p:txBody>
      </p:sp>
      <p:pic>
        <p:nvPicPr>
          <p:cNvPr id="17" name="Picture 4" descr="http://www.studfiles.ru/html/2706/288/html_iW4MiR8ho2.rzjO/htmlconvd-vZ045110x1.jpg"/>
          <p:cNvPicPr>
            <a:picLocks noChangeAspect="1" noChangeArrowheads="1"/>
          </p:cNvPicPr>
          <p:nvPr/>
        </p:nvPicPr>
        <p:blipFill>
          <a:blip r:embed="rId5" cstate="print"/>
          <a:srcRect l="65614" t="52276" b="-530"/>
          <a:stretch>
            <a:fillRect/>
          </a:stretch>
        </p:blipFill>
        <p:spPr bwMode="auto">
          <a:xfrm>
            <a:off x="4788024" y="5733256"/>
            <a:ext cx="867941" cy="864096"/>
          </a:xfrm>
          <a:prstGeom prst="rect">
            <a:avLst/>
          </a:prstGeom>
          <a:noFill/>
        </p:spPr>
      </p:pic>
      <p:pic>
        <p:nvPicPr>
          <p:cNvPr id="18" name="Picture 9"/>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5940152" y="4437112"/>
            <a:ext cx="1595254" cy="720080"/>
          </a:xfrm>
          <a:prstGeom prst="rect">
            <a:avLst/>
          </a:prstGeom>
          <a:noFill/>
          <a:ln w="9525">
            <a:noFill/>
            <a:miter lim="800000"/>
            <a:headEnd/>
            <a:tailEnd/>
          </a:ln>
        </p:spPr>
      </p:pic>
      <p:sp>
        <p:nvSpPr>
          <p:cNvPr id="11" name="Овал 10"/>
          <p:cNvSpPr/>
          <p:nvPr/>
        </p:nvSpPr>
        <p:spPr>
          <a:xfrm>
            <a:off x="5868144" y="4797152"/>
            <a:ext cx="1440160" cy="72008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9" name="TextBox 18"/>
          <p:cNvSpPr txBox="1"/>
          <p:nvPr/>
        </p:nvSpPr>
        <p:spPr>
          <a:xfrm>
            <a:off x="7020272" y="3789040"/>
            <a:ext cx="644600" cy="338554"/>
          </a:xfrm>
          <a:prstGeom prst="rect">
            <a:avLst/>
          </a:prstGeom>
          <a:noFill/>
        </p:spPr>
        <p:txBody>
          <a:bodyPr wrap="none" rtlCol="0">
            <a:spAutoFit/>
          </a:bodyPr>
          <a:lstStyle/>
          <a:p>
            <a:r>
              <a:rPr lang="ru-RU" sz="1600" dirty="0" smtClean="0"/>
              <a:t>- </a:t>
            </a:r>
            <a:r>
              <a:rPr lang="ru-RU" sz="1600" dirty="0" smtClean="0">
                <a:latin typeface="Times New Roman" panose="02020603050405020304" pitchFamily="18" charset="0"/>
                <a:cs typeface="Times New Roman" panose="02020603050405020304" pitchFamily="18" charset="0"/>
              </a:rPr>
              <a:t>глаз</a:t>
            </a:r>
            <a:endParaRPr lang="ru-RU" sz="1600" dirty="0">
              <a:latin typeface="Times New Roman" panose="02020603050405020304" pitchFamily="18" charset="0"/>
              <a:cs typeface="Times New Roman" panose="02020603050405020304" pitchFamily="18" charset="0"/>
            </a:endParaRPr>
          </a:p>
        </p:txBody>
      </p:sp>
      <p:pic>
        <p:nvPicPr>
          <p:cNvPr id="20" name="Picture 4" descr="http://www.studfiles.ru/html/2706/288/html_iW4MiR8ho2.rzjO/htmlconvd-vZ045110x1.jpg"/>
          <p:cNvPicPr>
            <a:picLocks noChangeAspect="1" noChangeArrowheads="1"/>
          </p:cNvPicPr>
          <p:nvPr/>
        </p:nvPicPr>
        <p:blipFill>
          <a:blip r:embed="rId5" cstate="print"/>
          <a:srcRect r="65767" b="55767"/>
          <a:stretch>
            <a:fillRect/>
          </a:stretch>
        </p:blipFill>
        <p:spPr bwMode="auto">
          <a:xfrm>
            <a:off x="4716016" y="5733256"/>
            <a:ext cx="864096" cy="792088"/>
          </a:xfrm>
          <a:prstGeom prst="rect">
            <a:avLst/>
          </a:prstGeom>
          <a:noFill/>
        </p:spPr>
      </p:pic>
      <p:grpSp>
        <p:nvGrpSpPr>
          <p:cNvPr id="21" name="Группа 20"/>
          <p:cNvGrpSpPr/>
          <p:nvPr/>
        </p:nvGrpSpPr>
        <p:grpSpPr>
          <a:xfrm>
            <a:off x="6012160" y="5013200"/>
            <a:ext cx="216000" cy="216000"/>
            <a:chOff x="6300192" y="980728"/>
            <a:chExt cx="504056" cy="504000"/>
          </a:xfrm>
        </p:grpSpPr>
        <p:sp>
          <p:nvSpPr>
            <p:cNvPr id="22" name="Овал 21"/>
            <p:cNvSpPr/>
            <p:nvPr/>
          </p:nvSpPr>
          <p:spPr>
            <a:xfrm>
              <a:off x="6300192" y="980728"/>
              <a:ext cx="504056" cy="504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3" name="Овал 22"/>
            <p:cNvSpPr/>
            <p:nvPr/>
          </p:nvSpPr>
          <p:spPr>
            <a:xfrm>
              <a:off x="6300192" y="1052736"/>
              <a:ext cx="288032" cy="28803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4" name="TextBox 23"/>
          <p:cNvSpPr txBox="1"/>
          <p:nvPr/>
        </p:nvSpPr>
        <p:spPr>
          <a:xfrm>
            <a:off x="7527800" y="3789040"/>
            <a:ext cx="588751" cy="338554"/>
          </a:xfrm>
          <a:prstGeom prst="rect">
            <a:avLst/>
          </a:prstGeom>
          <a:noFill/>
        </p:spPr>
        <p:txBody>
          <a:bodyPr wrap="none" rtlCol="0">
            <a:spAutoFit/>
          </a:bodyPr>
          <a:lstStyle/>
          <a:p>
            <a:r>
              <a:rPr lang="ru-RU" sz="1600" dirty="0" smtClean="0"/>
              <a:t>- </a:t>
            </a:r>
            <a:r>
              <a:rPr lang="ru-RU" sz="1600" dirty="0" smtClean="0">
                <a:latin typeface="Times New Roman" panose="02020603050405020304" pitchFamily="18" charset="0"/>
                <a:cs typeface="Times New Roman" panose="02020603050405020304" pitchFamily="18" charset="0"/>
              </a:rPr>
              <a:t>рот</a:t>
            </a:r>
            <a:endParaRPr lang="ru-RU" sz="1600" dirty="0">
              <a:latin typeface="Times New Roman" panose="02020603050405020304" pitchFamily="18" charset="0"/>
              <a:cs typeface="Times New Roman" panose="02020603050405020304" pitchFamily="18" charset="0"/>
            </a:endParaRPr>
          </a:p>
        </p:txBody>
      </p:sp>
      <p:pic>
        <p:nvPicPr>
          <p:cNvPr id="5124" name="Picture 4" descr="http://www.studfiles.ru/html/2706/288/html_iW4MiR8ho2.rzjO/htmlconvd-vZ045110x1.jpg"/>
          <p:cNvPicPr>
            <a:picLocks noChangeAspect="1" noChangeArrowheads="1"/>
          </p:cNvPicPr>
          <p:nvPr/>
        </p:nvPicPr>
        <p:blipFill>
          <a:blip r:embed="rId5" cstate="print"/>
          <a:srcRect t="52276" r="65767"/>
          <a:stretch>
            <a:fillRect/>
          </a:stretch>
        </p:blipFill>
        <p:spPr bwMode="auto">
          <a:xfrm>
            <a:off x="4788024" y="5733256"/>
            <a:ext cx="864096" cy="854597"/>
          </a:xfrm>
          <a:prstGeom prst="rect">
            <a:avLst/>
          </a:prstGeom>
          <a:noFill/>
        </p:spPr>
      </p:pic>
      <p:pic>
        <p:nvPicPr>
          <p:cNvPr id="26" name="Picture 11"/>
          <p:cNvPicPr>
            <a:picLocks noChangeAspect="1" noChangeArrowheads="1"/>
          </p:cNvPicPr>
          <p:nvPr/>
        </p:nvPicPr>
        <p:blipFill>
          <a:blip r:embed="rId8" cstate="print">
            <a:clrChange>
              <a:clrFrom>
                <a:srgbClr val="FFFFFF"/>
              </a:clrFrom>
              <a:clrTo>
                <a:srgbClr val="FFFFFF">
                  <a:alpha val="0"/>
                </a:srgbClr>
              </a:clrTo>
            </a:clrChange>
          </a:blip>
          <a:srcRect l="9554" t="18182" r="23567" b="18182"/>
          <a:stretch>
            <a:fillRect/>
          </a:stretch>
        </p:blipFill>
        <p:spPr bwMode="auto">
          <a:xfrm rot="20286387">
            <a:off x="6031428" y="5013175"/>
            <a:ext cx="504056" cy="504056"/>
          </a:xfrm>
          <a:prstGeom prst="rect">
            <a:avLst/>
          </a:prstGeom>
          <a:ln>
            <a:noFill/>
          </a:ln>
          <a:effectLst>
            <a:outerShdw blurRad="292100" dist="139700" dir="2700000" algn="tl" rotWithShape="0">
              <a:srgbClr val="333333">
                <a:alpha val="65000"/>
              </a:srgbClr>
            </a:outerShdw>
          </a:effectLst>
        </p:spPr>
      </p:pic>
      <p:sp>
        <p:nvSpPr>
          <p:cNvPr id="27" name="Прямоугольник 26"/>
          <p:cNvSpPr/>
          <p:nvPr/>
        </p:nvSpPr>
        <p:spPr>
          <a:xfrm>
            <a:off x="192922" y="-27384"/>
            <a:ext cx="2739853" cy="523220"/>
          </a:xfrm>
          <a:prstGeom prst="rect">
            <a:avLst/>
          </a:prstGeom>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just"/>
            <a:r>
              <a:rPr lang="ru-RU"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Times New Roman" panose="02020603050405020304" pitchFamily="18" charset="0"/>
                <a:cs typeface="Times New Roman" panose="02020603050405020304" pitchFamily="18" charset="0"/>
              </a:rPr>
              <a:t>Правила игры</a:t>
            </a:r>
          </a:p>
        </p:txBody>
      </p:sp>
      <p:sp>
        <p:nvSpPr>
          <p:cNvPr id="28" name="Скругленный прямоугольник 27"/>
          <p:cNvSpPr/>
          <p:nvPr/>
        </p:nvSpPr>
        <p:spPr>
          <a:xfrm>
            <a:off x="251520" y="2060848"/>
            <a:ext cx="3960440" cy="1656184"/>
          </a:xfrm>
          <a:prstGeom prst="roundRect">
            <a:avLst>
              <a:gd name="adj" fmla="val 8822"/>
            </a:avLst>
          </a:prstGeom>
          <a:ln/>
        </p:spPr>
        <p:style>
          <a:lnRef idx="2">
            <a:schemeClr val="accent1"/>
          </a:lnRef>
          <a:fillRef idx="1">
            <a:schemeClr val="lt1"/>
          </a:fillRef>
          <a:effectRef idx="0">
            <a:schemeClr val="accent1"/>
          </a:effectRef>
          <a:fontRef idx="minor">
            <a:schemeClr val="dk1"/>
          </a:fontRef>
        </p:style>
        <p:txBody>
          <a:bodyPr rtlCol="0" anchor="ctr"/>
          <a:lstStyle/>
          <a:p>
            <a:pPr algn="just"/>
            <a:r>
              <a:rPr lang="ru-RU" sz="1400" u="sng" dirty="0" smtClean="0">
                <a:solidFill>
                  <a:schemeClr val="tx1"/>
                </a:solidFill>
                <a:latin typeface="Times New Roman" panose="02020603050405020304" pitchFamily="18" charset="0"/>
                <a:cs typeface="Times New Roman" panose="02020603050405020304" pitchFamily="18" charset="0"/>
              </a:rPr>
              <a:t>Вариант 2. </a:t>
            </a:r>
          </a:p>
          <a:p>
            <a:pPr algn="just"/>
            <a:r>
              <a:rPr lang="ru-RU" sz="1400" u="sng" dirty="0" smtClean="0">
                <a:solidFill>
                  <a:schemeClr val="tx1"/>
                </a:solidFill>
                <a:latin typeface="Times New Roman" panose="02020603050405020304" pitchFamily="18" charset="0"/>
                <a:cs typeface="Times New Roman" panose="02020603050405020304" pitchFamily="18" charset="0"/>
              </a:rPr>
              <a:t>«Состязания в личном зачете» </a:t>
            </a:r>
          </a:p>
          <a:p>
            <a:pPr algn="just"/>
            <a:r>
              <a:rPr lang="ru-RU" sz="1400" dirty="0" smtClean="0">
                <a:solidFill>
                  <a:schemeClr val="tx1"/>
                </a:solidFill>
                <a:latin typeface="Times New Roman" panose="02020603050405020304" pitchFamily="18" charset="0"/>
                <a:cs typeface="Times New Roman" panose="02020603050405020304" pitchFamily="18" charset="0"/>
              </a:rPr>
              <a:t>Для этого варианта игральный кубик понадобится каждому игроку. Дети выбирают одну для всех карту , и по сигналу начинают рисовать. Выигрывает тот, кто закончит быстрее и точнее передаст детали.</a:t>
            </a:r>
            <a:endParaRPr lang="ru-RU" sz="1400" i="1" dirty="0" smtClean="0">
              <a:solidFill>
                <a:schemeClr val="tx1"/>
              </a:solidFill>
              <a:latin typeface="Times New Roman" panose="02020603050405020304" pitchFamily="18" charset="0"/>
              <a:cs typeface="Times New Roman" panose="02020603050405020304" pitchFamily="18" charset="0"/>
            </a:endParaRPr>
          </a:p>
        </p:txBody>
      </p:sp>
      <p:sp>
        <p:nvSpPr>
          <p:cNvPr id="29" name="Скругленный прямоугольник 28"/>
          <p:cNvSpPr/>
          <p:nvPr/>
        </p:nvSpPr>
        <p:spPr>
          <a:xfrm>
            <a:off x="251520" y="3861048"/>
            <a:ext cx="4051794" cy="2808312"/>
          </a:xfrm>
          <a:prstGeom prst="roundRect">
            <a:avLst>
              <a:gd name="adj" fmla="val 8822"/>
            </a:avLst>
          </a:prstGeom>
          <a:ln/>
        </p:spPr>
        <p:style>
          <a:lnRef idx="2">
            <a:schemeClr val="accent1"/>
          </a:lnRef>
          <a:fillRef idx="1">
            <a:schemeClr val="lt1"/>
          </a:fillRef>
          <a:effectRef idx="0">
            <a:schemeClr val="accent1"/>
          </a:effectRef>
          <a:fontRef idx="minor">
            <a:schemeClr val="dk1"/>
          </a:fontRef>
        </p:style>
        <p:txBody>
          <a:bodyPr rtlCol="0" anchor="ctr"/>
          <a:lstStyle/>
          <a:p>
            <a:pPr algn="just"/>
            <a:r>
              <a:rPr lang="ru-RU" sz="1400" u="sng" dirty="0" smtClean="0">
                <a:solidFill>
                  <a:schemeClr val="tx1"/>
                </a:solidFill>
                <a:latin typeface="Times New Roman" panose="02020603050405020304" pitchFamily="18" charset="0"/>
                <a:cs typeface="Times New Roman" panose="02020603050405020304" pitchFamily="18" charset="0"/>
              </a:rPr>
              <a:t>Вариант 3.  «Эстафета» </a:t>
            </a:r>
          </a:p>
          <a:p>
            <a:pPr algn="just"/>
            <a:r>
              <a:rPr lang="ru-RU" sz="1400" dirty="0" smtClean="0">
                <a:solidFill>
                  <a:schemeClr val="tx1"/>
                </a:solidFill>
                <a:latin typeface="Times New Roman" panose="02020603050405020304" pitchFamily="18" charset="0"/>
                <a:cs typeface="Times New Roman" panose="02020603050405020304" pitchFamily="18" charset="0"/>
              </a:rPr>
              <a:t>Игроки делятся на две команды. Для каждой команды в вертикальном положении размещается лист бумаги (на мольберте, стене или дверцах шкафа). Для этого варианта понадобятся по одному кубику для каждой команды и одна на всех карта. По сигналу игроки бросают кубик и рисуют каждый по одной части предмета. Выигрывает команда, которая закончит быстрее и точнее передаст детали.</a:t>
            </a:r>
            <a:endParaRPr lang="ru-RU" sz="1400" i="1" dirty="0" smtClean="0">
              <a:solidFill>
                <a:schemeClr val="tx1"/>
              </a:solidFill>
              <a:latin typeface="Times New Roman" panose="02020603050405020304" pitchFamily="18" charset="0"/>
              <a:cs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53" presetClass="entr" presetSubtype="0" fill="hold" nodeType="after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500" fill="hold"/>
                                        <p:tgtEl>
                                          <p:spTgt spid="5122"/>
                                        </p:tgtEl>
                                        <p:attrNameLst>
                                          <p:attrName>ppt_w</p:attrName>
                                        </p:attrNameLst>
                                      </p:cBhvr>
                                      <p:tavLst>
                                        <p:tav tm="0">
                                          <p:val>
                                            <p:fltVal val="0"/>
                                          </p:val>
                                        </p:tav>
                                        <p:tav tm="100000">
                                          <p:val>
                                            <p:strVal val="#ppt_w"/>
                                          </p:val>
                                        </p:tav>
                                      </p:tavLst>
                                    </p:anim>
                                    <p:anim calcmode="lin" valueType="num">
                                      <p:cBhvr>
                                        <p:cTn id="12" dur="500" fill="hold"/>
                                        <p:tgtEl>
                                          <p:spTgt spid="5122"/>
                                        </p:tgtEl>
                                        <p:attrNameLst>
                                          <p:attrName>ppt_h</p:attrName>
                                        </p:attrNameLst>
                                      </p:cBhvr>
                                      <p:tavLst>
                                        <p:tav tm="0">
                                          <p:val>
                                            <p:fltVal val="0"/>
                                          </p:val>
                                        </p:tav>
                                        <p:tav tm="100000">
                                          <p:val>
                                            <p:strVal val="#ppt_h"/>
                                          </p:val>
                                        </p:tav>
                                      </p:tavLst>
                                    </p:anim>
                                    <p:animEffect transition="in" filter="fade">
                                      <p:cBhvr>
                                        <p:cTn id="13" dur="500"/>
                                        <p:tgtEl>
                                          <p:spTgt spid="5122"/>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heel(1)">
                                      <p:cBhvr>
                                        <p:cTn id="17" dur="20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23" presetClass="exit" presetSubtype="32" fill="hold" nodeType="clickEffect">
                                  <p:stCondLst>
                                    <p:cond delay="0"/>
                                  </p:stCondLst>
                                  <p:childTnLst>
                                    <p:anim calcmode="lin" valueType="num">
                                      <p:cBhvr>
                                        <p:cTn id="21" dur="500"/>
                                        <p:tgtEl>
                                          <p:spTgt spid="5122"/>
                                        </p:tgtEl>
                                        <p:attrNameLst>
                                          <p:attrName>ppt_w</p:attrName>
                                        </p:attrNameLst>
                                      </p:cBhvr>
                                      <p:tavLst>
                                        <p:tav tm="0">
                                          <p:val>
                                            <p:strVal val="ppt_w"/>
                                          </p:val>
                                        </p:tav>
                                        <p:tav tm="100000">
                                          <p:val>
                                            <p:fltVal val="0"/>
                                          </p:val>
                                        </p:tav>
                                      </p:tavLst>
                                    </p:anim>
                                    <p:anim calcmode="lin" valueType="num">
                                      <p:cBhvr>
                                        <p:cTn id="22" dur="500"/>
                                        <p:tgtEl>
                                          <p:spTgt spid="5122"/>
                                        </p:tgtEl>
                                        <p:attrNameLst>
                                          <p:attrName>ppt_h</p:attrName>
                                        </p:attrNameLst>
                                      </p:cBhvr>
                                      <p:tavLst>
                                        <p:tav tm="0">
                                          <p:val>
                                            <p:strVal val="ppt_h"/>
                                          </p:val>
                                        </p:tav>
                                        <p:tav tm="100000">
                                          <p:val>
                                            <p:fltVal val="0"/>
                                          </p:val>
                                        </p:tav>
                                      </p:tavLst>
                                    </p:anim>
                                    <p:set>
                                      <p:cBhvr>
                                        <p:cTn id="23" dur="1" fill="hold">
                                          <p:stCondLst>
                                            <p:cond delay="499"/>
                                          </p:stCondLst>
                                        </p:cTn>
                                        <p:tgtEl>
                                          <p:spTgt spid="5122"/>
                                        </p:tgtEl>
                                        <p:attrNameLst>
                                          <p:attrName>style.visibility</p:attrName>
                                        </p:attrNameLst>
                                      </p:cBhvr>
                                      <p:to>
                                        <p:strVal val="hidden"/>
                                      </p:to>
                                    </p:set>
                                  </p:childTnLst>
                                </p:cTn>
                              </p:par>
                            </p:childTnLst>
                          </p:cTn>
                        </p:par>
                        <p:par>
                          <p:cTn id="24" fill="hold">
                            <p:stCondLst>
                              <p:cond delay="500"/>
                            </p:stCondLst>
                            <p:childTnLst>
                              <p:par>
                                <p:cTn id="25" presetID="22" presetClass="entr" presetSubtype="8" fill="hold" grpId="0" nodeType="after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1000"/>
                            </p:stCondLst>
                            <p:childTnLst>
                              <p:par>
                                <p:cTn id="29" presetID="23" presetClass="entr" presetSubtype="16"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p:cTn id="31" dur="500" fill="hold"/>
                                        <p:tgtEl>
                                          <p:spTgt spid="14"/>
                                        </p:tgtEl>
                                        <p:attrNameLst>
                                          <p:attrName>ppt_w</p:attrName>
                                        </p:attrNameLst>
                                      </p:cBhvr>
                                      <p:tavLst>
                                        <p:tav tm="0">
                                          <p:val>
                                            <p:fltVal val="0"/>
                                          </p:val>
                                        </p:tav>
                                        <p:tav tm="100000">
                                          <p:val>
                                            <p:strVal val="#ppt_w"/>
                                          </p:val>
                                        </p:tav>
                                      </p:tavLst>
                                    </p:anim>
                                    <p:anim calcmode="lin" valueType="num">
                                      <p:cBhvr>
                                        <p:cTn id="32" dur="500" fill="hold"/>
                                        <p:tgtEl>
                                          <p:spTgt spid="14"/>
                                        </p:tgtEl>
                                        <p:attrNameLst>
                                          <p:attrName>ppt_h</p:attrName>
                                        </p:attrNameLst>
                                      </p:cBhvr>
                                      <p:tavLst>
                                        <p:tav tm="0">
                                          <p:val>
                                            <p:fltVal val="0"/>
                                          </p:val>
                                        </p:tav>
                                        <p:tav tm="100000">
                                          <p:val>
                                            <p:strVal val="#ppt_h"/>
                                          </p:val>
                                        </p:tav>
                                      </p:tavLst>
                                    </p:anim>
                                  </p:childTnLst>
                                </p:cTn>
                              </p:par>
                            </p:childTnLst>
                          </p:cTn>
                        </p:par>
                        <p:par>
                          <p:cTn id="33" fill="hold">
                            <p:stCondLst>
                              <p:cond delay="1500"/>
                            </p:stCondLst>
                            <p:childTnLst>
                              <p:par>
                                <p:cTn id="34" presetID="22" presetClass="entr" presetSubtype="4"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childTnLst>
                          </p:cTn>
                        </p:par>
                      </p:childTnLst>
                    </p:cTn>
                  </p:par>
                  <p:par>
                    <p:cTn id="37" fill="hold">
                      <p:stCondLst>
                        <p:cond delay="indefinite"/>
                      </p:stCondLst>
                      <p:childTnLst>
                        <p:par>
                          <p:cTn id="38" fill="hold">
                            <p:stCondLst>
                              <p:cond delay="0"/>
                            </p:stCondLst>
                            <p:childTnLst>
                              <p:par>
                                <p:cTn id="39" presetID="23" presetClass="exit" presetSubtype="32" fill="hold" nodeType="clickEffect">
                                  <p:stCondLst>
                                    <p:cond delay="0"/>
                                  </p:stCondLst>
                                  <p:childTnLst>
                                    <p:anim calcmode="lin" valueType="num">
                                      <p:cBhvr>
                                        <p:cTn id="40" dur="500"/>
                                        <p:tgtEl>
                                          <p:spTgt spid="14"/>
                                        </p:tgtEl>
                                        <p:attrNameLst>
                                          <p:attrName>ppt_w</p:attrName>
                                        </p:attrNameLst>
                                      </p:cBhvr>
                                      <p:tavLst>
                                        <p:tav tm="0">
                                          <p:val>
                                            <p:strVal val="ppt_w"/>
                                          </p:val>
                                        </p:tav>
                                        <p:tav tm="100000">
                                          <p:val>
                                            <p:fltVal val="0"/>
                                          </p:val>
                                        </p:tav>
                                      </p:tavLst>
                                    </p:anim>
                                    <p:anim calcmode="lin" valueType="num">
                                      <p:cBhvr>
                                        <p:cTn id="41" dur="500"/>
                                        <p:tgtEl>
                                          <p:spTgt spid="14"/>
                                        </p:tgtEl>
                                        <p:attrNameLst>
                                          <p:attrName>ppt_h</p:attrName>
                                        </p:attrNameLst>
                                      </p:cBhvr>
                                      <p:tavLst>
                                        <p:tav tm="0">
                                          <p:val>
                                            <p:strVal val="ppt_h"/>
                                          </p:val>
                                        </p:tav>
                                        <p:tav tm="100000">
                                          <p:val>
                                            <p:fltVal val="0"/>
                                          </p:val>
                                        </p:tav>
                                      </p:tavLst>
                                    </p:anim>
                                    <p:set>
                                      <p:cBhvr>
                                        <p:cTn id="42" dur="1" fill="hold">
                                          <p:stCondLst>
                                            <p:cond delay="499"/>
                                          </p:stCondLst>
                                        </p:cTn>
                                        <p:tgtEl>
                                          <p:spTgt spid="14"/>
                                        </p:tgtEl>
                                        <p:attrNameLst>
                                          <p:attrName>style.visibility</p:attrName>
                                        </p:attrNameLst>
                                      </p:cBhvr>
                                      <p:to>
                                        <p:strVal val="hidden"/>
                                      </p:to>
                                    </p:set>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wipe(left)">
                                      <p:cBhvr>
                                        <p:cTn id="46" dur="500"/>
                                        <p:tgtEl>
                                          <p:spTgt spid="16"/>
                                        </p:tgtEl>
                                      </p:cBhvr>
                                    </p:animEffect>
                                  </p:childTnLst>
                                </p:cTn>
                              </p:par>
                            </p:childTnLst>
                          </p:cTn>
                        </p:par>
                        <p:par>
                          <p:cTn id="47" fill="hold">
                            <p:stCondLst>
                              <p:cond delay="1000"/>
                            </p:stCondLst>
                            <p:childTnLst>
                              <p:par>
                                <p:cTn id="48" presetID="23" presetClass="entr" presetSubtype="16" fill="hold" nodeType="after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p:cTn id="50" dur="500" fill="hold"/>
                                        <p:tgtEl>
                                          <p:spTgt spid="17"/>
                                        </p:tgtEl>
                                        <p:attrNameLst>
                                          <p:attrName>ppt_w</p:attrName>
                                        </p:attrNameLst>
                                      </p:cBhvr>
                                      <p:tavLst>
                                        <p:tav tm="0">
                                          <p:val>
                                            <p:fltVal val="0"/>
                                          </p:val>
                                        </p:tav>
                                        <p:tav tm="100000">
                                          <p:val>
                                            <p:strVal val="#ppt_w"/>
                                          </p:val>
                                        </p:tav>
                                      </p:tavLst>
                                    </p:anim>
                                    <p:anim calcmode="lin" valueType="num">
                                      <p:cBhvr>
                                        <p:cTn id="51" dur="500" fill="hold"/>
                                        <p:tgtEl>
                                          <p:spTgt spid="17"/>
                                        </p:tgtEl>
                                        <p:attrNameLst>
                                          <p:attrName>ppt_h</p:attrName>
                                        </p:attrNameLst>
                                      </p:cBhvr>
                                      <p:tavLst>
                                        <p:tav tm="0">
                                          <p:val>
                                            <p:fltVal val="0"/>
                                          </p:val>
                                        </p:tav>
                                        <p:tav tm="100000">
                                          <p:val>
                                            <p:strVal val="#ppt_h"/>
                                          </p:val>
                                        </p:tav>
                                      </p:tavLst>
                                    </p:anim>
                                  </p:childTnLst>
                                </p:cTn>
                              </p:par>
                            </p:childTnLst>
                          </p:cTn>
                        </p:par>
                        <p:par>
                          <p:cTn id="52" fill="hold">
                            <p:stCondLst>
                              <p:cond delay="1500"/>
                            </p:stCondLst>
                            <p:childTnLst>
                              <p:par>
                                <p:cTn id="53" presetID="22" presetClass="entr" presetSubtype="8" fill="hold" nodeType="after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wipe(left)">
                                      <p:cBhvr>
                                        <p:cTn id="55" dur="500"/>
                                        <p:tgtEl>
                                          <p:spTgt spid="18"/>
                                        </p:tgtEl>
                                      </p:cBhvr>
                                    </p:animEffect>
                                  </p:childTnLst>
                                </p:cTn>
                              </p:par>
                            </p:childTnLst>
                          </p:cTn>
                        </p:par>
                      </p:childTnLst>
                    </p:cTn>
                  </p:par>
                  <p:par>
                    <p:cTn id="56" fill="hold">
                      <p:stCondLst>
                        <p:cond delay="indefinite"/>
                      </p:stCondLst>
                      <p:childTnLst>
                        <p:par>
                          <p:cTn id="57" fill="hold">
                            <p:stCondLst>
                              <p:cond delay="0"/>
                            </p:stCondLst>
                            <p:childTnLst>
                              <p:par>
                                <p:cTn id="58" presetID="23" presetClass="exit" presetSubtype="32" fill="hold" nodeType="clickEffect">
                                  <p:stCondLst>
                                    <p:cond delay="0"/>
                                  </p:stCondLst>
                                  <p:childTnLst>
                                    <p:anim calcmode="lin" valueType="num">
                                      <p:cBhvr>
                                        <p:cTn id="59" dur="500"/>
                                        <p:tgtEl>
                                          <p:spTgt spid="17"/>
                                        </p:tgtEl>
                                        <p:attrNameLst>
                                          <p:attrName>ppt_w</p:attrName>
                                        </p:attrNameLst>
                                      </p:cBhvr>
                                      <p:tavLst>
                                        <p:tav tm="0">
                                          <p:val>
                                            <p:strVal val="ppt_w"/>
                                          </p:val>
                                        </p:tav>
                                        <p:tav tm="100000">
                                          <p:val>
                                            <p:fltVal val="0"/>
                                          </p:val>
                                        </p:tav>
                                      </p:tavLst>
                                    </p:anim>
                                    <p:anim calcmode="lin" valueType="num">
                                      <p:cBhvr>
                                        <p:cTn id="60" dur="500"/>
                                        <p:tgtEl>
                                          <p:spTgt spid="17"/>
                                        </p:tgtEl>
                                        <p:attrNameLst>
                                          <p:attrName>ppt_h</p:attrName>
                                        </p:attrNameLst>
                                      </p:cBhvr>
                                      <p:tavLst>
                                        <p:tav tm="0">
                                          <p:val>
                                            <p:strVal val="ppt_h"/>
                                          </p:val>
                                        </p:tav>
                                        <p:tav tm="100000">
                                          <p:val>
                                            <p:fltVal val="0"/>
                                          </p:val>
                                        </p:tav>
                                      </p:tavLst>
                                    </p:anim>
                                    <p:set>
                                      <p:cBhvr>
                                        <p:cTn id="61" dur="1" fill="hold">
                                          <p:stCondLst>
                                            <p:cond delay="499"/>
                                          </p:stCondLst>
                                        </p:cTn>
                                        <p:tgtEl>
                                          <p:spTgt spid="17"/>
                                        </p:tgtEl>
                                        <p:attrNameLst>
                                          <p:attrName>style.visibility</p:attrName>
                                        </p:attrNameLst>
                                      </p:cBhvr>
                                      <p:to>
                                        <p:strVal val="hidden"/>
                                      </p:to>
                                    </p:set>
                                  </p:childTnLst>
                                </p:cTn>
                              </p:par>
                            </p:childTnLst>
                          </p:cTn>
                        </p:par>
                        <p:par>
                          <p:cTn id="62" fill="hold">
                            <p:stCondLst>
                              <p:cond delay="500"/>
                            </p:stCondLst>
                            <p:childTnLst>
                              <p:par>
                                <p:cTn id="63" presetID="22" presetClass="entr" presetSubtype="8" fill="hold" grpId="0" nodeType="after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wipe(left)">
                                      <p:cBhvr>
                                        <p:cTn id="65" dur="500"/>
                                        <p:tgtEl>
                                          <p:spTgt spid="19"/>
                                        </p:tgtEl>
                                      </p:cBhvr>
                                    </p:animEffect>
                                  </p:childTnLst>
                                </p:cTn>
                              </p:par>
                            </p:childTnLst>
                          </p:cTn>
                        </p:par>
                        <p:par>
                          <p:cTn id="66" fill="hold">
                            <p:stCondLst>
                              <p:cond delay="1000"/>
                            </p:stCondLst>
                            <p:childTnLst>
                              <p:par>
                                <p:cTn id="67" presetID="23" presetClass="entr" presetSubtype="16"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p:cTn id="69" dur="500" fill="hold"/>
                                        <p:tgtEl>
                                          <p:spTgt spid="20"/>
                                        </p:tgtEl>
                                        <p:attrNameLst>
                                          <p:attrName>ppt_w</p:attrName>
                                        </p:attrNameLst>
                                      </p:cBhvr>
                                      <p:tavLst>
                                        <p:tav tm="0">
                                          <p:val>
                                            <p:fltVal val="0"/>
                                          </p:val>
                                        </p:tav>
                                        <p:tav tm="100000">
                                          <p:val>
                                            <p:strVal val="#ppt_w"/>
                                          </p:val>
                                        </p:tav>
                                      </p:tavLst>
                                    </p:anim>
                                    <p:anim calcmode="lin" valueType="num">
                                      <p:cBhvr>
                                        <p:cTn id="70" dur="500" fill="hold"/>
                                        <p:tgtEl>
                                          <p:spTgt spid="20"/>
                                        </p:tgtEl>
                                        <p:attrNameLst>
                                          <p:attrName>ppt_h</p:attrName>
                                        </p:attrNameLst>
                                      </p:cBhvr>
                                      <p:tavLst>
                                        <p:tav tm="0">
                                          <p:val>
                                            <p:fltVal val="0"/>
                                          </p:val>
                                        </p:tav>
                                        <p:tav tm="100000">
                                          <p:val>
                                            <p:strVal val="#ppt_h"/>
                                          </p:val>
                                        </p:tav>
                                      </p:tavLst>
                                    </p:anim>
                                  </p:childTnLst>
                                </p:cTn>
                              </p:par>
                            </p:childTnLst>
                          </p:cTn>
                        </p:par>
                        <p:par>
                          <p:cTn id="71" fill="hold">
                            <p:stCondLst>
                              <p:cond delay="1500"/>
                            </p:stCondLst>
                            <p:childTnLst>
                              <p:par>
                                <p:cTn id="72" presetID="23" presetClass="entr" presetSubtype="16" fill="hold" nodeType="afterEffect">
                                  <p:stCondLst>
                                    <p:cond delay="0"/>
                                  </p:stCondLst>
                                  <p:childTnLst>
                                    <p:set>
                                      <p:cBhvr>
                                        <p:cTn id="73" dur="1" fill="hold">
                                          <p:stCondLst>
                                            <p:cond delay="0"/>
                                          </p:stCondLst>
                                        </p:cTn>
                                        <p:tgtEl>
                                          <p:spTgt spid="21"/>
                                        </p:tgtEl>
                                        <p:attrNameLst>
                                          <p:attrName>style.visibility</p:attrName>
                                        </p:attrNameLst>
                                      </p:cBhvr>
                                      <p:to>
                                        <p:strVal val="visible"/>
                                      </p:to>
                                    </p:set>
                                    <p:anim calcmode="lin" valueType="num">
                                      <p:cBhvr>
                                        <p:cTn id="74" dur="500" fill="hold"/>
                                        <p:tgtEl>
                                          <p:spTgt spid="21"/>
                                        </p:tgtEl>
                                        <p:attrNameLst>
                                          <p:attrName>ppt_w</p:attrName>
                                        </p:attrNameLst>
                                      </p:cBhvr>
                                      <p:tavLst>
                                        <p:tav tm="0">
                                          <p:val>
                                            <p:fltVal val="0"/>
                                          </p:val>
                                        </p:tav>
                                        <p:tav tm="100000">
                                          <p:val>
                                            <p:strVal val="#ppt_w"/>
                                          </p:val>
                                        </p:tav>
                                      </p:tavLst>
                                    </p:anim>
                                    <p:anim calcmode="lin" valueType="num">
                                      <p:cBhvr>
                                        <p:cTn id="75" dur="500" fill="hold"/>
                                        <p:tgtEl>
                                          <p:spTgt spid="21"/>
                                        </p:tgtEl>
                                        <p:attrNameLst>
                                          <p:attrName>ppt_h</p:attrName>
                                        </p:attrNameLst>
                                      </p:cBhvr>
                                      <p:tavLst>
                                        <p:tav tm="0">
                                          <p:val>
                                            <p:fltVal val="0"/>
                                          </p:val>
                                        </p:tav>
                                        <p:tav tm="100000">
                                          <p:val>
                                            <p:strVal val="#ppt_h"/>
                                          </p:val>
                                        </p:tav>
                                      </p:tavLst>
                                    </p:anim>
                                  </p:childTnLst>
                                </p:cTn>
                              </p:par>
                            </p:childTnLst>
                          </p:cTn>
                        </p:par>
                      </p:childTnLst>
                    </p:cTn>
                  </p:par>
                  <p:par>
                    <p:cTn id="76" fill="hold">
                      <p:stCondLst>
                        <p:cond delay="indefinite"/>
                      </p:stCondLst>
                      <p:childTnLst>
                        <p:par>
                          <p:cTn id="77" fill="hold">
                            <p:stCondLst>
                              <p:cond delay="0"/>
                            </p:stCondLst>
                            <p:childTnLst>
                              <p:par>
                                <p:cTn id="78" presetID="23" presetClass="exit" presetSubtype="32" fill="hold" nodeType="clickEffect">
                                  <p:stCondLst>
                                    <p:cond delay="0"/>
                                  </p:stCondLst>
                                  <p:childTnLst>
                                    <p:anim calcmode="lin" valueType="num">
                                      <p:cBhvr>
                                        <p:cTn id="79" dur="500"/>
                                        <p:tgtEl>
                                          <p:spTgt spid="20"/>
                                        </p:tgtEl>
                                        <p:attrNameLst>
                                          <p:attrName>ppt_w</p:attrName>
                                        </p:attrNameLst>
                                      </p:cBhvr>
                                      <p:tavLst>
                                        <p:tav tm="0">
                                          <p:val>
                                            <p:strVal val="ppt_w"/>
                                          </p:val>
                                        </p:tav>
                                        <p:tav tm="100000">
                                          <p:val>
                                            <p:fltVal val="0"/>
                                          </p:val>
                                        </p:tav>
                                      </p:tavLst>
                                    </p:anim>
                                    <p:anim calcmode="lin" valueType="num">
                                      <p:cBhvr>
                                        <p:cTn id="80" dur="500"/>
                                        <p:tgtEl>
                                          <p:spTgt spid="20"/>
                                        </p:tgtEl>
                                        <p:attrNameLst>
                                          <p:attrName>ppt_h</p:attrName>
                                        </p:attrNameLst>
                                      </p:cBhvr>
                                      <p:tavLst>
                                        <p:tav tm="0">
                                          <p:val>
                                            <p:strVal val="ppt_h"/>
                                          </p:val>
                                        </p:tav>
                                        <p:tav tm="100000">
                                          <p:val>
                                            <p:fltVal val="0"/>
                                          </p:val>
                                        </p:tav>
                                      </p:tavLst>
                                    </p:anim>
                                    <p:set>
                                      <p:cBhvr>
                                        <p:cTn id="81" dur="1" fill="hold">
                                          <p:stCondLst>
                                            <p:cond delay="499"/>
                                          </p:stCondLst>
                                        </p:cTn>
                                        <p:tgtEl>
                                          <p:spTgt spid="20"/>
                                        </p:tgtEl>
                                        <p:attrNameLst>
                                          <p:attrName>style.visibility</p:attrName>
                                        </p:attrNameLst>
                                      </p:cBhvr>
                                      <p:to>
                                        <p:strVal val="hidden"/>
                                      </p:to>
                                    </p:set>
                                  </p:childTnLst>
                                </p:cTn>
                              </p:par>
                            </p:childTnLst>
                          </p:cTn>
                        </p:par>
                        <p:par>
                          <p:cTn id="82" fill="hold">
                            <p:stCondLst>
                              <p:cond delay="500"/>
                            </p:stCondLst>
                            <p:childTnLst>
                              <p:par>
                                <p:cTn id="83" presetID="22" presetClass="entr" presetSubtype="8"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Effect transition="in" filter="wipe(left)">
                                      <p:cBhvr>
                                        <p:cTn id="85" dur="500"/>
                                        <p:tgtEl>
                                          <p:spTgt spid="24"/>
                                        </p:tgtEl>
                                      </p:cBhvr>
                                    </p:animEffect>
                                  </p:childTnLst>
                                </p:cTn>
                              </p:par>
                            </p:childTnLst>
                          </p:cTn>
                        </p:par>
                        <p:par>
                          <p:cTn id="86" fill="hold">
                            <p:stCondLst>
                              <p:cond delay="1000"/>
                            </p:stCondLst>
                            <p:childTnLst>
                              <p:par>
                                <p:cTn id="87" presetID="23" presetClass="entr" presetSubtype="16" fill="hold" nodeType="afterEffect">
                                  <p:stCondLst>
                                    <p:cond delay="0"/>
                                  </p:stCondLst>
                                  <p:childTnLst>
                                    <p:set>
                                      <p:cBhvr>
                                        <p:cTn id="88" dur="1" fill="hold">
                                          <p:stCondLst>
                                            <p:cond delay="0"/>
                                          </p:stCondLst>
                                        </p:cTn>
                                        <p:tgtEl>
                                          <p:spTgt spid="5124"/>
                                        </p:tgtEl>
                                        <p:attrNameLst>
                                          <p:attrName>style.visibility</p:attrName>
                                        </p:attrNameLst>
                                      </p:cBhvr>
                                      <p:to>
                                        <p:strVal val="visible"/>
                                      </p:to>
                                    </p:set>
                                    <p:anim calcmode="lin" valueType="num">
                                      <p:cBhvr>
                                        <p:cTn id="89" dur="500" fill="hold"/>
                                        <p:tgtEl>
                                          <p:spTgt spid="5124"/>
                                        </p:tgtEl>
                                        <p:attrNameLst>
                                          <p:attrName>ppt_w</p:attrName>
                                        </p:attrNameLst>
                                      </p:cBhvr>
                                      <p:tavLst>
                                        <p:tav tm="0">
                                          <p:val>
                                            <p:fltVal val="0"/>
                                          </p:val>
                                        </p:tav>
                                        <p:tav tm="100000">
                                          <p:val>
                                            <p:strVal val="#ppt_w"/>
                                          </p:val>
                                        </p:tav>
                                      </p:tavLst>
                                    </p:anim>
                                    <p:anim calcmode="lin" valueType="num">
                                      <p:cBhvr>
                                        <p:cTn id="90" dur="500" fill="hold"/>
                                        <p:tgtEl>
                                          <p:spTgt spid="5124"/>
                                        </p:tgtEl>
                                        <p:attrNameLst>
                                          <p:attrName>ppt_h</p:attrName>
                                        </p:attrNameLst>
                                      </p:cBhvr>
                                      <p:tavLst>
                                        <p:tav tm="0">
                                          <p:val>
                                            <p:fltVal val="0"/>
                                          </p:val>
                                        </p:tav>
                                        <p:tav tm="100000">
                                          <p:val>
                                            <p:strVal val="#ppt_h"/>
                                          </p:val>
                                        </p:tav>
                                      </p:tavLst>
                                    </p:anim>
                                  </p:childTnLst>
                                </p:cTn>
                              </p:par>
                            </p:childTnLst>
                          </p:cTn>
                        </p:par>
                        <p:par>
                          <p:cTn id="91" fill="hold">
                            <p:stCondLst>
                              <p:cond delay="1500"/>
                            </p:stCondLst>
                            <p:childTnLst>
                              <p:par>
                                <p:cTn id="92" presetID="22" presetClass="entr" presetSubtype="4" fill="hold" nodeType="afterEffect">
                                  <p:stCondLst>
                                    <p:cond delay="0"/>
                                  </p:stCondLst>
                                  <p:childTnLst>
                                    <p:set>
                                      <p:cBhvr>
                                        <p:cTn id="93" dur="1" fill="hold">
                                          <p:stCondLst>
                                            <p:cond delay="0"/>
                                          </p:stCondLst>
                                        </p:cTn>
                                        <p:tgtEl>
                                          <p:spTgt spid="26"/>
                                        </p:tgtEl>
                                        <p:attrNameLst>
                                          <p:attrName>style.visibility</p:attrName>
                                        </p:attrNameLst>
                                      </p:cBhvr>
                                      <p:to>
                                        <p:strVal val="visible"/>
                                      </p:to>
                                    </p:set>
                                    <p:animEffect transition="in" filter="wipe(down)">
                                      <p:cBhvr>
                                        <p:cTn id="94"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2" grpId="0"/>
      <p:bldP spid="16" grpId="0"/>
      <p:bldP spid="11" grpId="0" animBg="1"/>
      <p:bldP spid="19" grpId="0"/>
      <p:bldP spid="2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2186688588"/>
              </p:ext>
            </p:extLst>
          </p:nvPr>
        </p:nvGraphicFramePr>
        <p:xfrm>
          <a:off x="1" y="288032"/>
          <a:ext cx="9144001" cy="6574608"/>
        </p:xfrm>
        <a:graphic>
          <a:graphicData uri="http://schemas.openxmlformats.org/drawingml/2006/table">
            <a:tbl>
              <a:tblPr firstRow="1" bandRow="1">
                <a:tableStyleId>{5940675A-B579-460E-94D1-54222C63F5DA}</a:tableStyleId>
              </a:tblPr>
              <a:tblGrid>
                <a:gridCol w="539551"/>
                <a:gridCol w="1720890"/>
                <a:gridCol w="1720890"/>
                <a:gridCol w="1720890"/>
                <a:gridCol w="1720890"/>
                <a:gridCol w="1720890"/>
              </a:tblGrid>
              <a:tr h="391600">
                <a:tc>
                  <a:txBody>
                    <a:bodyPr/>
                    <a:lstStyle/>
                    <a:p>
                      <a:pPr algn="ctr"/>
                      <a:endParaRPr lang="ru-RU" sz="2000" b="1" dirty="0"/>
                    </a:p>
                  </a:txBody>
                  <a:tcPr anchor="ctr"/>
                </a:tc>
                <a:tc>
                  <a:txBody>
                    <a:bodyPr/>
                    <a:lstStyle/>
                    <a:p>
                      <a:pPr algn="ctr"/>
                      <a:r>
                        <a:rPr lang="ru-RU" dirty="0" smtClean="0">
                          <a:latin typeface="Times New Roman" panose="02020603050405020304" pitchFamily="18" charset="0"/>
                          <a:cs typeface="Times New Roman" panose="02020603050405020304" pitchFamily="18" charset="0"/>
                        </a:rPr>
                        <a:t>туловище</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ru-RU" dirty="0" smtClean="0">
                          <a:latin typeface="Times New Roman" panose="02020603050405020304" pitchFamily="18" charset="0"/>
                          <a:cs typeface="Times New Roman" panose="02020603050405020304" pitchFamily="18" charset="0"/>
                        </a:rPr>
                        <a:t>хвост</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ru-RU" dirty="0" smtClean="0">
                          <a:latin typeface="Times New Roman" panose="02020603050405020304" pitchFamily="18" charset="0"/>
                          <a:cs typeface="Times New Roman" panose="02020603050405020304" pitchFamily="18" charset="0"/>
                        </a:rPr>
                        <a:t>плавник</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ru-RU" dirty="0" smtClean="0">
                          <a:latin typeface="Times New Roman" panose="02020603050405020304" pitchFamily="18" charset="0"/>
                          <a:cs typeface="Times New Roman" panose="02020603050405020304" pitchFamily="18" charset="0"/>
                        </a:rPr>
                        <a:t>глаз</a:t>
                      </a:r>
                      <a:endParaRPr lang="ru-RU" dirty="0">
                        <a:latin typeface="Times New Roman" panose="02020603050405020304" pitchFamily="18" charset="0"/>
                        <a:cs typeface="Times New Roman" panose="02020603050405020304" pitchFamily="18" charset="0"/>
                      </a:endParaRPr>
                    </a:p>
                  </a:txBody>
                  <a:tcPr anchor="ctr"/>
                </a:tc>
                <a:tc>
                  <a:txBody>
                    <a:bodyPr/>
                    <a:lstStyle/>
                    <a:p>
                      <a:pPr algn="ctr"/>
                      <a:r>
                        <a:rPr lang="ru-RU" dirty="0" smtClean="0">
                          <a:latin typeface="Times New Roman" panose="02020603050405020304" pitchFamily="18" charset="0"/>
                          <a:cs typeface="Times New Roman" panose="02020603050405020304" pitchFamily="18" charset="0"/>
                        </a:rPr>
                        <a:t>рот</a:t>
                      </a:r>
                      <a:endParaRPr lang="ru-RU" dirty="0">
                        <a:latin typeface="Times New Roman" panose="02020603050405020304" pitchFamily="18" charset="0"/>
                        <a:cs typeface="Times New Roman" panose="02020603050405020304" pitchFamily="18" charset="0"/>
                      </a:endParaRPr>
                    </a:p>
                  </a:txBody>
                  <a:tcPr anchor="ctr"/>
                </a:tc>
              </a:tr>
              <a:tr h="1029728">
                <a:tc>
                  <a:txBody>
                    <a:bodyPr/>
                    <a:lstStyle/>
                    <a:p>
                      <a:pPr algn="ctr"/>
                      <a:r>
                        <a:rPr lang="ru-RU" sz="2000" b="1" dirty="0" smtClean="0"/>
                        <a:t>1</a:t>
                      </a:r>
                      <a:endParaRPr lang="ru-RU" sz="2000" b="1"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9728">
                <a:tc>
                  <a:txBody>
                    <a:bodyPr/>
                    <a:lstStyle/>
                    <a:p>
                      <a:pPr algn="ctr"/>
                      <a:r>
                        <a:rPr lang="ru-RU" sz="2000" b="1" dirty="0" smtClean="0"/>
                        <a:t>2</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r>
              <a:tr h="1029728">
                <a:tc>
                  <a:txBody>
                    <a:bodyPr/>
                    <a:lstStyle/>
                    <a:p>
                      <a:pPr algn="ctr"/>
                      <a:r>
                        <a:rPr lang="ru-RU" sz="2000" b="1" dirty="0" smtClean="0"/>
                        <a:t>3</a:t>
                      </a:r>
                      <a:endParaRPr lang="ru-RU" sz="2000" b="1"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r>
              <a:tr h="1029728">
                <a:tc>
                  <a:txBody>
                    <a:bodyPr/>
                    <a:lstStyle/>
                    <a:p>
                      <a:pPr algn="ctr"/>
                      <a:r>
                        <a:rPr lang="ru-RU" sz="2000" b="1" dirty="0" smtClean="0"/>
                        <a:t>4</a:t>
                      </a:r>
                      <a:endParaRPr lang="ru-RU" sz="2000" b="1"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r>
              <a:tr h="1029728">
                <a:tc>
                  <a:txBody>
                    <a:bodyPr/>
                    <a:lstStyle/>
                    <a:p>
                      <a:pPr algn="ctr"/>
                      <a:r>
                        <a:rPr lang="ru-RU" sz="2000" b="1" dirty="0" smtClean="0"/>
                        <a:t>5</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r>
              <a:tr h="1029728">
                <a:tc>
                  <a:txBody>
                    <a:bodyPr/>
                    <a:lstStyle/>
                    <a:p>
                      <a:pPr algn="ctr"/>
                      <a:r>
                        <a:rPr lang="ru-RU" sz="2000" b="1" dirty="0" smtClean="0"/>
                        <a:t>6</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dirty="0"/>
                    </a:p>
                  </a:txBody>
                  <a:tcPr anchor="ctr"/>
                </a:tc>
              </a:tr>
            </a:tbl>
          </a:graphicData>
        </a:graphic>
      </p:graphicFrame>
      <p:sp>
        <p:nvSpPr>
          <p:cNvPr id="3" name="TextBox 2"/>
          <p:cNvSpPr txBox="1"/>
          <p:nvPr/>
        </p:nvSpPr>
        <p:spPr>
          <a:xfrm>
            <a:off x="1043608" y="-45314"/>
            <a:ext cx="971741"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«Рыбы»</a:t>
            </a:r>
            <a:endParaRPr lang="ru-RU" dirty="0">
              <a:latin typeface="Times New Roman" panose="02020603050405020304" pitchFamily="18" charset="0"/>
              <a:cs typeface="Times New Roman" panose="02020603050405020304" pitchFamily="18" charset="0"/>
            </a:endParaRPr>
          </a:p>
        </p:txBody>
      </p:sp>
      <p:sp>
        <p:nvSpPr>
          <p:cNvPr id="4" name="Овал 3"/>
          <p:cNvSpPr/>
          <p:nvPr/>
        </p:nvSpPr>
        <p:spPr>
          <a:xfrm>
            <a:off x="944705" y="792086"/>
            <a:ext cx="864096" cy="79208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5" name="Овал 4"/>
          <p:cNvSpPr/>
          <p:nvPr/>
        </p:nvSpPr>
        <p:spPr>
          <a:xfrm>
            <a:off x="683568" y="1844824"/>
            <a:ext cx="1440160" cy="72008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Овал 5"/>
          <p:cNvSpPr/>
          <p:nvPr/>
        </p:nvSpPr>
        <p:spPr>
          <a:xfrm>
            <a:off x="683568" y="3068960"/>
            <a:ext cx="1440160" cy="43204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9" name="Полилиния 8"/>
          <p:cNvSpPr/>
          <p:nvPr/>
        </p:nvSpPr>
        <p:spPr>
          <a:xfrm>
            <a:off x="683568" y="3976761"/>
            <a:ext cx="1476308" cy="676375"/>
          </a:xfrm>
          <a:custGeom>
            <a:avLst/>
            <a:gdLst>
              <a:gd name="connsiteX0" fmla="*/ 1385047 w 1402976"/>
              <a:gd name="connsiteY0" fmla="*/ 316752 h 785905"/>
              <a:gd name="connsiteX1" fmla="*/ 658906 w 1402976"/>
              <a:gd name="connsiteY1" fmla="*/ 56776 h 785905"/>
              <a:gd name="connsiteX2" fmla="*/ 327212 w 1402976"/>
              <a:gd name="connsiteY2" fmla="*/ 29882 h 785905"/>
              <a:gd name="connsiteX3" fmla="*/ 58271 w 1402976"/>
              <a:gd name="connsiteY3" fmla="*/ 236070 h 785905"/>
              <a:gd name="connsiteX4" fmla="*/ 40341 w 1402976"/>
              <a:gd name="connsiteY4" fmla="*/ 531905 h 785905"/>
              <a:gd name="connsiteX5" fmla="*/ 300318 w 1402976"/>
              <a:gd name="connsiteY5" fmla="*/ 756023 h 785905"/>
              <a:gd name="connsiteX6" fmla="*/ 766482 w 1402976"/>
              <a:gd name="connsiteY6" fmla="*/ 711199 h 785905"/>
              <a:gd name="connsiteX7" fmla="*/ 1385047 w 1402976"/>
              <a:gd name="connsiteY7" fmla="*/ 316752 h 7859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402976" h="785905">
                <a:moveTo>
                  <a:pt x="1385047" y="316752"/>
                </a:moveTo>
                <a:cubicBezTo>
                  <a:pt x="1367118" y="207681"/>
                  <a:pt x="835212" y="104588"/>
                  <a:pt x="658906" y="56776"/>
                </a:cubicBezTo>
                <a:cubicBezTo>
                  <a:pt x="482600" y="8964"/>
                  <a:pt x="427318" y="0"/>
                  <a:pt x="327212" y="29882"/>
                </a:cubicBezTo>
                <a:cubicBezTo>
                  <a:pt x="227106" y="59764"/>
                  <a:pt x="106083" y="152400"/>
                  <a:pt x="58271" y="236070"/>
                </a:cubicBezTo>
                <a:cubicBezTo>
                  <a:pt x="10459" y="319741"/>
                  <a:pt x="0" y="445246"/>
                  <a:pt x="40341" y="531905"/>
                </a:cubicBezTo>
                <a:cubicBezTo>
                  <a:pt x="80682" y="618564"/>
                  <a:pt x="179295" y="726141"/>
                  <a:pt x="300318" y="756023"/>
                </a:cubicBezTo>
                <a:cubicBezTo>
                  <a:pt x="421341" y="785905"/>
                  <a:pt x="584200" y="778434"/>
                  <a:pt x="766482" y="711199"/>
                </a:cubicBezTo>
                <a:cubicBezTo>
                  <a:pt x="948764" y="643964"/>
                  <a:pt x="1402976" y="425823"/>
                  <a:pt x="1385047" y="316752"/>
                </a:cubicBez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Капля 9"/>
          <p:cNvSpPr/>
          <p:nvPr/>
        </p:nvSpPr>
        <p:spPr>
          <a:xfrm rot="2718976">
            <a:off x="648633" y="4906233"/>
            <a:ext cx="864096" cy="864096"/>
          </a:xfrm>
          <a:prstGeom prst="teardrop">
            <a:avLst>
              <a:gd name="adj" fmla="val 17884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2" name="Хорда 11"/>
          <p:cNvSpPr/>
          <p:nvPr/>
        </p:nvSpPr>
        <p:spPr>
          <a:xfrm>
            <a:off x="638455" y="5517232"/>
            <a:ext cx="1512168" cy="1152128"/>
          </a:xfrm>
          <a:prstGeom prst="chord">
            <a:avLst>
              <a:gd name="adj1" fmla="val 21567638"/>
              <a:gd name="adj2" fmla="val 10803839"/>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3" name="Сердце 12"/>
          <p:cNvSpPr/>
          <p:nvPr/>
        </p:nvSpPr>
        <p:spPr>
          <a:xfrm rot="5400000">
            <a:off x="2753798" y="594064"/>
            <a:ext cx="756084" cy="1152128"/>
          </a:xfrm>
          <a:prstGeom prst="hear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4" name="Хорда 13"/>
          <p:cNvSpPr/>
          <p:nvPr/>
        </p:nvSpPr>
        <p:spPr>
          <a:xfrm rot="5400000">
            <a:off x="3059832" y="1296142"/>
            <a:ext cx="684076" cy="1692188"/>
          </a:xfrm>
          <a:prstGeom prst="chord">
            <a:avLst>
              <a:gd name="adj1" fmla="val 18969686"/>
              <a:gd name="adj2" fmla="val 1336501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5602"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771800" y="2689474"/>
            <a:ext cx="814387" cy="1171574"/>
          </a:xfrm>
          <a:prstGeom prst="rect">
            <a:avLst/>
          </a:prstGeom>
          <a:noFill/>
          <a:ln w="9525">
            <a:noFill/>
            <a:miter lim="800000"/>
            <a:headEnd/>
            <a:tailEnd/>
          </a:ln>
        </p:spPr>
      </p:pic>
      <p:sp>
        <p:nvSpPr>
          <p:cNvPr id="16" name="Равнобедренный треугольник 15"/>
          <p:cNvSpPr/>
          <p:nvPr/>
        </p:nvSpPr>
        <p:spPr>
          <a:xfrm rot="16200000">
            <a:off x="2798695" y="3717032"/>
            <a:ext cx="648072" cy="1080120"/>
          </a:xfrm>
          <a:prstGeom prst="triangl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5603"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rot="5400000">
            <a:off x="2662705" y="4733170"/>
            <a:ext cx="938271" cy="1134198"/>
          </a:xfrm>
          <a:prstGeom prst="rect">
            <a:avLst/>
          </a:prstGeom>
          <a:noFill/>
          <a:ln w="9525">
            <a:noFill/>
            <a:miter lim="800000"/>
            <a:headEnd/>
            <a:tailEnd/>
          </a:ln>
        </p:spPr>
      </p:pic>
      <p:sp>
        <p:nvSpPr>
          <p:cNvPr id="18" name="Пирог 17"/>
          <p:cNvSpPr/>
          <p:nvPr/>
        </p:nvSpPr>
        <p:spPr>
          <a:xfrm rot="2593985">
            <a:off x="2830737" y="5981563"/>
            <a:ext cx="720000" cy="720000"/>
          </a:xfrm>
          <a:prstGeom prst="pi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pic>
        <p:nvPicPr>
          <p:cNvPr id="25604" name="Picture 4"/>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3923928" y="764704"/>
            <a:ext cx="1860798" cy="824954"/>
          </a:xfrm>
          <a:prstGeom prst="rect">
            <a:avLst/>
          </a:prstGeom>
          <a:noFill/>
          <a:ln w="9525">
            <a:noFill/>
            <a:miter lim="800000"/>
            <a:headEnd/>
            <a:tailEnd/>
          </a:ln>
        </p:spPr>
      </p:pic>
      <p:pic>
        <p:nvPicPr>
          <p:cNvPr id="25605" name="Picture 5"/>
          <p:cNvPicPr>
            <a:picLocks noChangeAspect="1" noChangeArrowheads="1"/>
          </p:cNvPicPr>
          <p:nvPr/>
        </p:nvPicPr>
        <p:blipFill>
          <a:blip r:embed="rId5" cstate="print">
            <a:clrChange>
              <a:clrFrom>
                <a:srgbClr val="FFFFFF"/>
              </a:clrFrom>
              <a:clrTo>
                <a:srgbClr val="FFFFFF">
                  <a:alpha val="0"/>
                </a:srgbClr>
              </a:clrTo>
            </a:clrChange>
          </a:blip>
          <a:srcRect/>
          <a:stretch>
            <a:fillRect/>
          </a:stretch>
        </p:blipFill>
        <p:spPr bwMode="auto">
          <a:xfrm>
            <a:off x="3923928" y="1916832"/>
            <a:ext cx="1747382" cy="837538"/>
          </a:xfrm>
          <a:prstGeom prst="rect">
            <a:avLst/>
          </a:prstGeom>
          <a:noFill/>
          <a:ln w="9525">
            <a:noFill/>
            <a:miter lim="800000"/>
            <a:headEnd/>
            <a:tailEnd/>
          </a:ln>
        </p:spPr>
      </p:pic>
      <p:pic>
        <p:nvPicPr>
          <p:cNvPr id="25606" name="Picture 6"/>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4067944" y="2799146"/>
            <a:ext cx="1565523" cy="920896"/>
          </a:xfrm>
          <a:prstGeom prst="rect">
            <a:avLst/>
          </a:prstGeom>
          <a:noFill/>
          <a:ln w="9525">
            <a:noFill/>
            <a:miter lim="800000"/>
            <a:headEnd/>
            <a:tailEnd/>
          </a:ln>
        </p:spPr>
      </p:pic>
      <p:pic>
        <p:nvPicPr>
          <p:cNvPr id="25607" name="Picture 7"/>
          <p:cNvPicPr>
            <a:picLocks noChangeAspect="1" noChangeArrowheads="1"/>
          </p:cNvPicPr>
          <p:nvPr/>
        </p:nvPicPr>
        <p:blipFill>
          <a:blip r:embed="rId7" cstate="print">
            <a:clrChange>
              <a:clrFrom>
                <a:srgbClr val="FFFFFF"/>
              </a:clrFrom>
              <a:clrTo>
                <a:srgbClr val="FFFFFF">
                  <a:alpha val="0"/>
                </a:srgbClr>
              </a:clrTo>
            </a:clrChange>
          </a:blip>
          <a:srcRect/>
          <a:stretch>
            <a:fillRect/>
          </a:stretch>
        </p:blipFill>
        <p:spPr bwMode="auto">
          <a:xfrm>
            <a:off x="3995936" y="3805433"/>
            <a:ext cx="1656184" cy="868291"/>
          </a:xfrm>
          <a:prstGeom prst="rect">
            <a:avLst/>
          </a:prstGeom>
          <a:noFill/>
          <a:ln w="9525">
            <a:noFill/>
            <a:miter lim="800000"/>
            <a:headEnd/>
            <a:tailEnd/>
          </a:ln>
        </p:spPr>
      </p:pic>
      <p:pic>
        <p:nvPicPr>
          <p:cNvPr id="25608" name="Picture 8"/>
          <p:cNvPicPr>
            <a:picLocks noChangeAspect="1" noChangeArrowheads="1"/>
          </p:cNvPicPr>
          <p:nvPr/>
        </p:nvPicPr>
        <p:blipFill>
          <a:blip r:embed="rId8" cstate="print">
            <a:clrChange>
              <a:clrFrom>
                <a:srgbClr val="FFFFFF"/>
              </a:clrFrom>
              <a:clrTo>
                <a:srgbClr val="FFFFFF">
                  <a:alpha val="0"/>
                </a:srgbClr>
              </a:clrTo>
            </a:clrChange>
          </a:blip>
          <a:srcRect/>
          <a:stretch>
            <a:fillRect/>
          </a:stretch>
        </p:blipFill>
        <p:spPr bwMode="auto">
          <a:xfrm>
            <a:off x="3923928" y="5013176"/>
            <a:ext cx="1785374" cy="648072"/>
          </a:xfrm>
          <a:prstGeom prst="rect">
            <a:avLst/>
          </a:prstGeom>
          <a:noFill/>
          <a:ln w="9525">
            <a:noFill/>
            <a:miter lim="800000"/>
            <a:headEnd/>
            <a:tailEnd/>
          </a:ln>
        </p:spPr>
      </p:pic>
      <p:pic>
        <p:nvPicPr>
          <p:cNvPr id="25609" name="Picture 9"/>
          <p:cNvPicPr>
            <a:picLocks noChangeAspect="1" noChangeArrowheads="1"/>
          </p:cNvPicPr>
          <p:nvPr/>
        </p:nvPicPr>
        <p:blipFill>
          <a:blip r:embed="rId9" cstate="print">
            <a:clrChange>
              <a:clrFrom>
                <a:srgbClr val="FFFFFF"/>
              </a:clrFrom>
              <a:clrTo>
                <a:srgbClr val="FFFFFF">
                  <a:alpha val="0"/>
                </a:srgbClr>
              </a:clrTo>
            </a:clrChange>
          </a:blip>
          <a:srcRect/>
          <a:stretch>
            <a:fillRect/>
          </a:stretch>
        </p:blipFill>
        <p:spPr bwMode="auto">
          <a:xfrm>
            <a:off x="4022831" y="5994393"/>
            <a:ext cx="1694113" cy="764704"/>
          </a:xfrm>
          <a:prstGeom prst="rect">
            <a:avLst/>
          </a:prstGeom>
          <a:noFill/>
          <a:ln w="9525">
            <a:noFill/>
            <a:miter lim="800000"/>
            <a:headEnd/>
            <a:tailEnd/>
          </a:ln>
        </p:spPr>
      </p:pic>
      <p:grpSp>
        <p:nvGrpSpPr>
          <p:cNvPr id="27" name="Группа 26"/>
          <p:cNvGrpSpPr/>
          <p:nvPr/>
        </p:nvGrpSpPr>
        <p:grpSpPr>
          <a:xfrm>
            <a:off x="6300192" y="980728"/>
            <a:ext cx="504056" cy="504000"/>
            <a:chOff x="6300192" y="980728"/>
            <a:chExt cx="504056" cy="504000"/>
          </a:xfrm>
        </p:grpSpPr>
        <p:sp>
          <p:nvSpPr>
            <p:cNvPr id="25" name="Овал 24"/>
            <p:cNvSpPr/>
            <p:nvPr/>
          </p:nvSpPr>
          <p:spPr>
            <a:xfrm>
              <a:off x="6300192" y="980728"/>
              <a:ext cx="504056" cy="504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Овал 25"/>
            <p:cNvSpPr/>
            <p:nvPr/>
          </p:nvSpPr>
          <p:spPr>
            <a:xfrm>
              <a:off x="6300192" y="1052736"/>
              <a:ext cx="288032" cy="28803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sp>
        <p:nvSpPr>
          <p:cNvPr id="29" name="Овал 28"/>
          <p:cNvSpPr/>
          <p:nvPr/>
        </p:nvSpPr>
        <p:spPr>
          <a:xfrm>
            <a:off x="6309157" y="4077072"/>
            <a:ext cx="504056" cy="504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Овал 29"/>
          <p:cNvSpPr/>
          <p:nvPr/>
        </p:nvSpPr>
        <p:spPr>
          <a:xfrm>
            <a:off x="6363235" y="4134177"/>
            <a:ext cx="396000" cy="396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Хорда 30"/>
          <p:cNvSpPr/>
          <p:nvPr/>
        </p:nvSpPr>
        <p:spPr>
          <a:xfrm flipV="1">
            <a:off x="6156176" y="3068960"/>
            <a:ext cx="648072" cy="648072"/>
          </a:xfrm>
          <a:prstGeom prst="chord">
            <a:avLst>
              <a:gd name="adj1" fmla="val 21567638"/>
              <a:gd name="adj2" fmla="val 10803839"/>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Овал 31"/>
          <p:cNvSpPr/>
          <p:nvPr/>
        </p:nvSpPr>
        <p:spPr>
          <a:xfrm>
            <a:off x="6381165" y="4175975"/>
            <a:ext cx="288032" cy="28803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3" name="Хорда 32"/>
          <p:cNvSpPr/>
          <p:nvPr/>
        </p:nvSpPr>
        <p:spPr>
          <a:xfrm flipV="1">
            <a:off x="6174394" y="3140968"/>
            <a:ext cx="432048" cy="504056"/>
          </a:xfrm>
          <a:prstGeom prst="chord">
            <a:avLst>
              <a:gd name="adj1" fmla="val 21567638"/>
              <a:gd name="adj2" fmla="val 10803839"/>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35" name="Группа 34"/>
          <p:cNvGrpSpPr/>
          <p:nvPr/>
        </p:nvGrpSpPr>
        <p:grpSpPr>
          <a:xfrm>
            <a:off x="6345305" y="1988840"/>
            <a:ext cx="504056" cy="504000"/>
            <a:chOff x="6300192" y="980728"/>
            <a:chExt cx="504056" cy="504000"/>
          </a:xfrm>
        </p:grpSpPr>
        <p:sp>
          <p:nvSpPr>
            <p:cNvPr id="36" name="Овал 35"/>
            <p:cNvSpPr/>
            <p:nvPr/>
          </p:nvSpPr>
          <p:spPr>
            <a:xfrm>
              <a:off x="6300192" y="980728"/>
              <a:ext cx="504056" cy="504000"/>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Овал 36"/>
            <p:cNvSpPr/>
            <p:nvPr/>
          </p:nvSpPr>
          <p:spPr>
            <a:xfrm>
              <a:off x="6408060" y="1088596"/>
              <a:ext cx="288032" cy="288032"/>
            </a:xfrm>
            <a:prstGeom prst="ellipse">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pic>
        <p:nvPicPr>
          <p:cNvPr id="25610" name="Picture 10"/>
          <p:cNvPicPr>
            <a:picLocks noChangeAspect="1" noChangeArrowheads="1"/>
          </p:cNvPicPr>
          <p:nvPr/>
        </p:nvPicPr>
        <p:blipFill>
          <a:blip r:embed="rId10" cstate="print"/>
          <a:srcRect/>
          <a:stretch>
            <a:fillRect/>
          </a:stretch>
        </p:blipFill>
        <p:spPr bwMode="auto">
          <a:xfrm>
            <a:off x="6156176" y="5013176"/>
            <a:ext cx="830383" cy="716285"/>
          </a:xfrm>
          <a:prstGeom prst="rect">
            <a:avLst/>
          </a:prstGeom>
          <a:noFill/>
          <a:ln w="9525">
            <a:noFill/>
            <a:miter lim="800000"/>
            <a:headEnd/>
            <a:tailEnd/>
          </a:ln>
        </p:spPr>
      </p:pic>
      <p:sp>
        <p:nvSpPr>
          <p:cNvPr id="39" name="Солнце 38"/>
          <p:cNvSpPr/>
          <p:nvPr/>
        </p:nvSpPr>
        <p:spPr>
          <a:xfrm>
            <a:off x="6228184" y="6021288"/>
            <a:ext cx="648072" cy="648072"/>
          </a:xfrm>
          <a:prstGeom prst="sun">
            <a:avLst>
              <a:gd name="adj" fmla="val 34426"/>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0" name="Сердце 39"/>
          <p:cNvSpPr/>
          <p:nvPr/>
        </p:nvSpPr>
        <p:spPr>
          <a:xfrm rot="16200000" flipH="1">
            <a:off x="8028384" y="1988840"/>
            <a:ext cx="432048" cy="576064"/>
          </a:xfrm>
          <a:prstGeom prst="hear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solidFill>
                <a:sysClr val="windowText" lastClr="000000"/>
              </a:solidFill>
            </a:endParaRPr>
          </a:p>
        </p:txBody>
      </p:sp>
      <p:sp>
        <p:nvSpPr>
          <p:cNvPr id="41" name="Полилиния 40"/>
          <p:cNvSpPr/>
          <p:nvPr/>
        </p:nvSpPr>
        <p:spPr>
          <a:xfrm>
            <a:off x="7853082" y="1065306"/>
            <a:ext cx="806824" cy="243541"/>
          </a:xfrm>
          <a:custGeom>
            <a:avLst/>
            <a:gdLst>
              <a:gd name="connsiteX0" fmla="*/ 0 w 806824"/>
              <a:gd name="connsiteY0" fmla="*/ 153894 h 243541"/>
              <a:gd name="connsiteX1" fmla="*/ 358589 w 806824"/>
              <a:gd name="connsiteY1" fmla="*/ 225612 h 243541"/>
              <a:gd name="connsiteX2" fmla="*/ 726142 w 806824"/>
              <a:gd name="connsiteY2" fmla="*/ 46318 h 243541"/>
              <a:gd name="connsiteX3" fmla="*/ 672353 w 806824"/>
              <a:gd name="connsiteY3" fmla="*/ 1494 h 243541"/>
              <a:gd name="connsiteX4" fmla="*/ 806824 w 806824"/>
              <a:gd name="connsiteY4" fmla="*/ 55282 h 243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824" h="243541">
                <a:moveTo>
                  <a:pt x="0" y="153894"/>
                </a:moveTo>
                <a:cubicBezTo>
                  <a:pt x="118782" y="198717"/>
                  <a:pt x="237565" y="243541"/>
                  <a:pt x="358589" y="225612"/>
                </a:cubicBezTo>
                <a:cubicBezTo>
                  <a:pt x="479613" y="207683"/>
                  <a:pt x="673848" y="83671"/>
                  <a:pt x="726142" y="46318"/>
                </a:cubicBezTo>
                <a:cubicBezTo>
                  <a:pt x="778436" y="8965"/>
                  <a:pt x="658906" y="0"/>
                  <a:pt x="672353" y="1494"/>
                </a:cubicBezTo>
                <a:cubicBezTo>
                  <a:pt x="685800" y="2988"/>
                  <a:pt x="746312" y="29135"/>
                  <a:pt x="806824" y="55282"/>
                </a:cubicBez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42" name="Полилиния 41"/>
          <p:cNvSpPr/>
          <p:nvPr/>
        </p:nvSpPr>
        <p:spPr>
          <a:xfrm>
            <a:off x="7960659" y="3110753"/>
            <a:ext cx="566270" cy="277906"/>
          </a:xfrm>
          <a:custGeom>
            <a:avLst/>
            <a:gdLst>
              <a:gd name="connsiteX0" fmla="*/ 0 w 566270"/>
              <a:gd name="connsiteY0" fmla="*/ 0 h 277906"/>
              <a:gd name="connsiteX1" fmla="*/ 313765 w 566270"/>
              <a:gd name="connsiteY1" fmla="*/ 44823 h 277906"/>
              <a:gd name="connsiteX2" fmla="*/ 528917 w 566270"/>
              <a:gd name="connsiteY2" fmla="*/ 233082 h 277906"/>
              <a:gd name="connsiteX3" fmla="*/ 89647 w 566270"/>
              <a:gd name="connsiteY3" fmla="*/ 277906 h 277906"/>
            </a:gdLst>
            <a:ahLst/>
            <a:cxnLst>
              <a:cxn ang="0">
                <a:pos x="connsiteX0" y="connsiteY0"/>
              </a:cxn>
              <a:cxn ang="0">
                <a:pos x="connsiteX1" y="connsiteY1"/>
              </a:cxn>
              <a:cxn ang="0">
                <a:pos x="connsiteX2" y="connsiteY2"/>
              </a:cxn>
              <a:cxn ang="0">
                <a:pos x="connsiteX3" y="connsiteY3"/>
              </a:cxn>
            </a:cxnLst>
            <a:rect l="l" t="t" r="r" b="b"/>
            <a:pathLst>
              <a:path w="566270" h="277906">
                <a:moveTo>
                  <a:pt x="0" y="0"/>
                </a:moveTo>
                <a:cubicBezTo>
                  <a:pt x="112806" y="2988"/>
                  <a:pt x="225612" y="5976"/>
                  <a:pt x="313765" y="44823"/>
                </a:cubicBezTo>
                <a:cubicBezTo>
                  <a:pt x="401918" y="83670"/>
                  <a:pt x="566270" y="194235"/>
                  <a:pt x="528917" y="233082"/>
                </a:cubicBezTo>
                <a:cubicBezTo>
                  <a:pt x="491564" y="271929"/>
                  <a:pt x="290605" y="274917"/>
                  <a:pt x="89647" y="277906"/>
                </a:cubicBez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sp>
        <p:nvSpPr>
          <p:cNvPr id="43" name="Полилиния 42"/>
          <p:cNvSpPr/>
          <p:nvPr/>
        </p:nvSpPr>
        <p:spPr>
          <a:xfrm>
            <a:off x="7996518" y="3119718"/>
            <a:ext cx="403411" cy="259976"/>
          </a:xfrm>
          <a:custGeom>
            <a:avLst/>
            <a:gdLst>
              <a:gd name="connsiteX0" fmla="*/ 0 w 403411"/>
              <a:gd name="connsiteY0" fmla="*/ 0 h 259976"/>
              <a:gd name="connsiteX1" fmla="*/ 125506 w 403411"/>
              <a:gd name="connsiteY1" fmla="*/ 259976 h 259976"/>
              <a:gd name="connsiteX2" fmla="*/ 161364 w 403411"/>
              <a:gd name="connsiteY2" fmla="*/ 8964 h 259976"/>
              <a:gd name="connsiteX3" fmla="*/ 233082 w 403411"/>
              <a:gd name="connsiteY3" fmla="*/ 259976 h 259976"/>
              <a:gd name="connsiteX4" fmla="*/ 286870 w 403411"/>
              <a:gd name="connsiteY4" fmla="*/ 62753 h 259976"/>
              <a:gd name="connsiteX5" fmla="*/ 349623 w 403411"/>
              <a:gd name="connsiteY5" fmla="*/ 251011 h 259976"/>
              <a:gd name="connsiteX6" fmla="*/ 403411 w 403411"/>
              <a:gd name="connsiteY6" fmla="*/ 143435 h 259976"/>
              <a:gd name="connsiteX7" fmla="*/ 403411 w 403411"/>
              <a:gd name="connsiteY7" fmla="*/ 134470 h 2599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03411" h="259976">
                <a:moveTo>
                  <a:pt x="0" y="0"/>
                </a:moveTo>
                <a:lnTo>
                  <a:pt x="125506" y="259976"/>
                </a:lnTo>
                <a:lnTo>
                  <a:pt x="161364" y="8964"/>
                </a:lnTo>
                <a:lnTo>
                  <a:pt x="233082" y="259976"/>
                </a:lnTo>
                <a:lnTo>
                  <a:pt x="286870" y="62753"/>
                </a:lnTo>
                <a:lnTo>
                  <a:pt x="349623" y="251011"/>
                </a:lnTo>
                <a:lnTo>
                  <a:pt x="403411" y="143435"/>
                </a:lnTo>
                <a:lnTo>
                  <a:pt x="403411" y="134470"/>
                </a:lnTo>
              </a:path>
            </a:pathLst>
          </a:custGeom>
          <a:ln w="28575">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pic>
        <p:nvPicPr>
          <p:cNvPr id="25611" name="Picture 11"/>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7668344" y="3645024"/>
            <a:ext cx="1152128" cy="1210835"/>
          </a:xfrm>
          <a:prstGeom prst="rect">
            <a:avLst/>
          </a:prstGeom>
          <a:noFill/>
          <a:ln w="9525">
            <a:noFill/>
            <a:miter lim="800000"/>
            <a:headEnd/>
            <a:tailEnd/>
          </a:ln>
        </p:spPr>
      </p:pic>
      <p:sp>
        <p:nvSpPr>
          <p:cNvPr id="45" name="Полилиния 44"/>
          <p:cNvSpPr/>
          <p:nvPr/>
        </p:nvSpPr>
        <p:spPr>
          <a:xfrm flipV="1">
            <a:off x="7956376" y="5157192"/>
            <a:ext cx="806824" cy="243541"/>
          </a:xfrm>
          <a:custGeom>
            <a:avLst/>
            <a:gdLst>
              <a:gd name="connsiteX0" fmla="*/ 0 w 806824"/>
              <a:gd name="connsiteY0" fmla="*/ 153894 h 243541"/>
              <a:gd name="connsiteX1" fmla="*/ 358589 w 806824"/>
              <a:gd name="connsiteY1" fmla="*/ 225612 h 243541"/>
              <a:gd name="connsiteX2" fmla="*/ 726142 w 806824"/>
              <a:gd name="connsiteY2" fmla="*/ 46318 h 243541"/>
              <a:gd name="connsiteX3" fmla="*/ 672353 w 806824"/>
              <a:gd name="connsiteY3" fmla="*/ 1494 h 243541"/>
              <a:gd name="connsiteX4" fmla="*/ 806824 w 806824"/>
              <a:gd name="connsiteY4" fmla="*/ 55282 h 2435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06824" h="243541">
                <a:moveTo>
                  <a:pt x="0" y="153894"/>
                </a:moveTo>
                <a:cubicBezTo>
                  <a:pt x="118782" y="198717"/>
                  <a:pt x="237565" y="243541"/>
                  <a:pt x="358589" y="225612"/>
                </a:cubicBezTo>
                <a:cubicBezTo>
                  <a:pt x="479613" y="207683"/>
                  <a:pt x="673848" y="83671"/>
                  <a:pt x="726142" y="46318"/>
                </a:cubicBezTo>
                <a:cubicBezTo>
                  <a:pt x="778436" y="8965"/>
                  <a:pt x="658906" y="0"/>
                  <a:pt x="672353" y="1494"/>
                </a:cubicBezTo>
                <a:cubicBezTo>
                  <a:pt x="685800" y="2988"/>
                  <a:pt x="746312" y="29135"/>
                  <a:pt x="806824" y="55282"/>
                </a:cubicBez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pic>
        <p:nvPicPr>
          <p:cNvPr id="25612" name="Picture 12"/>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7380312" y="5781675"/>
            <a:ext cx="1628775" cy="1076325"/>
          </a:xfrm>
          <a:prstGeom prst="rect">
            <a:avLst/>
          </a:prstGeom>
          <a:noFill/>
          <a:ln w="9525">
            <a:noFill/>
            <a:miter lim="800000"/>
            <a:headEnd/>
            <a:tailEnd/>
          </a:ln>
        </p:spPr>
      </p:pic>
      <p:sp>
        <p:nvSpPr>
          <p:cNvPr id="44" name="TextBox 43"/>
          <p:cNvSpPr txBox="1"/>
          <p:nvPr/>
        </p:nvSpPr>
        <p:spPr>
          <a:xfrm>
            <a:off x="0" y="-36676"/>
            <a:ext cx="1148776"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Карта №1</a:t>
            </a:r>
            <a:endParaRPr lang="ru-RU" dirty="0">
              <a:latin typeface="Times New Roman" panose="02020603050405020304" pitchFamily="18" charset="0"/>
              <a:cs typeface="Times New Roman" panose="02020603050405020304" pitchFamily="18" charset="0"/>
            </a:endParaRPr>
          </a:p>
        </p:txBody>
      </p:sp>
      <p:sp>
        <p:nvSpPr>
          <p:cNvPr id="7" name="Нижний колонтитул 6"/>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193254591"/>
              </p:ext>
            </p:extLst>
          </p:nvPr>
        </p:nvGraphicFramePr>
        <p:xfrm>
          <a:off x="2" y="288032"/>
          <a:ext cx="9143995" cy="6601992"/>
        </p:xfrm>
        <a:graphic>
          <a:graphicData uri="http://schemas.openxmlformats.org/drawingml/2006/table">
            <a:tbl>
              <a:tblPr firstRow="1" bandRow="1">
                <a:tableStyleId>{5940675A-B579-460E-94D1-54222C63F5DA}</a:tableStyleId>
              </a:tblPr>
              <a:tblGrid>
                <a:gridCol w="492607"/>
                <a:gridCol w="1441898"/>
                <a:gridCol w="1441898"/>
                <a:gridCol w="979571"/>
                <a:gridCol w="2088232"/>
                <a:gridCol w="1368152"/>
                <a:gridCol w="1331637"/>
              </a:tblGrid>
              <a:tr h="391600">
                <a:tc>
                  <a:txBody>
                    <a:bodyPr/>
                    <a:lstStyle/>
                    <a:p>
                      <a:pPr algn="ctr"/>
                      <a:endParaRPr lang="ru-RU" sz="2000" b="1" dirty="0"/>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овал лица</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прическа</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нос</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глаза</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600" dirty="0" smtClean="0">
                          <a:latin typeface="Times New Roman" panose="02020603050405020304" pitchFamily="18" charset="0"/>
                          <a:cs typeface="Times New Roman" panose="02020603050405020304" pitchFamily="18" charset="0"/>
                        </a:rPr>
                        <a:t>губы</a:t>
                      </a: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усы, борода </a:t>
                      </a:r>
                      <a:endParaRPr lang="ru-RU" sz="1600" dirty="0">
                        <a:latin typeface="Times New Roman" panose="02020603050405020304" pitchFamily="18" charset="0"/>
                        <a:cs typeface="Times New Roman" panose="02020603050405020304" pitchFamily="18" charset="0"/>
                      </a:endParaRPr>
                    </a:p>
                  </a:txBody>
                  <a:tcPr anchor="ctr"/>
                </a:tc>
              </a:tr>
              <a:tr h="1029728">
                <a:tc>
                  <a:txBody>
                    <a:bodyPr/>
                    <a:lstStyle/>
                    <a:p>
                      <a:pPr algn="ctr"/>
                      <a:r>
                        <a:rPr lang="ru-RU" sz="2000" b="1" dirty="0" smtClean="0"/>
                        <a:t>1</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9728">
                <a:tc>
                  <a:txBody>
                    <a:bodyPr/>
                    <a:lstStyle/>
                    <a:p>
                      <a:pPr algn="ctr"/>
                      <a:r>
                        <a:rPr lang="ru-RU" sz="2000" b="1" dirty="0" smtClean="0"/>
                        <a:t>2</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9728">
                <a:tc>
                  <a:txBody>
                    <a:bodyPr/>
                    <a:lstStyle/>
                    <a:p>
                      <a:pPr algn="ctr"/>
                      <a:r>
                        <a:rPr lang="ru-RU" sz="2000" b="1" dirty="0" smtClean="0"/>
                        <a:t>3</a:t>
                      </a:r>
                      <a:endParaRPr lang="ru-RU" sz="2000" b="1"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9728">
                <a:tc>
                  <a:txBody>
                    <a:bodyPr/>
                    <a:lstStyle/>
                    <a:p>
                      <a:pPr algn="ctr"/>
                      <a:r>
                        <a:rPr lang="ru-RU" sz="2000" b="1" dirty="0" smtClean="0"/>
                        <a:t>4</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9728">
                <a:tc>
                  <a:txBody>
                    <a:bodyPr/>
                    <a:lstStyle/>
                    <a:p>
                      <a:pPr algn="ctr"/>
                      <a:r>
                        <a:rPr lang="ru-RU" sz="2000" b="1" dirty="0" smtClean="0"/>
                        <a:t>5</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dirty="0"/>
                    </a:p>
                  </a:txBody>
                  <a:tcPr anchor="ctr"/>
                </a:tc>
              </a:tr>
              <a:tr h="1057112">
                <a:tc>
                  <a:txBody>
                    <a:bodyPr/>
                    <a:lstStyle/>
                    <a:p>
                      <a:pPr algn="ctr"/>
                      <a:r>
                        <a:rPr lang="ru-RU" sz="2000" b="1" dirty="0" smtClean="0"/>
                        <a:t>6</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bl>
          </a:graphicData>
        </a:graphic>
      </p:graphicFrame>
      <p:sp>
        <p:nvSpPr>
          <p:cNvPr id="3" name="TextBox 2"/>
          <p:cNvSpPr txBox="1"/>
          <p:nvPr/>
        </p:nvSpPr>
        <p:spPr>
          <a:xfrm>
            <a:off x="1076723" y="-27384"/>
            <a:ext cx="1911101"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«Мужское  лицо</a:t>
            </a:r>
            <a:r>
              <a:rPr lang="ru-RU" dirty="0" smtClean="0"/>
              <a:t>»</a:t>
            </a:r>
            <a:endParaRPr lang="ru-RU" dirty="0"/>
          </a:p>
        </p:txBody>
      </p:sp>
      <p:pic>
        <p:nvPicPr>
          <p:cNvPr id="26634" name="Picture 10"/>
          <p:cNvPicPr>
            <a:picLocks noChangeAspect="1" noChangeArrowheads="1"/>
          </p:cNvPicPr>
          <p:nvPr/>
        </p:nvPicPr>
        <p:blipFill>
          <a:blip r:embed="rId2" cstate="print"/>
          <a:srcRect/>
          <a:stretch>
            <a:fillRect/>
          </a:stretch>
        </p:blipFill>
        <p:spPr bwMode="auto">
          <a:xfrm>
            <a:off x="755576" y="782634"/>
            <a:ext cx="936104" cy="823912"/>
          </a:xfrm>
          <a:prstGeom prst="rect">
            <a:avLst/>
          </a:prstGeom>
          <a:noFill/>
          <a:ln w="9525">
            <a:noFill/>
            <a:miter lim="800000"/>
            <a:headEnd/>
            <a:tailEnd/>
          </a:ln>
        </p:spPr>
      </p:pic>
      <p:pic>
        <p:nvPicPr>
          <p:cNvPr id="54" name="Picture 10"/>
          <p:cNvPicPr>
            <a:picLocks noChangeAspect="1" noChangeArrowheads="1"/>
          </p:cNvPicPr>
          <p:nvPr/>
        </p:nvPicPr>
        <p:blipFill>
          <a:blip r:embed="rId2" cstate="print"/>
          <a:srcRect/>
          <a:stretch>
            <a:fillRect/>
          </a:stretch>
        </p:blipFill>
        <p:spPr bwMode="auto">
          <a:xfrm>
            <a:off x="827008" y="1808964"/>
            <a:ext cx="720080" cy="823912"/>
          </a:xfrm>
          <a:prstGeom prst="rect">
            <a:avLst/>
          </a:prstGeom>
          <a:noFill/>
          <a:ln w="9525">
            <a:noFill/>
            <a:miter lim="800000"/>
            <a:headEnd/>
            <a:tailEnd/>
          </a:ln>
        </p:spPr>
      </p:pic>
      <p:pic>
        <p:nvPicPr>
          <p:cNvPr id="26635" name="Picture 11"/>
          <p:cNvPicPr>
            <a:picLocks noChangeAspect="1" noChangeArrowheads="1"/>
          </p:cNvPicPr>
          <p:nvPr/>
        </p:nvPicPr>
        <p:blipFill>
          <a:blip r:embed="rId3" cstate="print"/>
          <a:srcRect/>
          <a:stretch>
            <a:fillRect/>
          </a:stretch>
        </p:blipFill>
        <p:spPr bwMode="auto">
          <a:xfrm>
            <a:off x="773218" y="2816788"/>
            <a:ext cx="885563" cy="895920"/>
          </a:xfrm>
          <a:prstGeom prst="rect">
            <a:avLst/>
          </a:prstGeom>
          <a:noFill/>
          <a:ln w="9525">
            <a:noFill/>
            <a:miter lim="800000"/>
            <a:headEnd/>
            <a:tailEnd/>
          </a:ln>
        </p:spPr>
      </p:pic>
      <p:pic>
        <p:nvPicPr>
          <p:cNvPr id="26636" name="Picture 1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90860" y="3833865"/>
            <a:ext cx="864096" cy="1052113"/>
          </a:xfrm>
          <a:prstGeom prst="rect">
            <a:avLst/>
          </a:prstGeom>
          <a:noFill/>
          <a:ln w="9525">
            <a:noFill/>
            <a:miter lim="800000"/>
            <a:headEnd/>
            <a:tailEnd/>
          </a:ln>
        </p:spPr>
      </p:pic>
      <p:pic>
        <p:nvPicPr>
          <p:cNvPr id="26637" name="Picture 13"/>
          <p:cNvPicPr>
            <a:picLocks noChangeAspect="1" noChangeArrowheads="1"/>
          </p:cNvPicPr>
          <p:nvPr/>
        </p:nvPicPr>
        <p:blipFill>
          <a:blip r:embed="rId5" cstate="print"/>
          <a:srcRect/>
          <a:stretch>
            <a:fillRect/>
          </a:stretch>
        </p:blipFill>
        <p:spPr bwMode="auto">
          <a:xfrm>
            <a:off x="809078" y="4878125"/>
            <a:ext cx="831489" cy="864096"/>
          </a:xfrm>
          <a:prstGeom prst="rect">
            <a:avLst/>
          </a:prstGeom>
          <a:noFill/>
          <a:ln w="9525">
            <a:noFill/>
            <a:miter lim="800000"/>
            <a:headEnd/>
            <a:tailEnd/>
          </a:ln>
        </p:spPr>
      </p:pic>
      <p:pic>
        <p:nvPicPr>
          <p:cNvPr id="26638" name="Picture 14"/>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800113" y="5795947"/>
            <a:ext cx="860301" cy="1062053"/>
          </a:xfrm>
          <a:prstGeom prst="rect">
            <a:avLst/>
          </a:prstGeom>
          <a:noFill/>
          <a:ln w="9525">
            <a:noFill/>
            <a:miter lim="800000"/>
            <a:headEnd/>
            <a:tailEnd/>
          </a:ln>
        </p:spPr>
      </p:pic>
      <p:pic>
        <p:nvPicPr>
          <p:cNvPr id="26639" name="Picture 15"/>
          <p:cNvPicPr>
            <a:picLocks noChangeAspect="1" noChangeArrowheads="1"/>
          </p:cNvPicPr>
          <p:nvPr/>
        </p:nvPicPr>
        <p:blipFill>
          <a:blip r:embed="rId7" cstate="print"/>
          <a:srcRect/>
          <a:stretch>
            <a:fillRect/>
          </a:stretch>
        </p:blipFill>
        <p:spPr bwMode="auto">
          <a:xfrm>
            <a:off x="2267744" y="908720"/>
            <a:ext cx="767903" cy="562738"/>
          </a:xfrm>
          <a:prstGeom prst="rect">
            <a:avLst/>
          </a:prstGeom>
          <a:noFill/>
          <a:ln w="9525">
            <a:noFill/>
            <a:miter lim="800000"/>
            <a:headEnd/>
            <a:tailEnd/>
          </a:ln>
        </p:spPr>
      </p:pic>
      <p:pic>
        <p:nvPicPr>
          <p:cNvPr id="26640" name="Picture 16"/>
          <p:cNvPicPr>
            <a:picLocks noChangeAspect="1" noChangeArrowheads="1"/>
          </p:cNvPicPr>
          <p:nvPr/>
        </p:nvPicPr>
        <p:blipFill>
          <a:blip r:embed="rId8" cstate="print"/>
          <a:srcRect/>
          <a:stretch>
            <a:fillRect/>
          </a:stretch>
        </p:blipFill>
        <p:spPr bwMode="auto">
          <a:xfrm>
            <a:off x="2123728" y="1844824"/>
            <a:ext cx="1217860" cy="605240"/>
          </a:xfrm>
          <a:prstGeom prst="rect">
            <a:avLst/>
          </a:prstGeom>
          <a:noFill/>
          <a:ln w="9525">
            <a:noFill/>
            <a:miter lim="800000"/>
            <a:headEnd/>
            <a:tailEnd/>
          </a:ln>
        </p:spPr>
      </p:pic>
      <p:pic>
        <p:nvPicPr>
          <p:cNvPr id="26641" name="Picture 17"/>
          <p:cNvPicPr>
            <a:picLocks noChangeAspect="1" noChangeArrowheads="1"/>
          </p:cNvPicPr>
          <p:nvPr/>
        </p:nvPicPr>
        <p:blipFill>
          <a:blip r:embed="rId9" cstate="print"/>
          <a:srcRect b="8519"/>
          <a:stretch>
            <a:fillRect/>
          </a:stretch>
        </p:blipFill>
        <p:spPr bwMode="auto">
          <a:xfrm>
            <a:off x="2051720" y="2852936"/>
            <a:ext cx="1199235" cy="773235"/>
          </a:xfrm>
          <a:prstGeom prst="rect">
            <a:avLst/>
          </a:prstGeom>
          <a:noFill/>
          <a:ln w="9525">
            <a:noFill/>
            <a:miter lim="800000"/>
            <a:headEnd/>
            <a:tailEnd/>
          </a:ln>
        </p:spPr>
      </p:pic>
      <p:pic>
        <p:nvPicPr>
          <p:cNvPr id="26642" name="Picture 18"/>
          <p:cNvPicPr>
            <a:picLocks noChangeAspect="1" noChangeArrowheads="1"/>
          </p:cNvPicPr>
          <p:nvPr/>
        </p:nvPicPr>
        <p:blipFill>
          <a:blip r:embed="rId10" cstate="print"/>
          <a:srcRect/>
          <a:stretch>
            <a:fillRect/>
          </a:stretch>
        </p:blipFill>
        <p:spPr bwMode="auto">
          <a:xfrm>
            <a:off x="2258491" y="3906161"/>
            <a:ext cx="936104" cy="724952"/>
          </a:xfrm>
          <a:prstGeom prst="rect">
            <a:avLst/>
          </a:prstGeom>
          <a:noFill/>
          <a:ln w="9525">
            <a:noFill/>
            <a:miter lim="800000"/>
            <a:headEnd/>
            <a:tailEnd/>
          </a:ln>
        </p:spPr>
      </p:pic>
      <p:pic>
        <p:nvPicPr>
          <p:cNvPr id="26643" name="Picture 19"/>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2123728" y="4769970"/>
            <a:ext cx="1256072" cy="1073844"/>
          </a:xfrm>
          <a:prstGeom prst="rect">
            <a:avLst/>
          </a:prstGeom>
          <a:noFill/>
          <a:ln w="9525">
            <a:noFill/>
            <a:miter lim="800000"/>
            <a:headEnd/>
            <a:tailEnd/>
          </a:ln>
        </p:spPr>
      </p:pic>
      <p:pic>
        <p:nvPicPr>
          <p:cNvPr id="26644" name="Picture 20"/>
          <p:cNvPicPr>
            <a:picLocks noChangeAspect="1" noChangeArrowheads="1"/>
          </p:cNvPicPr>
          <p:nvPr/>
        </p:nvPicPr>
        <p:blipFill>
          <a:blip r:embed="rId12" cstate="print"/>
          <a:srcRect/>
          <a:stretch>
            <a:fillRect/>
          </a:stretch>
        </p:blipFill>
        <p:spPr bwMode="auto">
          <a:xfrm>
            <a:off x="2069938" y="5931350"/>
            <a:ext cx="1243583" cy="712785"/>
          </a:xfrm>
          <a:prstGeom prst="rect">
            <a:avLst/>
          </a:prstGeom>
          <a:noFill/>
          <a:ln w="9525">
            <a:noFill/>
            <a:miter lim="800000"/>
            <a:headEnd/>
            <a:tailEnd/>
          </a:ln>
        </p:spPr>
      </p:pic>
      <p:sp>
        <p:nvSpPr>
          <p:cNvPr id="16" name="Капля 15"/>
          <p:cNvSpPr/>
          <p:nvPr/>
        </p:nvSpPr>
        <p:spPr>
          <a:xfrm rot="18696188">
            <a:off x="3680595" y="1133444"/>
            <a:ext cx="386218" cy="380360"/>
          </a:xfrm>
          <a:prstGeom prst="teardrop">
            <a:avLst>
              <a:gd name="adj" fmla="val 17884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олилиния 16"/>
          <p:cNvSpPr/>
          <p:nvPr/>
        </p:nvSpPr>
        <p:spPr>
          <a:xfrm>
            <a:off x="3668657" y="1916832"/>
            <a:ext cx="294093" cy="574740"/>
          </a:xfrm>
          <a:custGeom>
            <a:avLst/>
            <a:gdLst>
              <a:gd name="connsiteX0" fmla="*/ 215153 w 233082"/>
              <a:gd name="connsiteY0" fmla="*/ 0 h 430306"/>
              <a:gd name="connsiteX1" fmla="*/ 0 w 233082"/>
              <a:gd name="connsiteY1" fmla="*/ 430306 h 430306"/>
              <a:gd name="connsiteX2" fmla="*/ 233082 w 233082"/>
              <a:gd name="connsiteY2" fmla="*/ 430306 h 430306"/>
            </a:gdLst>
            <a:ahLst/>
            <a:cxnLst>
              <a:cxn ang="0">
                <a:pos x="connsiteX0" y="connsiteY0"/>
              </a:cxn>
              <a:cxn ang="0">
                <a:pos x="connsiteX1" y="connsiteY1"/>
              </a:cxn>
              <a:cxn ang="0">
                <a:pos x="connsiteX2" y="connsiteY2"/>
              </a:cxn>
            </a:cxnLst>
            <a:rect l="l" t="t" r="r" b="b"/>
            <a:pathLst>
              <a:path w="233082" h="430306">
                <a:moveTo>
                  <a:pt x="215153" y="0"/>
                </a:moveTo>
                <a:lnTo>
                  <a:pt x="0" y="430306"/>
                </a:lnTo>
                <a:lnTo>
                  <a:pt x="233082" y="43030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pic>
        <p:nvPicPr>
          <p:cNvPr id="1026" name="Picture 2"/>
          <p:cNvPicPr>
            <a:picLocks noChangeAspect="1" noChangeArrowheads="1"/>
          </p:cNvPicPr>
          <p:nvPr/>
        </p:nvPicPr>
        <p:blipFill>
          <a:blip r:embed="rId13" cstate="print"/>
          <a:srcRect/>
          <a:stretch>
            <a:fillRect/>
          </a:stretch>
        </p:blipFill>
        <p:spPr bwMode="auto">
          <a:xfrm>
            <a:off x="3611676" y="2834718"/>
            <a:ext cx="528637" cy="828674"/>
          </a:xfrm>
          <a:prstGeom prst="rect">
            <a:avLst/>
          </a:prstGeom>
          <a:noFill/>
          <a:ln w="9525">
            <a:noFill/>
            <a:miter lim="800000"/>
            <a:headEnd/>
            <a:tailEnd/>
          </a:ln>
        </p:spPr>
      </p:pic>
      <p:pic>
        <p:nvPicPr>
          <p:cNvPr id="1027" name="Picture 3"/>
          <p:cNvPicPr>
            <a:picLocks noChangeAspect="1" noChangeArrowheads="1"/>
          </p:cNvPicPr>
          <p:nvPr/>
        </p:nvPicPr>
        <p:blipFill>
          <a:blip r:embed="rId14" cstate="print"/>
          <a:srcRect/>
          <a:stretch>
            <a:fillRect/>
          </a:stretch>
        </p:blipFill>
        <p:spPr bwMode="auto">
          <a:xfrm>
            <a:off x="3563888" y="3933056"/>
            <a:ext cx="547395" cy="736476"/>
          </a:xfrm>
          <a:prstGeom prst="rect">
            <a:avLst/>
          </a:prstGeom>
          <a:noFill/>
          <a:ln w="9525">
            <a:noFill/>
            <a:miter lim="800000"/>
            <a:headEnd/>
            <a:tailEnd/>
          </a:ln>
        </p:spPr>
      </p:pic>
      <p:pic>
        <p:nvPicPr>
          <p:cNvPr id="1028" name="Picture 4"/>
          <p:cNvPicPr>
            <a:picLocks noChangeAspect="1" noChangeArrowheads="1"/>
          </p:cNvPicPr>
          <p:nvPr/>
        </p:nvPicPr>
        <p:blipFill>
          <a:blip r:embed="rId15" cstate="print"/>
          <a:srcRect/>
          <a:stretch>
            <a:fillRect/>
          </a:stretch>
        </p:blipFill>
        <p:spPr bwMode="auto">
          <a:xfrm>
            <a:off x="3548633" y="5301208"/>
            <a:ext cx="663327" cy="253795"/>
          </a:xfrm>
          <a:prstGeom prst="rect">
            <a:avLst/>
          </a:prstGeom>
          <a:noFill/>
          <a:ln w="9525">
            <a:noFill/>
            <a:miter lim="800000"/>
            <a:headEnd/>
            <a:tailEnd/>
          </a:ln>
        </p:spPr>
      </p:pic>
      <p:pic>
        <p:nvPicPr>
          <p:cNvPr id="1029" name="Picture 5"/>
          <p:cNvPicPr>
            <a:picLocks noChangeAspect="1" noChangeArrowheads="1"/>
          </p:cNvPicPr>
          <p:nvPr/>
        </p:nvPicPr>
        <p:blipFill>
          <a:blip r:embed="rId16" cstate="print"/>
          <a:srcRect/>
          <a:stretch>
            <a:fillRect/>
          </a:stretch>
        </p:blipFill>
        <p:spPr bwMode="auto">
          <a:xfrm>
            <a:off x="3602711" y="5949280"/>
            <a:ext cx="608459" cy="716287"/>
          </a:xfrm>
          <a:prstGeom prst="rect">
            <a:avLst/>
          </a:prstGeom>
          <a:noFill/>
          <a:ln w="9525">
            <a:noFill/>
            <a:miter lim="800000"/>
            <a:headEnd/>
            <a:tailEnd/>
          </a:ln>
        </p:spPr>
      </p:pic>
      <p:pic>
        <p:nvPicPr>
          <p:cNvPr id="1030" name="Picture 6"/>
          <p:cNvPicPr>
            <a:picLocks noChangeAspect="1" noChangeArrowheads="1"/>
          </p:cNvPicPr>
          <p:nvPr/>
        </p:nvPicPr>
        <p:blipFill>
          <a:blip r:embed="rId17" cstate="print">
            <a:clrChange>
              <a:clrFrom>
                <a:srgbClr val="FFFFFF"/>
              </a:clrFrom>
              <a:clrTo>
                <a:srgbClr val="FFFFFF">
                  <a:alpha val="0"/>
                </a:srgbClr>
              </a:clrTo>
            </a:clrChange>
          </a:blip>
          <a:srcRect/>
          <a:stretch>
            <a:fillRect/>
          </a:stretch>
        </p:blipFill>
        <p:spPr bwMode="auto">
          <a:xfrm>
            <a:off x="4356264" y="844689"/>
            <a:ext cx="2083056" cy="631130"/>
          </a:xfrm>
          <a:prstGeom prst="rect">
            <a:avLst/>
          </a:prstGeom>
          <a:noFill/>
          <a:ln w="9525">
            <a:noFill/>
            <a:miter lim="800000"/>
            <a:headEnd/>
            <a:tailEnd/>
          </a:ln>
        </p:spPr>
      </p:pic>
      <p:pic>
        <p:nvPicPr>
          <p:cNvPr id="1031" name="Picture 7"/>
          <p:cNvPicPr>
            <a:picLocks noChangeAspect="1" noChangeArrowheads="1"/>
          </p:cNvPicPr>
          <p:nvPr/>
        </p:nvPicPr>
        <p:blipFill>
          <a:blip r:embed="rId18" cstate="print">
            <a:clrChange>
              <a:clrFrom>
                <a:srgbClr val="FFFFFF"/>
              </a:clrFrom>
              <a:clrTo>
                <a:srgbClr val="FFFFFF">
                  <a:alpha val="0"/>
                </a:srgbClr>
              </a:clrTo>
            </a:clrChange>
          </a:blip>
          <a:srcRect/>
          <a:stretch>
            <a:fillRect/>
          </a:stretch>
        </p:blipFill>
        <p:spPr bwMode="auto">
          <a:xfrm>
            <a:off x="4427984" y="1898902"/>
            <a:ext cx="1962140" cy="720080"/>
          </a:xfrm>
          <a:prstGeom prst="rect">
            <a:avLst/>
          </a:prstGeom>
          <a:noFill/>
          <a:ln w="9525">
            <a:noFill/>
            <a:miter lim="800000"/>
            <a:headEnd/>
            <a:tailEnd/>
          </a:ln>
        </p:spPr>
      </p:pic>
      <p:pic>
        <p:nvPicPr>
          <p:cNvPr id="1032" name="Picture 8"/>
          <p:cNvPicPr>
            <a:picLocks noChangeAspect="1" noChangeArrowheads="1"/>
          </p:cNvPicPr>
          <p:nvPr/>
        </p:nvPicPr>
        <p:blipFill>
          <a:blip r:embed="rId19" cstate="print"/>
          <a:srcRect/>
          <a:stretch>
            <a:fillRect/>
          </a:stretch>
        </p:blipFill>
        <p:spPr bwMode="auto">
          <a:xfrm>
            <a:off x="4499992" y="2924944"/>
            <a:ext cx="1841574" cy="732633"/>
          </a:xfrm>
          <a:prstGeom prst="rect">
            <a:avLst/>
          </a:prstGeom>
          <a:noFill/>
          <a:ln w="9525">
            <a:noFill/>
            <a:miter lim="800000"/>
            <a:headEnd/>
            <a:tailEnd/>
          </a:ln>
        </p:spPr>
      </p:pic>
      <p:pic>
        <p:nvPicPr>
          <p:cNvPr id="1033" name="Picture 9"/>
          <p:cNvPicPr>
            <a:picLocks noChangeAspect="1" noChangeArrowheads="1"/>
          </p:cNvPicPr>
          <p:nvPr/>
        </p:nvPicPr>
        <p:blipFill>
          <a:blip r:embed="rId20" cstate="print"/>
          <a:srcRect/>
          <a:stretch>
            <a:fillRect/>
          </a:stretch>
        </p:blipFill>
        <p:spPr bwMode="auto">
          <a:xfrm>
            <a:off x="4499992" y="3933056"/>
            <a:ext cx="1816621" cy="713448"/>
          </a:xfrm>
          <a:prstGeom prst="rect">
            <a:avLst/>
          </a:prstGeom>
          <a:noFill/>
          <a:ln w="9525">
            <a:noFill/>
            <a:miter lim="800000"/>
            <a:headEnd/>
            <a:tailEnd/>
          </a:ln>
        </p:spPr>
      </p:pic>
      <p:pic>
        <p:nvPicPr>
          <p:cNvPr id="1034" name="Picture 10"/>
          <p:cNvPicPr>
            <a:picLocks noChangeAspect="1" noChangeArrowheads="1"/>
          </p:cNvPicPr>
          <p:nvPr/>
        </p:nvPicPr>
        <p:blipFill>
          <a:blip r:embed="rId21" cstate="print"/>
          <a:srcRect/>
          <a:stretch>
            <a:fillRect/>
          </a:stretch>
        </p:blipFill>
        <p:spPr bwMode="auto">
          <a:xfrm>
            <a:off x="4499992" y="4941168"/>
            <a:ext cx="1868076" cy="720080"/>
          </a:xfrm>
          <a:prstGeom prst="rect">
            <a:avLst/>
          </a:prstGeom>
          <a:noFill/>
          <a:ln w="9525">
            <a:noFill/>
            <a:miter lim="800000"/>
            <a:headEnd/>
            <a:tailEnd/>
          </a:ln>
        </p:spPr>
      </p:pic>
      <p:pic>
        <p:nvPicPr>
          <p:cNvPr id="1035" name="Picture 11"/>
          <p:cNvPicPr>
            <a:picLocks noChangeAspect="1" noChangeArrowheads="1"/>
          </p:cNvPicPr>
          <p:nvPr/>
        </p:nvPicPr>
        <p:blipFill>
          <a:blip r:embed="rId22" cstate="print"/>
          <a:srcRect/>
          <a:stretch>
            <a:fillRect/>
          </a:stretch>
        </p:blipFill>
        <p:spPr bwMode="auto">
          <a:xfrm>
            <a:off x="4509244" y="6021288"/>
            <a:ext cx="1820183" cy="648072"/>
          </a:xfrm>
          <a:prstGeom prst="rect">
            <a:avLst/>
          </a:prstGeom>
          <a:noFill/>
          <a:ln w="9525">
            <a:noFill/>
            <a:miter lim="800000"/>
            <a:headEnd/>
            <a:tailEnd/>
          </a:ln>
        </p:spPr>
      </p:pic>
      <p:pic>
        <p:nvPicPr>
          <p:cNvPr id="1036" name="Picture 12"/>
          <p:cNvPicPr>
            <a:picLocks noChangeAspect="1" noChangeArrowheads="1"/>
          </p:cNvPicPr>
          <p:nvPr/>
        </p:nvPicPr>
        <p:blipFill>
          <a:blip r:embed="rId23" cstate="print"/>
          <a:srcRect/>
          <a:stretch>
            <a:fillRect/>
          </a:stretch>
        </p:blipFill>
        <p:spPr bwMode="auto">
          <a:xfrm>
            <a:off x="6674253" y="1043484"/>
            <a:ext cx="994091" cy="360039"/>
          </a:xfrm>
          <a:prstGeom prst="rect">
            <a:avLst/>
          </a:prstGeom>
          <a:noFill/>
          <a:ln w="9525">
            <a:noFill/>
            <a:miter lim="800000"/>
            <a:headEnd/>
            <a:tailEnd/>
          </a:ln>
        </p:spPr>
      </p:pic>
      <p:pic>
        <p:nvPicPr>
          <p:cNvPr id="1037" name="Picture 13"/>
          <p:cNvPicPr>
            <a:picLocks noChangeAspect="1" noChangeArrowheads="1"/>
          </p:cNvPicPr>
          <p:nvPr/>
        </p:nvPicPr>
        <p:blipFill>
          <a:blip r:embed="rId24" cstate="print"/>
          <a:srcRect/>
          <a:stretch>
            <a:fillRect/>
          </a:stretch>
        </p:blipFill>
        <p:spPr bwMode="auto">
          <a:xfrm>
            <a:off x="6732239" y="1988840"/>
            <a:ext cx="864097" cy="499685"/>
          </a:xfrm>
          <a:prstGeom prst="rect">
            <a:avLst/>
          </a:prstGeom>
          <a:noFill/>
          <a:ln w="9525">
            <a:noFill/>
            <a:miter lim="800000"/>
            <a:headEnd/>
            <a:tailEnd/>
          </a:ln>
        </p:spPr>
      </p:pic>
      <p:pic>
        <p:nvPicPr>
          <p:cNvPr id="1038" name="Picture 14"/>
          <p:cNvPicPr>
            <a:picLocks noChangeAspect="1" noChangeArrowheads="1"/>
          </p:cNvPicPr>
          <p:nvPr/>
        </p:nvPicPr>
        <p:blipFill>
          <a:blip r:embed="rId25" cstate="print"/>
          <a:srcRect/>
          <a:stretch>
            <a:fillRect/>
          </a:stretch>
        </p:blipFill>
        <p:spPr bwMode="auto">
          <a:xfrm>
            <a:off x="6588225" y="3095568"/>
            <a:ext cx="1080119" cy="435730"/>
          </a:xfrm>
          <a:prstGeom prst="rect">
            <a:avLst/>
          </a:prstGeom>
          <a:noFill/>
          <a:ln w="9525">
            <a:noFill/>
            <a:miter lim="800000"/>
            <a:headEnd/>
            <a:tailEnd/>
          </a:ln>
        </p:spPr>
      </p:pic>
      <p:pic>
        <p:nvPicPr>
          <p:cNvPr id="1039" name="Picture 15"/>
          <p:cNvPicPr>
            <a:picLocks noChangeAspect="1" noChangeArrowheads="1"/>
          </p:cNvPicPr>
          <p:nvPr/>
        </p:nvPicPr>
        <p:blipFill>
          <a:blip r:embed="rId26" cstate="print"/>
          <a:srcRect/>
          <a:stretch>
            <a:fillRect/>
          </a:stretch>
        </p:blipFill>
        <p:spPr bwMode="auto">
          <a:xfrm>
            <a:off x="6552076" y="4158045"/>
            <a:ext cx="1144927" cy="293571"/>
          </a:xfrm>
          <a:prstGeom prst="rect">
            <a:avLst/>
          </a:prstGeom>
          <a:noFill/>
          <a:ln w="9525">
            <a:noFill/>
            <a:miter lim="800000"/>
            <a:headEnd/>
            <a:tailEnd/>
          </a:ln>
        </p:spPr>
      </p:pic>
      <p:pic>
        <p:nvPicPr>
          <p:cNvPr id="1040" name="Picture 16"/>
          <p:cNvPicPr>
            <a:picLocks noChangeAspect="1" noChangeArrowheads="1"/>
          </p:cNvPicPr>
          <p:nvPr/>
        </p:nvPicPr>
        <p:blipFill>
          <a:blip r:embed="rId27" cstate="print"/>
          <a:srcRect/>
          <a:stretch>
            <a:fillRect/>
          </a:stretch>
        </p:blipFill>
        <p:spPr bwMode="auto">
          <a:xfrm>
            <a:off x="6642302" y="5157192"/>
            <a:ext cx="945776" cy="360040"/>
          </a:xfrm>
          <a:prstGeom prst="rect">
            <a:avLst/>
          </a:prstGeom>
          <a:noFill/>
          <a:ln w="9525">
            <a:noFill/>
            <a:miter lim="800000"/>
            <a:headEnd/>
            <a:tailEnd/>
          </a:ln>
        </p:spPr>
      </p:pic>
      <p:pic>
        <p:nvPicPr>
          <p:cNvPr id="1041" name="Picture 17"/>
          <p:cNvPicPr>
            <a:picLocks noChangeAspect="1" noChangeArrowheads="1"/>
          </p:cNvPicPr>
          <p:nvPr/>
        </p:nvPicPr>
        <p:blipFill>
          <a:blip r:embed="rId28" cstate="print"/>
          <a:srcRect/>
          <a:stretch>
            <a:fillRect/>
          </a:stretch>
        </p:blipFill>
        <p:spPr bwMode="auto">
          <a:xfrm>
            <a:off x="6534435" y="6119904"/>
            <a:ext cx="1214406" cy="432048"/>
          </a:xfrm>
          <a:prstGeom prst="rect">
            <a:avLst/>
          </a:prstGeom>
          <a:noFill/>
          <a:ln w="9525">
            <a:noFill/>
            <a:miter lim="800000"/>
            <a:headEnd/>
            <a:tailEnd/>
          </a:ln>
        </p:spPr>
      </p:pic>
      <p:pic>
        <p:nvPicPr>
          <p:cNvPr id="1042" name="Picture 18"/>
          <p:cNvPicPr>
            <a:picLocks noChangeAspect="1" noChangeArrowheads="1"/>
          </p:cNvPicPr>
          <p:nvPr/>
        </p:nvPicPr>
        <p:blipFill>
          <a:blip r:embed="rId29" cstate="print"/>
          <a:srcRect/>
          <a:stretch>
            <a:fillRect/>
          </a:stretch>
        </p:blipFill>
        <p:spPr bwMode="auto">
          <a:xfrm>
            <a:off x="8028384" y="1124744"/>
            <a:ext cx="944195" cy="216024"/>
          </a:xfrm>
          <a:prstGeom prst="rect">
            <a:avLst/>
          </a:prstGeom>
          <a:noFill/>
          <a:ln w="9525">
            <a:noFill/>
            <a:miter lim="800000"/>
            <a:headEnd/>
            <a:tailEnd/>
          </a:ln>
        </p:spPr>
      </p:pic>
      <p:pic>
        <p:nvPicPr>
          <p:cNvPr id="1043" name="Picture 19"/>
          <p:cNvPicPr>
            <a:picLocks noChangeAspect="1" noChangeArrowheads="1"/>
          </p:cNvPicPr>
          <p:nvPr/>
        </p:nvPicPr>
        <p:blipFill>
          <a:blip r:embed="rId30" cstate="print"/>
          <a:srcRect/>
          <a:stretch>
            <a:fillRect/>
          </a:stretch>
        </p:blipFill>
        <p:spPr bwMode="auto">
          <a:xfrm>
            <a:off x="8028384" y="1916832"/>
            <a:ext cx="893068" cy="579774"/>
          </a:xfrm>
          <a:prstGeom prst="rect">
            <a:avLst/>
          </a:prstGeom>
          <a:noFill/>
          <a:ln w="9525">
            <a:noFill/>
            <a:miter lim="800000"/>
            <a:headEnd/>
            <a:tailEnd/>
          </a:ln>
        </p:spPr>
      </p:pic>
      <p:sp>
        <p:nvSpPr>
          <p:cNvPr id="36" name="Месяц 35"/>
          <p:cNvSpPr/>
          <p:nvPr/>
        </p:nvSpPr>
        <p:spPr>
          <a:xfrm rot="5400000">
            <a:off x="8262626" y="2852936"/>
            <a:ext cx="432048" cy="864096"/>
          </a:xfrm>
          <a:prstGeom prst="moon">
            <a:avLst>
              <a:gd name="adj" fmla="val 72975"/>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44" name="Picture 20"/>
          <p:cNvPicPr>
            <a:picLocks noChangeAspect="1" noChangeArrowheads="1"/>
          </p:cNvPicPr>
          <p:nvPr/>
        </p:nvPicPr>
        <p:blipFill>
          <a:blip r:embed="rId31" cstate="print"/>
          <a:srcRect/>
          <a:stretch>
            <a:fillRect/>
          </a:stretch>
        </p:blipFill>
        <p:spPr bwMode="auto">
          <a:xfrm>
            <a:off x="8028384" y="4185228"/>
            <a:ext cx="936105" cy="288032"/>
          </a:xfrm>
          <a:prstGeom prst="rect">
            <a:avLst/>
          </a:prstGeom>
          <a:noFill/>
          <a:ln w="9525">
            <a:noFill/>
            <a:miter lim="800000"/>
            <a:headEnd/>
            <a:tailEnd/>
          </a:ln>
        </p:spPr>
      </p:pic>
      <p:pic>
        <p:nvPicPr>
          <p:cNvPr id="1045" name="Picture 21"/>
          <p:cNvPicPr>
            <a:picLocks noChangeAspect="1" noChangeArrowheads="1"/>
          </p:cNvPicPr>
          <p:nvPr/>
        </p:nvPicPr>
        <p:blipFill>
          <a:blip r:embed="rId32" cstate="print"/>
          <a:srcRect/>
          <a:stretch>
            <a:fillRect/>
          </a:stretch>
        </p:blipFill>
        <p:spPr bwMode="auto">
          <a:xfrm>
            <a:off x="8100392" y="5085184"/>
            <a:ext cx="824774" cy="619894"/>
          </a:xfrm>
          <a:prstGeom prst="rect">
            <a:avLst/>
          </a:prstGeom>
          <a:noFill/>
          <a:ln w="9525">
            <a:noFill/>
            <a:miter lim="800000"/>
            <a:headEnd/>
            <a:tailEnd/>
          </a:ln>
        </p:spPr>
      </p:pic>
      <p:pic>
        <p:nvPicPr>
          <p:cNvPr id="1046" name="Picture 22"/>
          <p:cNvPicPr>
            <a:picLocks noChangeAspect="1" noChangeArrowheads="1"/>
          </p:cNvPicPr>
          <p:nvPr/>
        </p:nvPicPr>
        <p:blipFill>
          <a:blip r:embed="rId33" cstate="print"/>
          <a:srcRect/>
          <a:stretch>
            <a:fillRect/>
          </a:stretch>
        </p:blipFill>
        <p:spPr bwMode="auto">
          <a:xfrm>
            <a:off x="7884368" y="5940315"/>
            <a:ext cx="1152128" cy="826724"/>
          </a:xfrm>
          <a:prstGeom prst="rect">
            <a:avLst/>
          </a:prstGeom>
          <a:noFill/>
          <a:ln w="9525">
            <a:noFill/>
            <a:miter lim="800000"/>
            <a:headEnd/>
            <a:tailEnd/>
          </a:ln>
        </p:spPr>
      </p:pic>
      <p:sp>
        <p:nvSpPr>
          <p:cNvPr id="40" name="TextBox 39"/>
          <p:cNvSpPr txBox="1"/>
          <p:nvPr/>
        </p:nvSpPr>
        <p:spPr>
          <a:xfrm>
            <a:off x="0" y="-36676"/>
            <a:ext cx="1148776"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Карта №2</a:t>
            </a:r>
            <a:endParaRPr lang="ru-RU" dirty="0">
              <a:latin typeface="Times New Roman" panose="02020603050405020304" pitchFamily="18" charset="0"/>
              <a:cs typeface="Times New Roman" panose="02020603050405020304" pitchFamily="18" charset="0"/>
            </a:endParaRPr>
          </a:p>
        </p:txBody>
      </p:sp>
      <p:sp>
        <p:nvSpPr>
          <p:cNvPr id="4" name="Нижний колонтитул 3"/>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Таблица 1"/>
          <p:cNvGraphicFramePr>
            <a:graphicFrameLocks noGrp="1"/>
          </p:cNvGraphicFramePr>
          <p:nvPr>
            <p:extLst>
              <p:ext uri="{D42A27DB-BD31-4B8C-83A1-F6EECF244321}">
                <p14:modId xmlns:p14="http://schemas.microsoft.com/office/powerpoint/2010/main" val="19312250"/>
              </p:ext>
            </p:extLst>
          </p:nvPr>
        </p:nvGraphicFramePr>
        <p:xfrm>
          <a:off x="2" y="288032"/>
          <a:ext cx="9143998" cy="6571889"/>
        </p:xfrm>
        <a:graphic>
          <a:graphicData uri="http://schemas.openxmlformats.org/drawingml/2006/table">
            <a:tbl>
              <a:tblPr firstRow="1" bandRow="1">
                <a:tableStyleId>{5940675A-B579-460E-94D1-54222C63F5DA}</a:tableStyleId>
              </a:tblPr>
              <a:tblGrid>
                <a:gridCol w="576573"/>
                <a:gridCol w="1687674"/>
                <a:gridCol w="1687674"/>
                <a:gridCol w="1146542"/>
                <a:gridCol w="2444177"/>
                <a:gridCol w="1601358"/>
              </a:tblGrid>
              <a:tr h="394318">
                <a:tc>
                  <a:txBody>
                    <a:bodyPr/>
                    <a:lstStyle/>
                    <a:p>
                      <a:pPr algn="ctr"/>
                      <a:endParaRPr lang="ru-RU" sz="2000" b="1" dirty="0"/>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овал лица</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прическа</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нос</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algn="ctr"/>
                      <a:r>
                        <a:rPr lang="ru-RU" sz="1600" dirty="0" smtClean="0">
                          <a:latin typeface="Times New Roman" panose="02020603050405020304" pitchFamily="18" charset="0"/>
                          <a:cs typeface="Times New Roman" panose="02020603050405020304" pitchFamily="18" charset="0"/>
                        </a:rPr>
                        <a:t>глаза</a:t>
                      </a:r>
                      <a:endParaRPr lang="ru-RU" sz="1600" dirty="0">
                        <a:latin typeface="Times New Roman" panose="02020603050405020304" pitchFamily="18" charset="0"/>
                        <a:cs typeface="Times New Roman" panose="02020603050405020304" pitchFamily="18" charset="0"/>
                      </a:endParaRP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ru-RU" sz="1600" dirty="0" smtClean="0">
                          <a:latin typeface="Times New Roman" panose="02020603050405020304" pitchFamily="18" charset="0"/>
                          <a:cs typeface="Times New Roman" panose="02020603050405020304" pitchFamily="18" charset="0"/>
                        </a:rPr>
                        <a:t>губы</a:t>
                      </a:r>
                    </a:p>
                  </a:txBody>
                  <a:tcPr anchor="ctr"/>
                </a:tc>
              </a:tr>
              <a:tr h="1024733">
                <a:tc>
                  <a:txBody>
                    <a:bodyPr/>
                    <a:lstStyle/>
                    <a:p>
                      <a:pPr algn="ctr"/>
                      <a:r>
                        <a:rPr lang="ru-RU" sz="2000" b="1" dirty="0" smtClean="0"/>
                        <a:t>1</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4733">
                <a:tc>
                  <a:txBody>
                    <a:bodyPr/>
                    <a:lstStyle/>
                    <a:p>
                      <a:pPr algn="ctr"/>
                      <a:r>
                        <a:rPr lang="ru-RU" sz="2000" b="1" dirty="0" smtClean="0"/>
                        <a:t>2</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024733">
                <a:tc>
                  <a:txBody>
                    <a:bodyPr/>
                    <a:lstStyle/>
                    <a:p>
                      <a:pPr algn="ctr"/>
                      <a:r>
                        <a:rPr lang="ru-RU" sz="2000" b="1" dirty="0" smtClean="0"/>
                        <a:t>3</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r>
              <a:tr h="1024733">
                <a:tc>
                  <a:txBody>
                    <a:bodyPr/>
                    <a:lstStyle/>
                    <a:p>
                      <a:pPr algn="ctr"/>
                      <a:r>
                        <a:rPr lang="ru-RU" sz="2000" b="1" dirty="0" smtClean="0"/>
                        <a:t>4</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r>
              <a:tr h="1024733">
                <a:tc>
                  <a:txBody>
                    <a:bodyPr/>
                    <a:lstStyle/>
                    <a:p>
                      <a:pPr algn="ctr"/>
                      <a:r>
                        <a:rPr lang="ru-RU" sz="2000" b="1" dirty="0" smtClean="0"/>
                        <a:t>5</a:t>
                      </a:r>
                      <a:endParaRPr lang="ru-RU" sz="2000" b="1" dirty="0"/>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r>
              <a:tr h="1051984">
                <a:tc>
                  <a:txBody>
                    <a:bodyPr/>
                    <a:lstStyle/>
                    <a:p>
                      <a:pPr algn="ctr"/>
                      <a:r>
                        <a:rPr lang="ru-RU" sz="2000" b="1" dirty="0" smtClean="0"/>
                        <a:t>6</a:t>
                      </a:r>
                      <a:endParaRPr lang="ru-RU" sz="2000" b="1"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bl>
          </a:graphicData>
        </a:graphic>
      </p:graphicFrame>
      <p:sp>
        <p:nvSpPr>
          <p:cNvPr id="3" name="TextBox 2"/>
          <p:cNvSpPr txBox="1"/>
          <p:nvPr/>
        </p:nvSpPr>
        <p:spPr>
          <a:xfrm>
            <a:off x="1076723" y="-27384"/>
            <a:ext cx="1873462" cy="369332"/>
          </a:xfrm>
          <a:prstGeom prst="rect">
            <a:avLst/>
          </a:prstGeom>
          <a:noFill/>
        </p:spPr>
        <p:txBody>
          <a:bodyPr wrap="none" rtlCol="0">
            <a:spAutoFit/>
          </a:bodyPr>
          <a:lstStyle/>
          <a:p>
            <a:r>
              <a:rPr lang="ru-RU" dirty="0" smtClean="0"/>
              <a:t>«</a:t>
            </a:r>
            <a:r>
              <a:rPr lang="ru-RU" dirty="0" smtClean="0">
                <a:latin typeface="Times New Roman" panose="02020603050405020304" pitchFamily="18" charset="0"/>
                <a:cs typeface="Times New Roman" panose="02020603050405020304" pitchFamily="18" charset="0"/>
              </a:rPr>
              <a:t>Женское  лицо»</a:t>
            </a:r>
            <a:endParaRPr lang="ru-RU" dirty="0">
              <a:latin typeface="Times New Roman" panose="02020603050405020304" pitchFamily="18" charset="0"/>
              <a:cs typeface="Times New Roman" panose="02020603050405020304" pitchFamily="18" charset="0"/>
            </a:endParaRPr>
          </a:p>
        </p:txBody>
      </p:sp>
      <p:pic>
        <p:nvPicPr>
          <p:cNvPr id="26634" name="Picture 10"/>
          <p:cNvPicPr>
            <a:picLocks noChangeAspect="1" noChangeArrowheads="1"/>
          </p:cNvPicPr>
          <p:nvPr/>
        </p:nvPicPr>
        <p:blipFill>
          <a:blip r:embed="rId2" cstate="print"/>
          <a:srcRect/>
          <a:stretch>
            <a:fillRect/>
          </a:stretch>
        </p:blipFill>
        <p:spPr bwMode="auto">
          <a:xfrm>
            <a:off x="755576" y="782634"/>
            <a:ext cx="936104" cy="823912"/>
          </a:xfrm>
          <a:prstGeom prst="rect">
            <a:avLst/>
          </a:prstGeom>
          <a:noFill/>
          <a:ln w="9525">
            <a:noFill/>
            <a:miter lim="800000"/>
            <a:headEnd/>
            <a:tailEnd/>
          </a:ln>
        </p:spPr>
      </p:pic>
      <p:pic>
        <p:nvPicPr>
          <p:cNvPr id="54" name="Picture 10"/>
          <p:cNvPicPr>
            <a:picLocks noChangeAspect="1" noChangeArrowheads="1"/>
          </p:cNvPicPr>
          <p:nvPr/>
        </p:nvPicPr>
        <p:blipFill>
          <a:blip r:embed="rId2" cstate="print"/>
          <a:srcRect/>
          <a:stretch>
            <a:fillRect/>
          </a:stretch>
        </p:blipFill>
        <p:spPr bwMode="auto">
          <a:xfrm>
            <a:off x="827008" y="1808964"/>
            <a:ext cx="720080" cy="823912"/>
          </a:xfrm>
          <a:prstGeom prst="rect">
            <a:avLst/>
          </a:prstGeom>
          <a:noFill/>
          <a:ln w="9525">
            <a:noFill/>
            <a:miter lim="800000"/>
            <a:headEnd/>
            <a:tailEnd/>
          </a:ln>
        </p:spPr>
      </p:pic>
      <p:pic>
        <p:nvPicPr>
          <p:cNvPr id="26635" name="Picture 11"/>
          <p:cNvPicPr>
            <a:picLocks noChangeAspect="1" noChangeArrowheads="1"/>
          </p:cNvPicPr>
          <p:nvPr/>
        </p:nvPicPr>
        <p:blipFill>
          <a:blip r:embed="rId3" cstate="print"/>
          <a:srcRect/>
          <a:stretch>
            <a:fillRect/>
          </a:stretch>
        </p:blipFill>
        <p:spPr bwMode="auto">
          <a:xfrm>
            <a:off x="773218" y="2816788"/>
            <a:ext cx="885563" cy="895920"/>
          </a:xfrm>
          <a:prstGeom prst="rect">
            <a:avLst/>
          </a:prstGeom>
          <a:noFill/>
          <a:ln w="9525">
            <a:noFill/>
            <a:miter lim="800000"/>
            <a:headEnd/>
            <a:tailEnd/>
          </a:ln>
        </p:spPr>
      </p:pic>
      <p:pic>
        <p:nvPicPr>
          <p:cNvPr id="26636" name="Picture 12"/>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790860" y="3833865"/>
            <a:ext cx="864096" cy="1052113"/>
          </a:xfrm>
          <a:prstGeom prst="rect">
            <a:avLst/>
          </a:prstGeom>
          <a:noFill/>
          <a:ln w="9525">
            <a:noFill/>
            <a:miter lim="800000"/>
            <a:headEnd/>
            <a:tailEnd/>
          </a:ln>
        </p:spPr>
      </p:pic>
      <p:pic>
        <p:nvPicPr>
          <p:cNvPr id="26637" name="Picture 13"/>
          <p:cNvPicPr>
            <a:picLocks noChangeAspect="1" noChangeArrowheads="1"/>
          </p:cNvPicPr>
          <p:nvPr/>
        </p:nvPicPr>
        <p:blipFill>
          <a:blip r:embed="rId5" cstate="print"/>
          <a:srcRect/>
          <a:stretch>
            <a:fillRect/>
          </a:stretch>
        </p:blipFill>
        <p:spPr bwMode="auto">
          <a:xfrm>
            <a:off x="809078" y="4878125"/>
            <a:ext cx="831489" cy="864096"/>
          </a:xfrm>
          <a:prstGeom prst="rect">
            <a:avLst/>
          </a:prstGeom>
          <a:noFill/>
          <a:ln w="9525">
            <a:noFill/>
            <a:miter lim="800000"/>
            <a:headEnd/>
            <a:tailEnd/>
          </a:ln>
        </p:spPr>
      </p:pic>
      <p:pic>
        <p:nvPicPr>
          <p:cNvPr id="26638" name="Picture 14"/>
          <p:cNvPicPr>
            <a:picLocks noChangeAspect="1" noChangeArrowheads="1"/>
          </p:cNvPicPr>
          <p:nvPr/>
        </p:nvPicPr>
        <p:blipFill>
          <a:blip r:embed="rId6" cstate="print">
            <a:clrChange>
              <a:clrFrom>
                <a:srgbClr val="FFFFFF"/>
              </a:clrFrom>
              <a:clrTo>
                <a:srgbClr val="FFFFFF">
                  <a:alpha val="0"/>
                </a:srgbClr>
              </a:clrTo>
            </a:clrChange>
          </a:blip>
          <a:srcRect/>
          <a:stretch>
            <a:fillRect/>
          </a:stretch>
        </p:blipFill>
        <p:spPr bwMode="auto">
          <a:xfrm>
            <a:off x="800113" y="5795947"/>
            <a:ext cx="860301" cy="1062053"/>
          </a:xfrm>
          <a:prstGeom prst="rect">
            <a:avLst/>
          </a:prstGeom>
          <a:noFill/>
          <a:ln w="9525">
            <a:noFill/>
            <a:miter lim="800000"/>
            <a:headEnd/>
            <a:tailEnd/>
          </a:ln>
        </p:spPr>
      </p:pic>
      <p:sp>
        <p:nvSpPr>
          <p:cNvPr id="16" name="Капля 15"/>
          <p:cNvSpPr/>
          <p:nvPr/>
        </p:nvSpPr>
        <p:spPr>
          <a:xfrm rot="18696188">
            <a:off x="4328667" y="1133444"/>
            <a:ext cx="386218" cy="380360"/>
          </a:xfrm>
          <a:prstGeom prst="teardrop">
            <a:avLst>
              <a:gd name="adj" fmla="val 178848"/>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7" name="Полилиния 16"/>
          <p:cNvSpPr/>
          <p:nvPr/>
        </p:nvSpPr>
        <p:spPr>
          <a:xfrm>
            <a:off x="4316729" y="1916832"/>
            <a:ext cx="294093" cy="574740"/>
          </a:xfrm>
          <a:custGeom>
            <a:avLst/>
            <a:gdLst>
              <a:gd name="connsiteX0" fmla="*/ 215153 w 233082"/>
              <a:gd name="connsiteY0" fmla="*/ 0 h 430306"/>
              <a:gd name="connsiteX1" fmla="*/ 0 w 233082"/>
              <a:gd name="connsiteY1" fmla="*/ 430306 h 430306"/>
              <a:gd name="connsiteX2" fmla="*/ 233082 w 233082"/>
              <a:gd name="connsiteY2" fmla="*/ 430306 h 430306"/>
            </a:gdLst>
            <a:ahLst/>
            <a:cxnLst>
              <a:cxn ang="0">
                <a:pos x="connsiteX0" y="connsiteY0"/>
              </a:cxn>
              <a:cxn ang="0">
                <a:pos x="connsiteX1" y="connsiteY1"/>
              </a:cxn>
              <a:cxn ang="0">
                <a:pos x="connsiteX2" y="connsiteY2"/>
              </a:cxn>
            </a:cxnLst>
            <a:rect l="l" t="t" r="r" b="b"/>
            <a:pathLst>
              <a:path w="233082" h="430306">
                <a:moveTo>
                  <a:pt x="215153" y="0"/>
                </a:moveTo>
                <a:lnTo>
                  <a:pt x="0" y="430306"/>
                </a:lnTo>
                <a:lnTo>
                  <a:pt x="233082" y="430306"/>
                </a:lnTo>
              </a:path>
            </a:pathLst>
          </a:custGeom>
          <a:ln w="38100">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ru-RU"/>
          </a:p>
        </p:txBody>
      </p:sp>
      <p:pic>
        <p:nvPicPr>
          <p:cNvPr id="1026" name="Picture 2"/>
          <p:cNvPicPr>
            <a:picLocks noChangeAspect="1" noChangeArrowheads="1"/>
          </p:cNvPicPr>
          <p:nvPr/>
        </p:nvPicPr>
        <p:blipFill>
          <a:blip r:embed="rId7" cstate="print"/>
          <a:srcRect/>
          <a:stretch>
            <a:fillRect/>
          </a:stretch>
        </p:blipFill>
        <p:spPr bwMode="auto">
          <a:xfrm>
            <a:off x="4259748" y="2834718"/>
            <a:ext cx="528637" cy="828674"/>
          </a:xfrm>
          <a:prstGeom prst="rect">
            <a:avLst/>
          </a:prstGeom>
          <a:noFill/>
          <a:ln w="9525">
            <a:noFill/>
            <a:miter lim="800000"/>
            <a:headEnd/>
            <a:tailEnd/>
          </a:ln>
        </p:spPr>
      </p:pic>
      <p:pic>
        <p:nvPicPr>
          <p:cNvPr id="1027" name="Picture 3"/>
          <p:cNvPicPr>
            <a:picLocks noChangeAspect="1" noChangeArrowheads="1"/>
          </p:cNvPicPr>
          <p:nvPr/>
        </p:nvPicPr>
        <p:blipFill>
          <a:blip r:embed="rId8" cstate="print"/>
          <a:srcRect/>
          <a:stretch>
            <a:fillRect/>
          </a:stretch>
        </p:blipFill>
        <p:spPr bwMode="auto">
          <a:xfrm>
            <a:off x="4322791" y="3933056"/>
            <a:ext cx="364556" cy="736476"/>
          </a:xfrm>
          <a:prstGeom prst="rect">
            <a:avLst/>
          </a:prstGeom>
          <a:noFill/>
          <a:ln w="9525">
            <a:noFill/>
            <a:miter lim="800000"/>
            <a:headEnd/>
            <a:tailEnd/>
          </a:ln>
        </p:spPr>
      </p:pic>
      <p:pic>
        <p:nvPicPr>
          <p:cNvPr id="1028" name="Picture 4"/>
          <p:cNvPicPr>
            <a:picLocks noChangeAspect="1" noChangeArrowheads="1"/>
          </p:cNvPicPr>
          <p:nvPr/>
        </p:nvPicPr>
        <p:blipFill>
          <a:blip r:embed="rId9" cstate="print"/>
          <a:srcRect/>
          <a:stretch>
            <a:fillRect/>
          </a:stretch>
        </p:blipFill>
        <p:spPr bwMode="auto">
          <a:xfrm>
            <a:off x="4196705" y="5301208"/>
            <a:ext cx="663327" cy="253795"/>
          </a:xfrm>
          <a:prstGeom prst="rect">
            <a:avLst/>
          </a:prstGeom>
          <a:noFill/>
          <a:ln w="9525">
            <a:noFill/>
            <a:miter lim="800000"/>
            <a:headEnd/>
            <a:tailEnd/>
          </a:ln>
        </p:spPr>
      </p:pic>
      <p:pic>
        <p:nvPicPr>
          <p:cNvPr id="1029" name="Picture 5"/>
          <p:cNvPicPr>
            <a:picLocks noChangeAspect="1" noChangeArrowheads="1"/>
          </p:cNvPicPr>
          <p:nvPr/>
        </p:nvPicPr>
        <p:blipFill>
          <a:blip r:embed="rId10" cstate="print"/>
          <a:srcRect/>
          <a:stretch>
            <a:fillRect/>
          </a:stretch>
        </p:blipFill>
        <p:spPr bwMode="auto">
          <a:xfrm>
            <a:off x="4250783" y="5949280"/>
            <a:ext cx="608459" cy="716287"/>
          </a:xfrm>
          <a:prstGeom prst="rect">
            <a:avLst/>
          </a:prstGeom>
          <a:noFill/>
          <a:ln w="9525">
            <a:noFill/>
            <a:miter lim="800000"/>
            <a:headEnd/>
            <a:tailEnd/>
          </a:ln>
        </p:spPr>
      </p:pic>
      <p:pic>
        <p:nvPicPr>
          <p:cNvPr id="1030" name="Picture 6"/>
          <p:cNvPicPr>
            <a:picLocks noChangeAspect="1" noChangeArrowheads="1"/>
          </p:cNvPicPr>
          <p:nvPr/>
        </p:nvPicPr>
        <p:blipFill>
          <a:blip r:embed="rId11" cstate="print">
            <a:clrChange>
              <a:clrFrom>
                <a:srgbClr val="FFFFFF"/>
              </a:clrFrom>
              <a:clrTo>
                <a:srgbClr val="FFFFFF">
                  <a:alpha val="0"/>
                </a:srgbClr>
              </a:clrTo>
            </a:clrChange>
          </a:blip>
          <a:srcRect/>
          <a:stretch>
            <a:fillRect/>
          </a:stretch>
        </p:blipFill>
        <p:spPr bwMode="auto">
          <a:xfrm>
            <a:off x="5297256" y="844689"/>
            <a:ext cx="2083056" cy="631130"/>
          </a:xfrm>
          <a:prstGeom prst="rect">
            <a:avLst/>
          </a:prstGeom>
          <a:noFill/>
          <a:ln w="9525">
            <a:noFill/>
            <a:miter lim="800000"/>
            <a:headEnd/>
            <a:tailEnd/>
          </a:ln>
        </p:spPr>
      </p:pic>
      <p:pic>
        <p:nvPicPr>
          <p:cNvPr id="1034" name="Picture 10"/>
          <p:cNvPicPr>
            <a:picLocks noChangeAspect="1" noChangeArrowheads="1"/>
          </p:cNvPicPr>
          <p:nvPr/>
        </p:nvPicPr>
        <p:blipFill>
          <a:blip r:embed="rId12" cstate="print"/>
          <a:srcRect/>
          <a:stretch>
            <a:fillRect/>
          </a:stretch>
        </p:blipFill>
        <p:spPr bwMode="auto">
          <a:xfrm>
            <a:off x="5440984" y="4941168"/>
            <a:ext cx="1868076" cy="720080"/>
          </a:xfrm>
          <a:prstGeom prst="rect">
            <a:avLst/>
          </a:prstGeom>
          <a:noFill/>
          <a:ln w="9525">
            <a:noFill/>
            <a:miter lim="800000"/>
            <a:headEnd/>
            <a:tailEnd/>
          </a:ln>
        </p:spPr>
      </p:pic>
      <p:pic>
        <p:nvPicPr>
          <p:cNvPr id="1035" name="Picture 11"/>
          <p:cNvPicPr>
            <a:picLocks noChangeAspect="1" noChangeArrowheads="1"/>
          </p:cNvPicPr>
          <p:nvPr/>
        </p:nvPicPr>
        <p:blipFill>
          <a:blip r:embed="rId13" cstate="print"/>
          <a:srcRect/>
          <a:stretch>
            <a:fillRect/>
          </a:stretch>
        </p:blipFill>
        <p:spPr bwMode="auto">
          <a:xfrm>
            <a:off x="5450236" y="6021288"/>
            <a:ext cx="1820183" cy="648072"/>
          </a:xfrm>
          <a:prstGeom prst="rect">
            <a:avLst/>
          </a:prstGeom>
          <a:noFill/>
          <a:ln w="9525">
            <a:noFill/>
            <a:miter lim="800000"/>
            <a:headEnd/>
            <a:tailEnd/>
          </a:ln>
        </p:spPr>
      </p:pic>
      <p:pic>
        <p:nvPicPr>
          <p:cNvPr id="1036" name="Picture 12"/>
          <p:cNvPicPr>
            <a:picLocks noChangeAspect="1" noChangeArrowheads="1"/>
          </p:cNvPicPr>
          <p:nvPr/>
        </p:nvPicPr>
        <p:blipFill>
          <a:blip r:embed="rId14" cstate="print"/>
          <a:srcRect/>
          <a:stretch>
            <a:fillRect/>
          </a:stretch>
        </p:blipFill>
        <p:spPr bwMode="auto">
          <a:xfrm>
            <a:off x="7889900" y="1043484"/>
            <a:ext cx="994091" cy="360039"/>
          </a:xfrm>
          <a:prstGeom prst="rect">
            <a:avLst/>
          </a:prstGeom>
          <a:noFill/>
          <a:ln w="9525">
            <a:noFill/>
            <a:miter lim="800000"/>
            <a:headEnd/>
            <a:tailEnd/>
          </a:ln>
        </p:spPr>
      </p:pic>
      <p:pic>
        <p:nvPicPr>
          <p:cNvPr id="1037" name="Picture 13"/>
          <p:cNvPicPr>
            <a:picLocks noChangeAspect="1" noChangeArrowheads="1"/>
          </p:cNvPicPr>
          <p:nvPr/>
        </p:nvPicPr>
        <p:blipFill>
          <a:blip r:embed="rId15" cstate="print"/>
          <a:srcRect/>
          <a:stretch>
            <a:fillRect/>
          </a:stretch>
        </p:blipFill>
        <p:spPr bwMode="auto">
          <a:xfrm>
            <a:off x="7947886" y="1988840"/>
            <a:ext cx="864097" cy="499685"/>
          </a:xfrm>
          <a:prstGeom prst="rect">
            <a:avLst/>
          </a:prstGeom>
          <a:noFill/>
          <a:ln w="9525">
            <a:noFill/>
            <a:miter lim="800000"/>
            <a:headEnd/>
            <a:tailEnd/>
          </a:ln>
        </p:spPr>
      </p:pic>
      <p:pic>
        <p:nvPicPr>
          <p:cNvPr id="1038" name="Picture 14"/>
          <p:cNvPicPr>
            <a:picLocks noChangeAspect="1" noChangeArrowheads="1"/>
          </p:cNvPicPr>
          <p:nvPr/>
        </p:nvPicPr>
        <p:blipFill>
          <a:blip r:embed="rId16" cstate="print"/>
          <a:srcRect/>
          <a:stretch>
            <a:fillRect/>
          </a:stretch>
        </p:blipFill>
        <p:spPr bwMode="auto">
          <a:xfrm>
            <a:off x="7803872" y="3095568"/>
            <a:ext cx="1080119" cy="435730"/>
          </a:xfrm>
          <a:prstGeom prst="rect">
            <a:avLst/>
          </a:prstGeom>
          <a:noFill/>
          <a:ln w="9525">
            <a:noFill/>
            <a:miter lim="800000"/>
            <a:headEnd/>
            <a:tailEnd/>
          </a:ln>
        </p:spPr>
      </p:pic>
      <p:pic>
        <p:nvPicPr>
          <p:cNvPr id="1039" name="Picture 15"/>
          <p:cNvPicPr>
            <a:picLocks noChangeAspect="1" noChangeArrowheads="1"/>
          </p:cNvPicPr>
          <p:nvPr/>
        </p:nvPicPr>
        <p:blipFill>
          <a:blip r:embed="rId17" cstate="print"/>
          <a:srcRect/>
          <a:stretch>
            <a:fillRect/>
          </a:stretch>
        </p:blipFill>
        <p:spPr bwMode="auto">
          <a:xfrm>
            <a:off x="7767723" y="4158045"/>
            <a:ext cx="1144927" cy="293571"/>
          </a:xfrm>
          <a:prstGeom prst="rect">
            <a:avLst/>
          </a:prstGeom>
          <a:noFill/>
          <a:ln w="9525">
            <a:noFill/>
            <a:miter lim="800000"/>
            <a:headEnd/>
            <a:tailEnd/>
          </a:ln>
        </p:spPr>
      </p:pic>
      <p:pic>
        <p:nvPicPr>
          <p:cNvPr id="1040" name="Picture 16"/>
          <p:cNvPicPr>
            <a:picLocks noChangeAspect="1" noChangeArrowheads="1"/>
          </p:cNvPicPr>
          <p:nvPr/>
        </p:nvPicPr>
        <p:blipFill>
          <a:blip r:embed="rId18" cstate="print"/>
          <a:srcRect/>
          <a:stretch>
            <a:fillRect/>
          </a:stretch>
        </p:blipFill>
        <p:spPr bwMode="auto">
          <a:xfrm>
            <a:off x="7857949" y="5157192"/>
            <a:ext cx="945776" cy="360040"/>
          </a:xfrm>
          <a:prstGeom prst="rect">
            <a:avLst/>
          </a:prstGeom>
          <a:noFill/>
          <a:ln w="9525">
            <a:noFill/>
            <a:miter lim="800000"/>
            <a:headEnd/>
            <a:tailEnd/>
          </a:ln>
        </p:spPr>
      </p:pic>
      <p:pic>
        <p:nvPicPr>
          <p:cNvPr id="1041" name="Picture 17"/>
          <p:cNvPicPr>
            <a:picLocks noChangeAspect="1" noChangeArrowheads="1"/>
          </p:cNvPicPr>
          <p:nvPr/>
        </p:nvPicPr>
        <p:blipFill>
          <a:blip r:embed="rId19" cstate="print"/>
          <a:srcRect/>
          <a:stretch>
            <a:fillRect/>
          </a:stretch>
        </p:blipFill>
        <p:spPr bwMode="auto">
          <a:xfrm>
            <a:off x="7894098" y="6119904"/>
            <a:ext cx="926374" cy="432048"/>
          </a:xfrm>
          <a:prstGeom prst="rect">
            <a:avLst/>
          </a:prstGeom>
          <a:noFill/>
          <a:ln w="9525">
            <a:noFill/>
            <a:miter lim="800000"/>
            <a:headEnd/>
            <a:tailEnd/>
          </a:ln>
        </p:spPr>
      </p:pic>
      <p:sp>
        <p:nvSpPr>
          <p:cNvPr id="40" name="TextBox 39"/>
          <p:cNvSpPr txBox="1"/>
          <p:nvPr/>
        </p:nvSpPr>
        <p:spPr>
          <a:xfrm>
            <a:off x="0" y="-36676"/>
            <a:ext cx="1148776"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Карта №3</a:t>
            </a:r>
            <a:endParaRPr lang="ru-RU" dirty="0">
              <a:latin typeface="Times New Roman" panose="02020603050405020304" pitchFamily="18" charset="0"/>
              <a:cs typeface="Times New Roman" panose="02020603050405020304" pitchFamily="18" charset="0"/>
            </a:endParaRPr>
          </a:p>
        </p:txBody>
      </p:sp>
      <p:pic>
        <p:nvPicPr>
          <p:cNvPr id="4" name="Picture 2"/>
          <p:cNvPicPr>
            <a:picLocks noChangeAspect="1" noChangeArrowheads="1"/>
          </p:cNvPicPr>
          <p:nvPr/>
        </p:nvPicPr>
        <p:blipFill>
          <a:blip r:embed="rId20" cstate="print"/>
          <a:srcRect/>
          <a:stretch>
            <a:fillRect/>
          </a:stretch>
        </p:blipFill>
        <p:spPr bwMode="auto">
          <a:xfrm>
            <a:off x="2699792" y="809817"/>
            <a:ext cx="864096" cy="792088"/>
          </a:xfrm>
          <a:prstGeom prst="rect">
            <a:avLst/>
          </a:prstGeom>
          <a:noFill/>
          <a:ln w="9525">
            <a:noFill/>
            <a:miter lim="800000"/>
            <a:headEnd/>
            <a:tailEnd/>
          </a:ln>
        </p:spPr>
      </p:pic>
      <p:pic>
        <p:nvPicPr>
          <p:cNvPr id="5" name="Picture 3"/>
          <p:cNvPicPr>
            <a:picLocks noChangeAspect="1" noChangeArrowheads="1"/>
          </p:cNvPicPr>
          <p:nvPr/>
        </p:nvPicPr>
        <p:blipFill>
          <a:blip r:embed="rId21" cstate="print"/>
          <a:srcRect/>
          <a:stretch>
            <a:fillRect/>
          </a:stretch>
        </p:blipFill>
        <p:spPr bwMode="auto">
          <a:xfrm>
            <a:off x="2843808" y="1772816"/>
            <a:ext cx="576064" cy="882560"/>
          </a:xfrm>
          <a:prstGeom prst="rect">
            <a:avLst/>
          </a:prstGeom>
          <a:noFill/>
          <a:ln w="9525">
            <a:noFill/>
            <a:miter lim="800000"/>
            <a:headEnd/>
            <a:tailEnd/>
          </a:ln>
        </p:spPr>
      </p:pic>
      <p:pic>
        <p:nvPicPr>
          <p:cNvPr id="6" name="Picture 4"/>
          <p:cNvPicPr>
            <a:picLocks noChangeAspect="1" noChangeArrowheads="1"/>
          </p:cNvPicPr>
          <p:nvPr/>
        </p:nvPicPr>
        <p:blipFill>
          <a:blip r:embed="rId22" cstate="print"/>
          <a:srcRect/>
          <a:stretch>
            <a:fillRect/>
          </a:stretch>
        </p:blipFill>
        <p:spPr bwMode="auto">
          <a:xfrm>
            <a:off x="2627784" y="2780928"/>
            <a:ext cx="985837" cy="909637"/>
          </a:xfrm>
          <a:prstGeom prst="rect">
            <a:avLst/>
          </a:prstGeom>
          <a:noFill/>
          <a:ln w="9525">
            <a:noFill/>
            <a:miter lim="800000"/>
            <a:headEnd/>
            <a:tailEnd/>
          </a:ln>
        </p:spPr>
      </p:pic>
      <p:pic>
        <p:nvPicPr>
          <p:cNvPr id="7" name="Picture 5"/>
          <p:cNvPicPr>
            <a:picLocks noChangeAspect="1" noChangeArrowheads="1"/>
          </p:cNvPicPr>
          <p:nvPr/>
        </p:nvPicPr>
        <p:blipFill>
          <a:blip r:embed="rId23" cstate="print"/>
          <a:srcRect/>
          <a:stretch>
            <a:fillRect/>
          </a:stretch>
        </p:blipFill>
        <p:spPr bwMode="auto">
          <a:xfrm>
            <a:off x="2726975" y="3812378"/>
            <a:ext cx="792088" cy="929842"/>
          </a:xfrm>
          <a:prstGeom prst="rect">
            <a:avLst/>
          </a:prstGeom>
          <a:noFill/>
          <a:ln w="9525">
            <a:noFill/>
            <a:miter lim="800000"/>
            <a:headEnd/>
            <a:tailEnd/>
          </a:ln>
        </p:spPr>
      </p:pic>
      <p:pic>
        <p:nvPicPr>
          <p:cNvPr id="8" name="Picture 6"/>
          <p:cNvPicPr>
            <a:picLocks noChangeAspect="1" noChangeArrowheads="1"/>
          </p:cNvPicPr>
          <p:nvPr/>
        </p:nvPicPr>
        <p:blipFill>
          <a:blip r:embed="rId24" cstate="print"/>
          <a:srcRect/>
          <a:stretch>
            <a:fillRect/>
          </a:stretch>
        </p:blipFill>
        <p:spPr bwMode="auto">
          <a:xfrm>
            <a:off x="2573706" y="4815082"/>
            <a:ext cx="1082370" cy="936104"/>
          </a:xfrm>
          <a:prstGeom prst="rect">
            <a:avLst/>
          </a:prstGeom>
          <a:noFill/>
          <a:ln w="9525">
            <a:noFill/>
            <a:miter lim="800000"/>
            <a:headEnd/>
            <a:tailEnd/>
          </a:ln>
        </p:spPr>
      </p:pic>
      <p:pic>
        <p:nvPicPr>
          <p:cNvPr id="9" name="Picture 7"/>
          <p:cNvPicPr>
            <a:picLocks noChangeAspect="1" noChangeArrowheads="1"/>
          </p:cNvPicPr>
          <p:nvPr/>
        </p:nvPicPr>
        <p:blipFill>
          <a:blip r:embed="rId25" cstate="print"/>
          <a:srcRect/>
          <a:stretch>
            <a:fillRect/>
          </a:stretch>
        </p:blipFill>
        <p:spPr bwMode="auto">
          <a:xfrm>
            <a:off x="2537846" y="5904167"/>
            <a:ext cx="1152128" cy="862967"/>
          </a:xfrm>
          <a:prstGeom prst="rect">
            <a:avLst/>
          </a:prstGeom>
          <a:noFill/>
          <a:ln w="9525">
            <a:noFill/>
            <a:miter lim="800000"/>
            <a:headEnd/>
            <a:tailEnd/>
          </a:ln>
        </p:spPr>
      </p:pic>
      <p:pic>
        <p:nvPicPr>
          <p:cNvPr id="10" name="Picture 8"/>
          <p:cNvPicPr>
            <a:picLocks noChangeAspect="1" noChangeArrowheads="1"/>
          </p:cNvPicPr>
          <p:nvPr/>
        </p:nvPicPr>
        <p:blipFill>
          <a:blip r:embed="rId26" cstate="print"/>
          <a:srcRect/>
          <a:stretch>
            <a:fillRect/>
          </a:stretch>
        </p:blipFill>
        <p:spPr bwMode="auto">
          <a:xfrm>
            <a:off x="5436096" y="2996952"/>
            <a:ext cx="1800200" cy="546329"/>
          </a:xfrm>
          <a:prstGeom prst="rect">
            <a:avLst/>
          </a:prstGeom>
          <a:noFill/>
          <a:ln w="9525">
            <a:noFill/>
            <a:miter lim="800000"/>
            <a:headEnd/>
            <a:tailEnd/>
          </a:ln>
        </p:spPr>
      </p:pic>
      <p:pic>
        <p:nvPicPr>
          <p:cNvPr id="11" name="Picture 9"/>
          <p:cNvPicPr>
            <a:picLocks noChangeAspect="1" noChangeArrowheads="1"/>
          </p:cNvPicPr>
          <p:nvPr/>
        </p:nvPicPr>
        <p:blipFill>
          <a:blip r:embed="rId27" cstate="print"/>
          <a:srcRect/>
          <a:stretch>
            <a:fillRect/>
          </a:stretch>
        </p:blipFill>
        <p:spPr bwMode="auto">
          <a:xfrm>
            <a:off x="5364088" y="1880684"/>
            <a:ext cx="1970732" cy="648772"/>
          </a:xfrm>
          <a:prstGeom prst="rect">
            <a:avLst/>
          </a:prstGeom>
          <a:noFill/>
          <a:ln w="9525">
            <a:noFill/>
            <a:miter lim="800000"/>
            <a:headEnd/>
            <a:tailEnd/>
          </a:ln>
        </p:spPr>
      </p:pic>
      <p:pic>
        <p:nvPicPr>
          <p:cNvPr id="12" name="Picture 10"/>
          <p:cNvPicPr>
            <a:picLocks noChangeAspect="1" noChangeArrowheads="1"/>
          </p:cNvPicPr>
          <p:nvPr/>
        </p:nvPicPr>
        <p:blipFill>
          <a:blip r:embed="rId28" cstate="print"/>
          <a:srcRect/>
          <a:stretch>
            <a:fillRect/>
          </a:stretch>
        </p:blipFill>
        <p:spPr bwMode="auto">
          <a:xfrm>
            <a:off x="5292080" y="3933056"/>
            <a:ext cx="2108807" cy="720080"/>
          </a:xfrm>
          <a:prstGeom prst="rect">
            <a:avLst/>
          </a:prstGeom>
          <a:noFill/>
          <a:ln w="9525">
            <a:noFill/>
            <a:miter lim="800000"/>
            <a:headEnd/>
            <a:tailEnd/>
          </a:ln>
        </p:spPr>
      </p:pic>
      <p:sp>
        <p:nvSpPr>
          <p:cNvPr id="13" name="Нижний колонтитул 12"/>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9"/>
          <p:cNvSpPr txBox="1"/>
          <p:nvPr/>
        </p:nvSpPr>
        <p:spPr>
          <a:xfrm>
            <a:off x="0" y="-27384"/>
            <a:ext cx="3125536"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Карта №4а «Инопланетянин» </a:t>
            </a:r>
            <a:endParaRPr lang="ru-RU" dirty="0">
              <a:latin typeface="Times New Roman" panose="02020603050405020304" pitchFamily="18" charset="0"/>
              <a:cs typeface="Times New Roman" panose="02020603050405020304" pitchFamily="18" charset="0"/>
            </a:endParaRPr>
          </a:p>
        </p:txBody>
      </p:sp>
      <p:graphicFrame>
        <p:nvGraphicFramePr>
          <p:cNvPr id="35" name="Таблица 34"/>
          <p:cNvGraphicFramePr>
            <a:graphicFrameLocks noGrp="1"/>
          </p:cNvGraphicFramePr>
          <p:nvPr/>
        </p:nvGraphicFramePr>
        <p:xfrm>
          <a:off x="0" y="332656"/>
          <a:ext cx="9144004" cy="6525345"/>
        </p:xfrm>
        <a:graphic>
          <a:graphicData uri="http://schemas.openxmlformats.org/drawingml/2006/table">
            <a:tbl>
              <a:tblPr firstRow="1" bandRow="1">
                <a:tableStyleId>{5940675A-B579-460E-94D1-54222C63F5DA}</a:tableStyleId>
              </a:tblPr>
              <a:tblGrid>
                <a:gridCol w="611560"/>
                <a:gridCol w="1422074"/>
                <a:gridCol w="1422074"/>
                <a:gridCol w="1422074"/>
                <a:gridCol w="1422074"/>
                <a:gridCol w="1422074"/>
                <a:gridCol w="1422074"/>
              </a:tblGrid>
              <a:tr h="431191">
                <a:tc>
                  <a:txBody>
                    <a:bodyPr/>
                    <a:lstStyle/>
                    <a:p>
                      <a:pPr algn="ctr"/>
                      <a:endParaRPr lang="ru-RU" dirty="0"/>
                    </a:p>
                  </a:txBody>
                  <a:tcPr anchor="ctr"/>
                </a:tc>
                <a:tc>
                  <a:txBody>
                    <a:bodyPr/>
                    <a:lstStyle/>
                    <a:p>
                      <a:pPr algn="ctr"/>
                      <a:r>
                        <a:rPr lang="ru-RU" b="1" dirty="0" smtClean="0"/>
                        <a:t>1</a:t>
                      </a:r>
                      <a:endParaRPr lang="ru-RU" b="1" dirty="0"/>
                    </a:p>
                  </a:txBody>
                  <a:tcPr anchor="ctr"/>
                </a:tc>
                <a:tc>
                  <a:txBody>
                    <a:bodyPr/>
                    <a:lstStyle/>
                    <a:p>
                      <a:pPr algn="ctr"/>
                      <a:r>
                        <a:rPr lang="ru-RU" b="1" dirty="0" smtClean="0"/>
                        <a:t>2</a:t>
                      </a:r>
                      <a:endParaRPr lang="ru-RU" b="1" dirty="0"/>
                    </a:p>
                  </a:txBody>
                  <a:tcPr anchor="ctr"/>
                </a:tc>
                <a:tc>
                  <a:txBody>
                    <a:bodyPr/>
                    <a:lstStyle/>
                    <a:p>
                      <a:pPr algn="ctr"/>
                      <a:r>
                        <a:rPr lang="ru-RU" b="1" dirty="0" smtClean="0"/>
                        <a:t>3</a:t>
                      </a:r>
                      <a:endParaRPr lang="ru-RU" b="1" dirty="0"/>
                    </a:p>
                  </a:txBody>
                  <a:tcPr anchor="ctr"/>
                </a:tc>
                <a:tc>
                  <a:txBody>
                    <a:bodyPr/>
                    <a:lstStyle/>
                    <a:p>
                      <a:pPr algn="ctr"/>
                      <a:r>
                        <a:rPr lang="ru-RU" b="1" dirty="0" smtClean="0"/>
                        <a:t>4</a:t>
                      </a:r>
                      <a:endParaRPr lang="ru-RU" b="1" dirty="0"/>
                    </a:p>
                  </a:txBody>
                  <a:tcPr anchor="ctr"/>
                </a:tc>
                <a:tc>
                  <a:txBody>
                    <a:bodyPr/>
                    <a:lstStyle/>
                    <a:p>
                      <a:pPr algn="ctr"/>
                      <a:r>
                        <a:rPr lang="ru-RU" b="1" dirty="0" smtClean="0"/>
                        <a:t>5</a:t>
                      </a:r>
                      <a:endParaRPr lang="ru-RU" b="1" dirty="0"/>
                    </a:p>
                  </a:txBody>
                  <a:tcPr anchor="ctr"/>
                </a:tc>
                <a:tc>
                  <a:txBody>
                    <a:bodyPr/>
                    <a:lstStyle/>
                    <a:p>
                      <a:pPr algn="ctr"/>
                      <a:r>
                        <a:rPr lang="ru-RU" b="1" dirty="0" smtClean="0"/>
                        <a:t>6</a:t>
                      </a:r>
                      <a:endParaRPr lang="ru-RU" b="1" dirty="0"/>
                    </a:p>
                  </a:txBody>
                  <a:tcPr anchor="ctr"/>
                </a:tc>
              </a:tr>
              <a:tr h="1505798">
                <a:tc>
                  <a:txBody>
                    <a:bodyPr/>
                    <a:lstStyle/>
                    <a:p>
                      <a:pPr algn="ctr"/>
                      <a:r>
                        <a:rPr lang="ru-RU" dirty="0" smtClean="0"/>
                        <a:t>голова</a:t>
                      </a:r>
                      <a:endParaRPr lang="ru-RU" dirty="0"/>
                    </a:p>
                  </a:txBody>
                  <a:tcPr vert="vert270" anchor="ctr"/>
                </a:tc>
                <a:tc>
                  <a:txBody>
                    <a:bodyPr/>
                    <a:lstStyle/>
                    <a:p>
                      <a:pPr algn="ctr"/>
                      <a:endParaRPr lang="ru-RU"/>
                    </a:p>
                  </a:txBody>
                  <a:tcPr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147089">
                <a:tc>
                  <a:txBody>
                    <a:bodyPr/>
                    <a:lstStyle/>
                    <a:p>
                      <a:pPr algn="ctr"/>
                      <a:r>
                        <a:rPr lang="ru-RU" dirty="0" smtClean="0"/>
                        <a:t>уши</a:t>
                      </a:r>
                      <a:endParaRPr lang="ru-RU" dirty="0"/>
                    </a:p>
                  </a:txBody>
                  <a:tcPr vert="vert270"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a:p>
                  </a:txBody>
                  <a:tcPr anchor="ctr"/>
                </a:tc>
              </a:tr>
              <a:tr h="1147089">
                <a:tc>
                  <a:txBody>
                    <a:bodyPr/>
                    <a:lstStyle/>
                    <a:p>
                      <a:pPr algn="ctr"/>
                      <a:r>
                        <a:rPr lang="ru-RU" dirty="0" smtClean="0"/>
                        <a:t>глаза</a:t>
                      </a:r>
                      <a:endParaRPr lang="ru-RU" dirty="0"/>
                    </a:p>
                  </a:txBody>
                  <a:tcPr vert="vert270"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a:p>
                  </a:txBody>
                  <a:tcPr anchor="ctr"/>
                </a:tc>
              </a:tr>
              <a:tr h="1147089">
                <a:tc>
                  <a:txBody>
                    <a:bodyPr/>
                    <a:lstStyle/>
                    <a:p>
                      <a:pPr algn="ctr"/>
                      <a:r>
                        <a:rPr lang="ru-RU" dirty="0" smtClean="0"/>
                        <a:t>нос</a:t>
                      </a:r>
                      <a:endParaRPr lang="ru-RU" dirty="0"/>
                    </a:p>
                  </a:txBody>
                  <a:tcPr vert="vert270"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1147089">
                <a:tc>
                  <a:txBody>
                    <a:bodyPr/>
                    <a:lstStyle/>
                    <a:p>
                      <a:pPr algn="ctr"/>
                      <a:r>
                        <a:rPr lang="ru-RU" dirty="0" smtClean="0"/>
                        <a:t>рот</a:t>
                      </a:r>
                      <a:endParaRPr lang="ru-RU" dirty="0"/>
                    </a:p>
                  </a:txBody>
                  <a:tcPr vert="vert270"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bl>
          </a:graphicData>
        </a:graphic>
      </p:graphicFrame>
      <p:sp>
        <p:nvSpPr>
          <p:cNvPr id="5" name="Овал 4"/>
          <p:cNvSpPr/>
          <p:nvPr/>
        </p:nvSpPr>
        <p:spPr>
          <a:xfrm>
            <a:off x="827584" y="1124744"/>
            <a:ext cx="936104" cy="936104"/>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6" name="Овал 5"/>
          <p:cNvSpPr/>
          <p:nvPr/>
        </p:nvSpPr>
        <p:spPr>
          <a:xfrm>
            <a:off x="2195736" y="1340768"/>
            <a:ext cx="1080120" cy="576064"/>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7" name="Скругленный прямоугольник 6"/>
          <p:cNvSpPr/>
          <p:nvPr/>
        </p:nvSpPr>
        <p:spPr>
          <a:xfrm>
            <a:off x="3689686" y="1052736"/>
            <a:ext cx="1008112" cy="1008112"/>
          </a:xfrm>
          <a:prstGeom prst="roundRect">
            <a:avLst>
              <a:gd name="adj" fmla="val 3430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6" name="Picture 2"/>
          <p:cNvPicPr>
            <a:picLocks noChangeAspect="1" noChangeArrowheads="1"/>
          </p:cNvPicPr>
          <p:nvPr/>
        </p:nvPicPr>
        <p:blipFill>
          <a:blip r:embed="rId2" cstate="print"/>
          <a:srcRect/>
          <a:stretch>
            <a:fillRect/>
          </a:stretch>
        </p:blipFill>
        <p:spPr bwMode="auto">
          <a:xfrm>
            <a:off x="5058126" y="1124744"/>
            <a:ext cx="1095807" cy="922784"/>
          </a:xfrm>
          <a:prstGeom prst="rect">
            <a:avLst/>
          </a:prstGeom>
          <a:noFill/>
          <a:ln w="9525">
            <a:noFill/>
            <a:miter lim="800000"/>
            <a:headEnd/>
            <a:tailEnd/>
          </a:ln>
        </p:spPr>
      </p:pic>
      <p:sp>
        <p:nvSpPr>
          <p:cNvPr id="9" name="Полилиния 8"/>
          <p:cNvSpPr/>
          <p:nvPr/>
        </p:nvSpPr>
        <p:spPr>
          <a:xfrm>
            <a:off x="6588224" y="1196752"/>
            <a:ext cx="889326" cy="879291"/>
          </a:xfrm>
          <a:custGeom>
            <a:avLst/>
            <a:gdLst>
              <a:gd name="connsiteX0" fmla="*/ 736599 w 1486646"/>
              <a:gd name="connsiteY0" fmla="*/ 10459 h 1840753"/>
              <a:gd name="connsiteX1" fmla="*/ 1494 w 1486646"/>
              <a:gd name="connsiteY1" fmla="*/ 1408953 h 1840753"/>
              <a:gd name="connsiteX2" fmla="*/ 727635 w 1486646"/>
              <a:gd name="connsiteY2" fmla="*/ 1830294 h 1840753"/>
              <a:gd name="connsiteX3" fmla="*/ 1480670 w 1486646"/>
              <a:gd name="connsiteY3" fmla="*/ 1471706 h 1840753"/>
              <a:gd name="connsiteX4" fmla="*/ 736599 w 1486646"/>
              <a:gd name="connsiteY4" fmla="*/ 10459 h 1840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646" h="1840753">
                <a:moveTo>
                  <a:pt x="736599" y="10459"/>
                </a:moveTo>
                <a:cubicBezTo>
                  <a:pt x="490070" y="0"/>
                  <a:pt x="2988" y="1105647"/>
                  <a:pt x="1494" y="1408953"/>
                </a:cubicBezTo>
                <a:cubicBezTo>
                  <a:pt x="0" y="1712259"/>
                  <a:pt x="481106" y="1819835"/>
                  <a:pt x="727635" y="1830294"/>
                </a:cubicBezTo>
                <a:cubicBezTo>
                  <a:pt x="974164" y="1840753"/>
                  <a:pt x="1474694" y="1773518"/>
                  <a:pt x="1480670" y="1471706"/>
                </a:cubicBezTo>
                <a:cubicBezTo>
                  <a:pt x="1486646" y="1169894"/>
                  <a:pt x="983128" y="20918"/>
                  <a:pt x="736599" y="10459"/>
                </a:cubicBez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10" name="Капля 9"/>
          <p:cNvSpPr/>
          <p:nvPr/>
        </p:nvSpPr>
        <p:spPr>
          <a:xfrm rot="8118976">
            <a:off x="7991311" y="871647"/>
            <a:ext cx="864096" cy="864096"/>
          </a:xfrm>
          <a:prstGeom prst="teardrop">
            <a:avLst>
              <a:gd name="adj" fmla="val 12771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28" name="Picture 4"/>
          <p:cNvPicPr>
            <a:picLocks noChangeAspect="1" noChangeArrowheads="1"/>
          </p:cNvPicPr>
          <p:nvPr/>
        </p:nvPicPr>
        <p:blipFill>
          <a:blip r:embed="rId3" cstate="print"/>
          <a:srcRect/>
          <a:stretch>
            <a:fillRect/>
          </a:stretch>
        </p:blipFill>
        <p:spPr bwMode="auto">
          <a:xfrm>
            <a:off x="2087580" y="2492896"/>
            <a:ext cx="1285701" cy="778251"/>
          </a:xfrm>
          <a:prstGeom prst="rect">
            <a:avLst/>
          </a:prstGeom>
          <a:noFill/>
          <a:ln w="9525">
            <a:noFill/>
            <a:miter lim="800000"/>
            <a:headEnd/>
            <a:tailEnd/>
          </a:ln>
        </p:spPr>
      </p:pic>
      <p:pic>
        <p:nvPicPr>
          <p:cNvPr id="1029" name="Picture 5"/>
          <p:cNvPicPr>
            <a:picLocks noChangeAspect="1" noChangeArrowheads="1"/>
          </p:cNvPicPr>
          <p:nvPr/>
        </p:nvPicPr>
        <p:blipFill>
          <a:blip r:embed="rId4" cstate="print"/>
          <a:srcRect/>
          <a:stretch>
            <a:fillRect/>
          </a:stretch>
        </p:blipFill>
        <p:spPr bwMode="auto">
          <a:xfrm>
            <a:off x="674891" y="2654842"/>
            <a:ext cx="1266987" cy="432048"/>
          </a:xfrm>
          <a:prstGeom prst="rect">
            <a:avLst/>
          </a:prstGeom>
          <a:noFill/>
          <a:ln w="9525">
            <a:noFill/>
            <a:miter lim="800000"/>
            <a:headEnd/>
            <a:tailEnd/>
          </a:ln>
        </p:spPr>
      </p:pic>
      <p:pic>
        <p:nvPicPr>
          <p:cNvPr id="1030" name="Picture 6"/>
          <p:cNvPicPr>
            <a:picLocks noChangeAspect="1" noChangeArrowheads="1"/>
          </p:cNvPicPr>
          <p:nvPr/>
        </p:nvPicPr>
        <p:blipFill>
          <a:blip r:embed="rId5" cstate="print"/>
          <a:srcRect/>
          <a:stretch>
            <a:fillRect/>
          </a:stretch>
        </p:blipFill>
        <p:spPr bwMode="auto">
          <a:xfrm>
            <a:off x="3563888" y="2564904"/>
            <a:ext cx="1209621" cy="637231"/>
          </a:xfrm>
          <a:prstGeom prst="rect">
            <a:avLst/>
          </a:prstGeom>
          <a:noFill/>
          <a:ln w="9525">
            <a:noFill/>
            <a:miter lim="800000"/>
            <a:headEnd/>
            <a:tailEnd/>
          </a:ln>
        </p:spPr>
      </p:pic>
      <p:pic>
        <p:nvPicPr>
          <p:cNvPr id="1031" name="Picture 7"/>
          <p:cNvPicPr>
            <a:picLocks noChangeAspect="1" noChangeArrowheads="1"/>
          </p:cNvPicPr>
          <p:nvPr/>
        </p:nvPicPr>
        <p:blipFill>
          <a:blip r:embed="rId6" cstate="print"/>
          <a:srcRect/>
          <a:stretch>
            <a:fillRect/>
          </a:stretch>
        </p:blipFill>
        <p:spPr bwMode="auto">
          <a:xfrm>
            <a:off x="4950258" y="2348880"/>
            <a:ext cx="1292746" cy="972322"/>
          </a:xfrm>
          <a:prstGeom prst="rect">
            <a:avLst/>
          </a:prstGeom>
          <a:noFill/>
          <a:ln w="9525">
            <a:noFill/>
            <a:miter lim="800000"/>
            <a:headEnd/>
            <a:tailEnd/>
          </a:ln>
        </p:spPr>
      </p:pic>
      <p:pic>
        <p:nvPicPr>
          <p:cNvPr id="1032" name="Picture 8"/>
          <p:cNvPicPr>
            <a:picLocks noChangeAspect="1" noChangeArrowheads="1"/>
          </p:cNvPicPr>
          <p:nvPr/>
        </p:nvPicPr>
        <p:blipFill>
          <a:blip r:embed="rId7" cstate="print"/>
          <a:srcRect/>
          <a:stretch>
            <a:fillRect/>
          </a:stretch>
        </p:blipFill>
        <p:spPr bwMode="auto">
          <a:xfrm>
            <a:off x="6402301" y="2501862"/>
            <a:ext cx="1239148" cy="648072"/>
          </a:xfrm>
          <a:prstGeom prst="rect">
            <a:avLst/>
          </a:prstGeom>
          <a:noFill/>
          <a:ln w="9525">
            <a:noFill/>
            <a:miter lim="800000"/>
            <a:headEnd/>
            <a:tailEnd/>
          </a:ln>
        </p:spPr>
      </p:pic>
      <p:pic>
        <p:nvPicPr>
          <p:cNvPr id="1033" name="Picture 9"/>
          <p:cNvPicPr>
            <a:picLocks noChangeAspect="1" noChangeArrowheads="1"/>
          </p:cNvPicPr>
          <p:nvPr/>
        </p:nvPicPr>
        <p:blipFill>
          <a:blip r:embed="rId8" cstate="print"/>
          <a:srcRect/>
          <a:stretch>
            <a:fillRect/>
          </a:stretch>
        </p:blipFill>
        <p:spPr bwMode="auto">
          <a:xfrm>
            <a:off x="7929193" y="2564904"/>
            <a:ext cx="1080120" cy="636297"/>
          </a:xfrm>
          <a:prstGeom prst="rect">
            <a:avLst/>
          </a:prstGeom>
          <a:noFill/>
          <a:ln w="9525">
            <a:noFill/>
            <a:miter lim="800000"/>
            <a:headEnd/>
            <a:tailEnd/>
          </a:ln>
        </p:spPr>
      </p:pic>
      <p:pic>
        <p:nvPicPr>
          <p:cNvPr id="19" name="Picture 9"/>
          <p:cNvPicPr>
            <a:picLocks noChangeAspect="1" noChangeArrowheads="1"/>
          </p:cNvPicPr>
          <p:nvPr/>
        </p:nvPicPr>
        <p:blipFill>
          <a:blip r:embed="rId8" cstate="print"/>
          <a:srcRect/>
          <a:stretch>
            <a:fillRect/>
          </a:stretch>
        </p:blipFill>
        <p:spPr bwMode="auto">
          <a:xfrm>
            <a:off x="755576" y="3645024"/>
            <a:ext cx="1080120" cy="636297"/>
          </a:xfrm>
          <a:prstGeom prst="rect">
            <a:avLst/>
          </a:prstGeom>
          <a:noFill/>
          <a:ln w="9525">
            <a:noFill/>
            <a:miter lim="800000"/>
            <a:headEnd/>
            <a:tailEnd/>
          </a:ln>
        </p:spPr>
      </p:pic>
      <p:pic>
        <p:nvPicPr>
          <p:cNvPr id="1034" name="Picture 10"/>
          <p:cNvPicPr>
            <a:picLocks noChangeAspect="1" noChangeArrowheads="1"/>
          </p:cNvPicPr>
          <p:nvPr/>
        </p:nvPicPr>
        <p:blipFill>
          <a:blip r:embed="rId9" cstate="print">
            <a:clrChange>
              <a:clrFrom>
                <a:srgbClr val="FFFFFF"/>
              </a:clrFrom>
              <a:clrTo>
                <a:srgbClr val="FFFFFF">
                  <a:alpha val="0"/>
                </a:srgbClr>
              </a:clrTo>
            </a:clrChange>
          </a:blip>
          <a:srcRect l="6564" r="5530" b="9397"/>
          <a:stretch>
            <a:fillRect/>
          </a:stretch>
        </p:blipFill>
        <p:spPr bwMode="auto">
          <a:xfrm>
            <a:off x="2024825" y="3573016"/>
            <a:ext cx="1418507" cy="782017"/>
          </a:xfrm>
          <a:prstGeom prst="rect">
            <a:avLst/>
          </a:prstGeom>
          <a:noFill/>
          <a:ln w="9525">
            <a:noFill/>
            <a:miter lim="800000"/>
            <a:headEnd/>
            <a:tailEnd/>
          </a:ln>
        </p:spPr>
      </p:pic>
      <p:pic>
        <p:nvPicPr>
          <p:cNvPr id="1035" name="Picture 11"/>
          <p:cNvPicPr>
            <a:picLocks noChangeAspect="1" noChangeArrowheads="1"/>
          </p:cNvPicPr>
          <p:nvPr/>
        </p:nvPicPr>
        <p:blipFill>
          <a:blip r:embed="rId10" cstate="print"/>
          <a:srcRect/>
          <a:stretch>
            <a:fillRect/>
          </a:stretch>
        </p:blipFill>
        <p:spPr bwMode="auto">
          <a:xfrm>
            <a:off x="3501132" y="3573016"/>
            <a:ext cx="1270163" cy="864096"/>
          </a:xfrm>
          <a:prstGeom prst="rect">
            <a:avLst/>
          </a:prstGeom>
          <a:noFill/>
          <a:ln w="9525">
            <a:noFill/>
            <a:miter lim="800000"/>
            <a:headEnd/>
            <a:tailEnd/>
          </a:ln>
        </p:spPr>
      </p:pic>
      <p:pic>
        <p:nvPicPr>
          <p:cNvPr id="1036" name="Picture 12"/>
          <p:cNvPicPr>
            <a:picLocks noChangeAspect="1" noChangeArrowheads="1"/>
          </p:cNvPicPr>
          <p:nvPr/>
        </p:nvPicPr>
        <p:blipFill>
          <a:blip r:embed="rId11" cstate="print"/>
          <a:srcRect/>
          <a:stretch>
            <a:fillRect/>
          </a:stretch>
        </p:blipFill>
        <p:spPr bwMode="auto">
          <a:xfrm>
            <a:off x="5148064" y="3556552"/>
            <a:ext cx="864096" cy="859451"/>
          </a:xfrm>
          <a:prstGeom prst="rect">
            <a:avLst/>
          </a:prstGeom>
          <a:noFill/>
          <a:ln w="9525">
            <a:noFill/>
            <a:miter lim="800000"/>
            <a:headEnd/>
            <a:tailEnd/>
          </a:ln>
        </p:spPr>
      </p:pic>
      <p:pic>
        <p:nvPicPr>
          <p:cNvPr id="1037" name="Picture 13"/>
          <p:cNvPicPr>
            <a:picLocks noChangeAspect="1" noChangeArrowheads="1"/>
          </p:cNvPicPr>
          <p:nvPr/>
        </p:nvPicPr>
        <p:blipFill>
          <a:blip r:embed="rId12" cstate="print"/>
          <a:srcRect/>
          <a:stretch>
            <a:fillRect/>
          </a:stretch>
        </p:blipFill>
        <p:spPr bwMode="auto">
          <a:xfrm>
            <a:off x="6372200" y="3509938"/>
            <a:ext cx="1270428" cy="999182"/>
          </a:xfrm>
          <a:prstGeom prst="rect">
            <a:avLst/>
          </a:prstGeom>
          <a:noFill/>
          <a:ln w="9525">
            <a:noFill/>
            <a:miter lim="800000"/>
            <a:headEnd/>
            <a:tailEnd/>
          </a:ln>
        </p:spPr>
      </p:pic>
      <p:pic>
        <p:nvPicPr>
          <p:cNvPr id="1038" name="Picture 14"/>
          <p:cNvPicPr>
            <a:picLocks noChangeAspect="1" noChangeArrowheads="1"/>
          </p:cNvPicPr>
          <p:nvPr/>
        </p:nvPicPr>
        <p:blipFill>
          <a:blip r:embed="rId13" cstate="print"/>
          <a:srcRect/>
          <a:stretch>
            <a:fillRect/>
          </a:stretch>
        </p:blipFill>
        <p:spPr bwMode="auto">
          <a:xfrm>
            <a:off x="7857473" y="3780075"/>
            <a:ext cx="1140271" cy="539670"/>
          </a:xfrm>
          <a:prstGeom prst="rect">
            <a:avLst/>
          </a:prstGeom>
          <a:noFill/>
          <a:ln w="9525">
            <a:noFill/>
            <a:miter lim="800000"/>
            <a:headEnd/>
            <a:tailEnd/>
          </a:ln>
        </p:spPr>
      </p:pic>
      <p:pic>
        <p:nvPicPr>
          <p:cNvPr id="25" name="Picture 4"/>
          <p:cNvPicPr>
            <a:picLocks noChangeAspect="1" noChangeArrowheads="1"/>
          </p:cNvPicPr>
          <p:nvPr/>
        </p:nvPicPr>
        <p:blipFill>
          <a:blip r:embed="rId14" cstate="print">
            <a:clrChange>
              <a:clrFrom>
                <a:srgbClr val="FFFFFF"/>
              </a:clrFrom>
              <a:clrTo>
                <a:srgbClr val="FFFFFF">
                  <a:alpha val="0"/>
                </a:srgbClr>
              </a:clrTo>
            </a:clrChange>
          </a:blip>
          <a:srcRect r="49594"/>
          <a:stretch>
            <a:fillRect/>
          </a:stretch>
        </p:blipFill>
        <p:spPr bwMode="auto">
          <a:xfrm>
            <a:off x="611560" y="4616987"/>
            <a:ext cx="1368152" cy="1080121"/>
          </a:xfrm>
          <a:prstGeom prst="rect">
            <a:avLst/>
          </a:prstGeom>
          <a:noFill/>
          <a:ln w="9525">
            <a:noFill/>
            <a:miter lim="800000"/>
            <a:headEnd/>
            <a:tailEnd/>
          </a:ln>
        </p:spPr>
      </p:pic>
      <p:pic>
        <p:nvPicPr>
          <p:cNvPr id="1039" name="Picture 15"/>
          <p:cNvPicPr>
            <a:picLocks noChangeAspect="1" noChangeArrowheads="1"/>
          </p:cNvPicPr>
          <p:nvPr/>
        </p:nvPicPr>
        <p:blipFill>
          <a:blip r:embed="rId15" cstate="print">
            <a:clrChange>
              <a:clrFrom>
                <a:srgbClr val="FFFFFF"/>
              </a:clrFrom>
              <a:clrTo>
                <a:srgbClr val="FFFFFF">
                  <a:alpha val="0"/>
                </a:srgbClr>
              </a:clrTo>
            </a:clrChange>
          </a:blip>
          <a:srcRect/>
          <a:stretch>
            <a:fillRect/>
          </a:stretch>
        </p:blipFill>
        <p:spPr bwMode="auto">
          <a:xfrm>
            <a:off x="5004048" y="4581128"/>
            <a:ext cx="1080120" cy="1155968"/>
          </a:xfrm>
          <a:prstGeom prst="rect">
            <a:avLst/>
          </a:prstGeom>
          <a:noFill/>
          <a:ln w="9525">
            <a:noFill/>
            <a:miter lim="800000"/>
            <a:headEnd/>
            <a:tailEnd/>
          </a:ln>
        </p:spPr>
      </p:pic>
      <p:pic>
        <p:nvPicPr>
          <p:cNvPr id="1040" name="Picture 16"/>
          <p:cNvPicPr>
            <a:picLocks noChangeAspect="1" noChangeArrowheads="1"/>
          </p:cNvPicPr>
          <p:nvPr/>
        </p:nvPicPr>
        <p:blipFill>
          <a:blip r:embed="rId16" cstate="print"/>
          <a:srcRect/>
          <a:stretch>
            <a:fillRect/>
          </a:stretch>
        </p:blipFill>
        <p:spPr bwMode="auto">
          <a:xfrm>
            <a:off x="2411760" y="4725144"/>
            <a:ext cx="645287" cy="809253"/>
          </a:xfrm>
          <a:prstGeom prst="rect">
            <a:avLst/>
          </a:prstGeom>
          <a:noFill/>
          <a:ln w="9525">
            <a:noFill/>
            <a:miter lim="800000"/>
            <a:headEnd/>
            <a:tailEnd/>
          </a:ln>
        </p:spPr>
      </p:pic>
      <p:sp>
        <p:nvSpPr>
          <p:cNvPr id="28" name="Полилиния 27"/>
          <p:cNvSpPr/>
          <p:nvPr/>
        </p:nvSpPr>
        <p:spPr>
          <a:xfrm flipV="1">
            <a:off x="3563888" y="4869160"/>
            <a:ext cx="1152128" cy="628000"/>
          </a:xfrm>
          <a:custGeom>
            <a:avLst/>
            <a:gdLst>
              <a:gd name="connsiteX0" fmla="*/ 736599 w 1486646"/>
              <a:gd name="connsiteY0" fmla="*/ 10459 h 1840753"/>
              <a:gd name="connsiteX1" fmla="*/ 1494 w 1486646"/>
              <a:gd name="connsiteY1" fmla="*/ 1408953 h 1840753"/>
              <a:gd name="connsiteX2" fmla="*/ 727635 w 1486646"/>
              <a:gd name="connsiteY2" fmla="*/ 1830294 h 1840753"/>
              <a:gd name="connsiteX3" fmla="*/ 1480670 w 1486646"/>
              <a:gd name="connsiteY3" fmla="*/ 1471706 h 1840753"/>
              <a:gd name="connsiteX4" fmla="*/ 736599 w 1486646"/>
              <a:gd name="connsiteY4" fmla="*/ 10459 h 1840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646" h="1840753">
                <a:moveTo>
                  <a:pt x="736599" y="10459"/>
                </a:moveTo>
                <a:cubicBezTo>
                  <a:pt x="490070" y="0"/>
                  <a:pt x="2988" y="1105647"/>
                  <a:pt x="1494" y="1408953"/>
                </a:cubicBezTo>
                <a:cubicBezTo>
                  <a:pt x="0" y="1712259"/>
                  <a:pt x="481106" y="1819835"/>
                  <a:pt x="727635" y="1830294"/>
                </a:cubicBezTo>
                <a:cubicBezTo>
                  <a:pt x="974164" y="1840753"/>
                  <a:pt x="1474694" y="1773518"/>
                  <a:pt x="1480670" y="1471706"/>
                </a:cubicBezTo>
                <a:cubicBezTo>
                  <a:pt x="1486646" y="1169894"/>
                  <a:pt x="983128" y="20918"/>
                  <a:pt x="736599" y="10459"/>
                </a:cubicBezTo>
                <a:close/>
              </a:path>
            </a:pathLst>
          </a:cu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Полилиния 28"/>
          <p:cNvSpPr/>
          <p:nvPr/>
        </p:nvSpPr>
        <p:spPr>
          <a:xfrm>
            <a:off x="6660232" y="4653136"/>
            <a:ext cx="792088" cy="936104"/>
          </a:xfrm>
          <a:custGeom>
            <a:avLst/>
            <a:gdLst>
              <a:gd name="connsiteX0" fmla="*/ 736599 w 1486646"/>
              <a:gd name="connsiteY0" fmla="*/ 10459 h 1840753"/>
              <a:gd name="connsiteX1" fmla="*/ 1494 w 1486646"/>
              <a:gd name="connsiteY1" fmla="*/ 1408953 h 1840753"/>
              <a:gd name="connsiteX2" fmla="*/ 727635 w 1486646"/>
              <a:gd name="connsiteY2" fmla="*/ 1830294 h 1840753"/>
              <a:gd name="connsiteX3" fmla="*/ 1480670 w 1486646"/>
              <a:gd name="connsiteY3" fmla="*/ 1471706 h 1840753"/>
              <a:gd name="connsiteX4" fmla="*/ 736599 w 1486646"/>
              <a:gd name="connsiteY4" fmla="*/ 10459 h 1840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646" h="1840753">
                <a:moveTo>
                  <a:pt x="736599" y="10459"/>
                </a:moveTo>
                <a:cubicBezTo>
                  <a:pt x="490070" y="0"/>
                  <a:pt x="2988" y="1105647"/>
                  <a:pt x="1494" y="1408953"/>
                </a:cubicBezTo>
                <a:cubicBezTo>
                  <a:pt x="0" y="1712259"/>
                  <a:pt x="481106" y="1819835"/>
                  <a:pt x="727635" y="1830294"/>
                </a:cubicBezTo>
                <a:cubicBezTo>
                  <a:pt x="974164" y="1840753"/>
                  <a:pt x="1474694" y="1773518"/>
                  <a:pt x="1480670" y="1471706"/>
                </a:cubicBezTo>
                <a:cubicBezTo>
                  <a:pt x="1486646" y="1169894"/>
                  <a:pt x="983128" y="20918"/>
                  <a:pt x="736599" y="10459"/>
                </a:cubicBezTo>
                <a:close/>
              </a:path>
            </a:pathLst>
          </a:cu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1041" name="Picture 17"/>
          <p:cNvPicPr>
            <a:picLocks noChangeAspect="1" noChangeArrowheads="1"/>
          </p:cNvPicPr>
          <p:nvPr/>
        </p:nvPicPr>
        <p:blipFill>
          <a:blip r:embed="rId17" cstate="print"/>
          <a:srcRect/>
          <a:stretch>
            <a:fillRect/>
          </a:stretch>
        </p:blipFill>
        <p:spPr bwMode="auto">
          <a:xfrm>
            <a:off x="7956376" y="4797152"/>
            <a:ext cx="1032520" cy="704246"/>
          </a:xfrm>
          <a:prstGeom prst="rect">
            <a:avLst/>
          </a:prstGeom>
          <a:noFill/>
          <a:ln w="9525">
            <a:noFill/>
            <a:miter lim="800000"/>
            <a:headEnd/>
            <a:tailEnd/>
          </a:ln>
        </p:spPr>
      </p:pic>
      <p:pic>
        <p:nvPicPr>
          <p:cNvPr id="1042" name="Picture 18"/>
          <p:cNvPicPr>
            <a:picLocks noChangeAspect="1" noChangeArrowheads="1"/>
          </p:cNvPicPr>
          <p:nvPr/>
        </p:nvPicPr>
        <p:blipFill>
          <a:blip r:embed="rId18" cstate="print"/>
          <a:srcRect/>
          <a:stretch>
            <a:fillRect/>
          </a:stretch>
        </p:blipFill>
        <p:spPr bwMode="auto">
          <a:xfrm>
            <a:off x="746611" y="6048183"/>
            <a:ext cx="1080120" cy="541524"/>
          </a:xfrm>
          <a:prstGeom prst="rect">
            <a:avLst/>
          </a:prstGeom>
          <a:noFill/>
          <a:ln w="9525">
            <a:noFill/>
            <a:miter lim="800000"/>
            <a:headEnd/>
            <a:tailEnd/>
          </a:ln>
        </p:spPr>
      </p:pic>
      <p:pic>
        <p:nvPicPr>
          <p:cNvPr id="1043" name="Picture 19"/>
          <p:cNvPicPr>
            <a:picLocks noChangeAspect="1" noChangeArrowheads="1"/>
          </p:cNvPicPr>
          <p:nvPr/>
        </p:nvPicPr>
        <p:blipFill>
          <a:blip r:embed="rId19" cstate="print"/>
          <a:srcRect/>
          <a:stretch>
            <a:fillRect/>
          </a:stretch>
        </p:blipFill>
        <p:spPr bwMode="auto">
          <a:xfrm>
            <a:off x="2123728" y="5949280"/>
            <a:ext cx="1163448" cy="720080"/>
          </a:xfrm>
          <a:prstGeom prst="rect">
            <a:avLst/>
          </a:prstGeom>
          <a:noFill/>
          <a:ln w="9525">
            <a:noFill/>
            <a:miter lim="800000"/>
            <a:headEnd/>
            <a:tailEnd/>
          </a:ln>
        </p:spPr>
      </p:pic>
      <p:pic>
        <p:nvPicPr>
          <p:cNvPr id="1044" name="Picture 20"/>
          <p:cNvPicPr>
            <a:picLocks noChangeAspect="1" noChangeArrowheads="1"/>
          </p:cNvPicPr>
          <p:nvPr/>
        </p:nvPicPr>
        <p:blipFill>
          <a:blip r:embed="rId20" cstate="print"/>
          <a:srcRect/>
          <a:stretch>
            <a:fillRect/>
          </a:stretch>
        </p:blipFill>
        <p:spPr bwMode="auto">
          <a:xfrm>
            <a:off x="3581818" y="6021288"/>
            <a:ext cx="1147663" cy="576064"/>
          </a:xfrm>
          <a:prstGeom prst="rect">
            <a:avLst/>
          </a:prstGeom>
          <a:noFill/>
          <a:ln w="9525">
            <a:noFill/>
            <a:miter lim="800000"/>
            <a:headEnd/>
            <a:tailEnd/>
          </a:ln>
        </p:spPr>
      </p:pic>
      <p:pic>
        <p:nvPicPr>
          <p:cNvPr id="1045" name="Picture 21"/>
          <p:cNvPicPr>
            <a:picLocks noChangeAspect="1" noChangeArrowheads="1"/>
          </p:cNvPicPr>
          <p:nvPr/>
        </p:nvPicPr>
        <p:blipFill>
          <a:blip r:embed="rId21" cstate="print"/>
          <a:srcRect/>
          <a:stretch>
            <a:fillRect/>
          </a:stretch>
        </p:blipFill>
        <p:spPr bwMode="auto">
          <a:xfrm>
            <a:off x="4932040" y="6021288"/>
            <a:ext cx="1296144" cy="645699"/>
          </a:xfrm>
          <a:prstGeom prst="rect">
            <a:avLst/>
          </a:prstGeom>
          <a:noFill/>
          <a:ln w="9525">
            <a:noFill/>
            <a:miter lim="800000"/>
            <a:headEnd/>
            <a:tailEnd/>
          </a:ln>
        </p:spPr>
      </p:pic>
      <p:pic>
        <p:nvPicPr>
          <p:cNvPr id="1046" name="Picture 22"/>
          <p:cNvPicPr>
            <a:picLocks noChangeAspect="1" noChangeArrowheads="1"/>
          </p:cNvPicPr>
          <p:nvPr/>
        </p:nvPicPr>
        <p:blipFill>
          <a:blip r:embed="rId22" cstate="print"/>
          <a:srcRect/>
          <a:stretch>
            <a:fillRect/>
          </a:stretch>
        </p:blipFill>
        <p:spPr bwMode="auto">
          <a:xfrm>
            <a:off x="6363236" y="5966922"/>
            <a:ext cx="1296144" cy="687640"/>
          </a:xfrm>
          <a:prstGeom prst="rect">
            <a:avLst/>
          </a:prstGeom>
          <a:noFill/>
          <a:ln w="9525">
            <a:noFill/>
            <a:miter lim="800000"/>
            <a:headEnd/>
            <a:tailEnd/>
          </a:ln>
        </p:spPr>
      </p:pic>
      <p:pic>
        <p:nvPicPr>
          <p:cNvPr id="1047" name="Picture 23"/>
          <p:cNvPicPr>
            <a:picLocks noChangeAspect="1" noChangeArrowheads="1"/>
          </p:cNvPicPr>
          <p:nvPr/>
        </p:nvPicPr>
        <p:blipFill>
          <a:blip r:embed="rId23" cstate="print"/>
          <a:srcRect/>
          <a:stretch>
            <a:fillRect/>
          </a:stretch>
        </p:blipFill>
        <p:spPr bwMode="auto">
          <a:xfrm>
            <a:off x="7866150" y="6093296"/>
            <a:ext cx="1152128" cy="322406"/>
          </a:xfrm>
          <a:prstGeom prst="rect">
            <a:avLst/>
          </a:prstGeom>
          <a:noFill/>
          <a:ln w="9525">
            <a:noFill/>
            <a:miter lim="800000"/>
            <a:headEnd/>
            <a:tailEnd/>
          </a:ln>
        </p:spPr>
      </p:pic>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 name="Таблица 34"/>
          <p:cNvGraphicFramePr>
            <a:graphicFrameLocks noGrp="1"/>
          </p:cNvGraphicFramePr>
          <p:nvPr/>
        </p:nvGraphicFramePr>
        <p:xfrm>
          <a:off x="0" y="332656"/>
          <a:ext cx="9144004" cy="6525345"/>
        </p:xfrm>
        <a:graphic>
          <a:graphicData uri="http://schemas.openxmlformats.org/drawingml/2006/table">
            <a:tbl>
              <a:tblPr firstRow="1" bandRow="1">
                <a:tableStyleId>{5940675A-B579-460E-94D1-54222C63F5DA}</a:tableStyleId>
              </a:tblPr>
              <a:tblGrid>
                <a:gridCol w="611560"/>
                <a:gridCol w="1422074"/>
                <a:gridCol w="1422074"/>
                <a:gridCol w="1422074"/>
                <a:gridCol w="1422074"/>
                <a:gridCol w="1422074"/>
                <a:gridCol w="1422074"/>
              </a:tblGrid>
              <a:tr h="384711">
                <a:tc>
                  <a:txBody>
                    <a:bodyPr/>
                    <a:lstStyle/>
                    <a:p>
                      <a:pPr algn="ctr"/>
                      <a:endParaRPr lang="ru-RU" dirty="0"/>
                    </a:p>
                  </a:txBody>
                  <a:tcPr anchor="ctr"/>
                </a:tc>
                <a:tc>
                  <a:txBody>
                    <a:bodyPr/>
                    <a:lstStyle/>
                    <a:p>
                      <a:pPr algn="ctr"/>
                      <a:r>
                        <a:rPr lang="ru-RU" b="1" dirty="0" smtClean="0"/>
                        <a:t>1</a:t>
                      </a:r>
                      <a:endParaRPr lang="ru-RU" b="1" dirty="0"/>
                    </a:p>
                  </a:txBody>
                  <a:tcPr anchor="ctr"/>
                </a:tc>
                <a:tc>
                  <a:txBody>
                    <a:bodyPr/>
                    <a:lstStyle/>
                    <a:p>
                      <a:pPr algn="ctr"/>
                      <a:r>
                        <a:rPr lang="ru-RU" b="1" dirty="0" smtClean="0"/>
                        <a:t>2</a:t>
                      </a:r>
                      <a:endParaRPr lang="ru-RU" b="1" dirty="0"/>
                    </a:p>
                  </a:txBody>
                  <a:tcPr anchor="ctr"/>
                </a:tc>
                <a:tc>
                  <a:txBody>
                    <a:bodyPr/>
                    <a:lstStyle/>
                    <a:p>
                      <a:pPr algn="ctr"/>
                      <a:r>
                        <a:rPr lang="ru-RU" b="1" dirty="0" smtClean="0"/>
                        <a:t>3</a:t>
                      </a:r>
                      <a:endParaRPr lang="ru-RU" b="1" dirty="0"/>
                    </a:p>
                  </a:txBody>
                  <a:tcPr anchor="ctr"/>
                </a:tc>
                <a:tc>
                  <a:txBody>
                    <a:bodyPr/>
                    <a:lstStyle/>
                    <a:p>
                      <a:pPr algn="ctr"/>
                      <a:r>
                        <a:rPr lang="ru-RU" b="1" dirty="0" smtClean="0"/>
                        <a:t>4</a:t>
                      </a:r>
                      <a:endParaRPr lang="ru-RU" b="1" dirty="0"/>
                    </a:p>
                  </a:txBody>
                  <a:tcPr anchor="ctr"/>
                </a:tc>
                <a:tc>
                  <a:txBody>
                    <a:bodyPr/>
                    <a:lstStyle/>
                    <a:p>
                      <a:pPr algn="ctr"/>
                      <a:r>
                        <a:rPr lang="ru-RU" b="1" dirty="0" smtClean="0"/>
                        <a:t>5</a:t>
                      </a:r>
                      <a:endParaRPr lang="ru-RU" b="1" dirty="0"/>
                    </a:p>
                  </a:txBody>
                  <a:tcPr anchor="ctr"/>
                </a:tc>
                <a:tc>
                  <a:txBody>
                    <a:bodyPr/>
                    <a:lstStyle/>
                    <a:p>
                      <a:pPr algn="ctr"/>
                      <a:r>
                        <a:rPr lang="ru-RU" b="1" dirty="0" smtClean="0"/>
                        <a:t>6</a:t>
                      </a:r>
                      <a:endParaRPr lang="ru-RU" b="1" dirty="0"/>
                    </a:p>
                  </a:txBody>
                  <a:tcPr anchor="ctr"/>
                </a:tc>
              </a:tr>
              <a:tr h="2046878">
                <a:tc>
                  <a:txBody>
                    <a:bodyPr/>
                    <a:lstStyle/>
                    <a:p>
                      <a:pPr algn="ctr"/>
                      <a:r>
                        <a:rPr lang="ru-RU" dirty="0" smtClean="0"/>
                        <a:t>туловище</a:t>
                      </a:r>
                      <a:endParaRPr lang="ru-RU" dirty="0"/>
                    </a:p>
                  </a:txBody>
                  <a:tcPr vert="vert270"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2046878">
                <a:tc>
                  <a:txBody>
                    <a:bodyPr/>
                    <a:lstStyle/>
                    <a:p>
                      <a:pPr algn="ctr"/>
                      <a:r>
                        <a:rPr lang="ru-RU" dirty="0" smtClean="0"/>
                        <a:t>руки</a:t>
                      </a:r>
                      <a:endParaRPr lang="ru-RU" dirty="0"/>
                    </a:p>
                  </a:txBody>
                  <a:tcPr vert="vert270"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a:p>
                  </a:txBody>
                  <a:tcPr anchor="ctr"/>
                </a:tc>
                <a:tc>
                  <a:txBody>
                    <a:bodyPr/>
                    <a:lstStyle/>
                    <a:p>
                      <a:pPr algn="ctr"/>
                      <a:endParaRPr lang="ru-RU"/>
                    </a:p>
                  </a:txBody>
                  <a:tcPr anchor="ctr"/>
                </a:tc>
              </a:tr>
              <a:tr h="2046878">
                <a:tc>
                  <a:txBody>
                    <a:bodyPr/>
                    <a:lstStyle/>
                    <a:p>
                      <a:pPr algn="ctr"/>
                      <a:r>
                        <a:rPr lang="ru-RU" dirty="0" smtClean="0"/>
                        <a:t>ноги</a:t>
                      </a:r>
                      <a:endParaRPr lang="ru-RU" dirty="0"/>
                    </a:p>
                  </a:txBody>
                  <a:tcPr vert="vert270"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bl>
          </a:graphicData>
        </a:graphic>
      </p:graphicFrame>
      <p:sp>
        <p:nvSpPr>
          <p:cNvPr id="36" name="Овал 35"/>
          <p:cNvSpPr/>
          <p:nvPr/>
        </p:nvSpPr>
        <p:spPr>
          <a:xfrm>
            <a:off x="827584" y="1124744"/>
            <a:ext cx="936104" cy="936104"/>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7" name="Овал 36"/>
          <p:cNvSpPr/>
          <p:nvPr/>
        </p:nvSpPr>
        <p:spPr>
          <a:xfrm>
            <a:off x="2195736" y="980728"/>
            <a:ext cx="1080120" cy="151216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8" name="Скругленный прямоугольник 37"/>
          <p:cNvSpPr/>
          <p:nvPr/>
        </p:nvSpPr>
        <p:spPr>
          <a:xfrm>
            <a:off x="3689686" y="1052736"/>
            <a:ext cx="1008112" cy="1440160"/>
          </a:xfrm>
          <a:prstGeom prst="roundRect">
            <a:avLst>
              <a:gd name="adj" fmla="val 3430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39" name="Picture 2"/>
          <p:cNvPicPr>
            <a:picLocks noChangeAspect="1" noChangeArrowheads="1"/>
          </p:cNvPicPr>
          <p:nvPr/>
        </p:nvPicPr>
        <p:blipFill>
          <a:blip r:embed="rId2" cstate="print"/>
          <a:srcRect/>
          <a:stretch>
            <a:fillRect/>
          </a:stretch>
        </p:blipFill>
        <p:spPr bwMode="auto">
          <a:xfrm>
            <a:off x="5058126" y="908720"/>
            <a:ext cx="1095807" cy="1584176"/>
          </a:xfrm>
          <a:prstGeom prst="rect">
            <a:avLst/>
          </a:prstGeom>
          <a:noFill/>
          <a:ln w="9525">
            <a:noFill/>
            <a:miter lim="800000"/>
            <a:headEnd/>
            <a:tailEnd/>
          </a:ln>
        </p:spPr>
      </p:pic>
      <p:sp>
        <p:nvSpPr>
          <p:cNvPr id="41" name="Полилиния 40"/>
          <p:cNvSpPr/>
          <p:nvPr/>
        </p:nvSpPr>
        <p:spPr>
          <a:xfrm>
            <a:off x="6588224" y="980728"/>
            <a:ext cx="889326" cy="1512168"/>
          </a:xfrm>
          <a:custGeom>
            <a:avLst/>
            <a:gdLst>
              <a:gd name="connsiteX0" fmla="*/ 736599 w 1486646"/>
              <a:gd name="connsiteY0" fmla="*/ 10459 h 1840753"/>
              <a:gd name="connsiteX1" fmla="*/ 1494 w 1486646"/>
              <a:gd name="connsiteY1" fmla="*/ 1408953 h 1840753"/>
              <a:gd name="connsiteX2" fmla="*/ 727635 w 1486646"/>
              <a:gd name="connsiteY2" fmla="*/ 1830294 h 1840753"/>
              <a:gd name="connsiteX3" fmla="*/ 1480670 w 1486646"/>
              <a:gd name="connsiteY3" fmla="*/ 1471706 h 1840753"/>
              <a:gd name="connsiteX4" fmla="*/ 736599 w 1486646"/>
              <a:gd name="connsiteY4" fmla="*/ 10459 h 18407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86646" h="1840753">
                <a:moveTo>
                  <a:pt x="736599" y="10459"/>
                </a:moveTo>
                <a:cubicBezTo>
                  <a:pt x="490070" y="0"/>
                  <a:pt x="2988" y="1105647"/>
                  <a:pt x="1494" y="1408953"/>
                </a:cubicBezTo>
                <a:cubicBezTo>
                  <a:pt x="0" y="1712259"/>
                  <a:pt x="481106" y="1819835"/>
                  <a:pt x="727635" y="1830294"/>
                </a:cubicBezTo>
                <a:cubicBezTo>
                  <a:pt x="974164" y="1840753"/>
                  <a:pt x="1474694" y="1773518"/>
                  <a:pt x="1480670" y="1471706"/>
                </a:cubicBezTo>
                <a:cubicBezTo>
                  <a:pt x="1486646" y="1169894"/>
                  <a:pt x="983128" y="20918"/>
                  <a:pt x="736599" y="10459"/>
                </a:cubicBezTo>
                <a:close/>
              </a:path>
            </a:pathLst>
          </a:cu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2" name="Капля 41"/>
          <p:cNvSpPr/>
          <p:nvPr/>
        </p:nvSpPr>
        <p:spPr>
          <a:xfrm rot="13481024" flipV="1">
            <a:off x="8018206" y="1663735"/>
            <a:ext cx="864096" cy="864096"/>
          </a:xfrm>
          <a:prstGeom prst="teardrop">
            <a:avLst>
              <a:gd name="adj" fmla="val 19911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050" name="Picture 2"/>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656385" y="3257352"/>
            <a:ext cx="1326479" cy="1107752"/>
          </a:xfrm>
          <a:prstGeom prst="rect">
            <a:avLst/>
          </a:prstGeom>
          <a:noFill/>
          <a:ln w="9525">
            <a:noFill/>
            <a:miter lim="800000"/>
            <a:headEnd/>
            <a:tailEnd/>
          </a:ln>
        </p:spPr>
      </p:pic>
      <p:pic>
        <p:nvPicPr>
          <p:cNvPr id="2051" name="Picture 3"/>
          <p:cNvPicPr>
            <a:picLocks noChangeAspect="1" noChangeArrowheads="1"/>
          </p:cNvPicPr>
          <p:nvPr/>
        </p:nvPicPr>
        <p:blipFill>
          <a:blip r:embed="rId4" cstate="print"/>
          <a:srcRect/>
          <a:stretch>
            <a:fillRect/>
          </a:stretch>
        </p:blipFill>
        <p:spPr bwMode="auto">
          <a:xfrm rot="16684805">
            <a:off x="1959804" y="3369319"/>
            <a:ext cx="1560153" cy="1023170"/>
          </a:xfrm>
          <a:prstGeom prst="rect">
            <a:avLst/>
          </a:prstGeom>
          <a:noFill/>
          <a:ln w="9525">
            <a:noFill/>
            <a:miter lim="800000"/>
            <a:headEnd/>
            <a:tailEnd/>
          </a:ln>
        </p:spPr>
      </p:pic>
      <p:pic>
        <p:nvPicPr>
          <p:cNvPr id="2052" name="Picture 4"/>
          <p:cNvPicPr>
            <a:picLocks noChangeAspect="1" noChangeArrowheads="1"/>
          </p:cNvPicPr>
          <p:nvPr/>
        </p:nvPicPr>
        <p:blipFill>
          <a:blip r:embed="rId5" cstate="print"/>
          <a:srcRect/>
          <a:stretch>
            <a:fillRect/>
          </a:stretch>
        </p:blipFill>
        <p:spPr bwMode="auto">
          <a:xfrm rot="16200000">
            <a:off x="3407039" y="3369826"/>
            <a:ext cx="1584176" cy="838427"/>
          </a:xfrm>
          <a:prstGeom prst="rect">
            <a:avLst/>
          </a:prstGeom>
          <a:noFill/>
          <a:ln w="9525">
            <a:noFill/>
            <a:miter lim="800000"/>
            <a:headEnd/>
            <a:tailEnd/>
          </a:ln>
        </p:spPr>
      </p:pic>
      <p:pic>
        <p:nvPicPr>
          <p:cNvPr id="2053" name="Picture 5"/>
          <p:cNvPicPr>
            <a:picLocks noChangeAspect="1" noChangeArrowheads="1"/>
          </p:cNvPicPr>
          <p:nvPr/>
        </p:nvPicPr>
        <p:blipFill>
          <a:blip r:embed="rId6" cstate="print"/>
          <a:srcRect/>
          <a:stretch>
            <a:fillRect/>
          </a:stretch>
        </p:blipFill>
        <p:spPr bwMode="auto">
          <a:xfrm rot="18252338">
            <a:off x="4804277" y="3435743"/>
            <a:ext cx="1503268" cy="835149"/>
          </a:xfrm>
          <a:prstGeom prst="rect">
            <a:avLst/>
          </a:prstGeom>
          <a:noFill/>
          <a:ln w="9525">
            <a:noFill/>
            <a:miter lim="800000"/>
            <a:headEnd/>
            <a:tailEnd/>
          </a:ln>
        </p:spPr>
      </p:pic>
      <p:pic>
        <p:nvPicPr>
          <p:cNvPr id="2054" name="Picture 6"/>
          <p:cNvPicPr>
            <a:picLocks noChangeAspect="1" noChangeArrowheads="1"/>
          </p:cNvPicPr>
          <p:nvPr/>
        </p:nvPicPr>
        <p:blipFill>
          <a:blip r:embed="rId7" cstate="print"/>
          <a:srcRect/>
          <a:stretch>
            <a:fillRect/>
          </a:stretch>
        </p:blipFill>
        <p:spPr bwMode="auto">
          <a:xfrm>
            <a:off x="6444208" y="2996952"/>
            <a:ext cx="1152128" cy="1728192"/>
          </a:xfrm>
          <a:prstGeom prst="rect">
            <a:avLst/>
          </a:prstGeom>
          <a:noFill/>
          <a:ln w="9525">
            <a:noFill/>
            <a:miter lim="800000"/>
            <a:headEnd/>
            <a:tailEnd/>
          </a:ln>
        </p:spPr>
      </p:pic>
      <p:pic>
        <p:nvPicPr>
          <p:cNvPr id="2055" name="Picture 7"/>
          <p:cNvPicPr>
            <a:picLocks noChangeAspect="1" noChangeArrowheads="1"/>
          </p:cNvPicPr>
          <p:nvPr/>
        </p:nvPicPr>
        <p:blipFill>
          <a:blip r:embed="rId8" cstate="print"/>
          <a:srcRect r="15831"/>
          <a:stretch>
            <a:fillRect/>
          </a:stretch>
        </p:blipFill>
        <p:spPr bwMode="auto">
          <a:xfrm>
            <a:off x="7857185" y="2826689"/>
            <a:ext cx="1152128" cy="1925638"/>
          </a:xfrm>
          <a:prstGeom prst="rect">
            <a:avLst/>
          </a:prstGeom>
          <a:noFill/>
          <a:ln w="9525">
            <a:noFill/>
            <a:miter lim="800000"/>
            <a:headEnd/>
            <a:tailEnd/>
          </a:ln>
        </p:spPr>
      </p:pic>
      <p:pic>
        <p:nvPicPr>
          <p:cNvPr id="2056" name="Picture 8"/>
          <p:cNvPicPr>
            <a:picLocks noChangeAspect="1" noChangeArrowheads="1"/>
          </p:cNvPicPr>
          <p:nvPr/>
        </p:nvPicPr>
        <p:blipFill>
          <a:blip r:embed="rId9" cstate="print"/>
          <a:srcRect/>
          <a:stretch>
            <a:fillRect/>
          </a:stretch>
        </p:blipFill>
        <p:spPr bwMode="auto">
          <a:xfrm>
            <a:off x="683568" y="5373216"/>
            <a:ext cx="1296144" cy="1296144"/>
          </a:xfrm>
          <a:prstGeom prst="rect">
            <a:avLst/>
          </a:prstGeom>
          <a:noFill/>
          <a:ln w="9525">
            <a:noFill/>
            <a:miter lim="800000"/>
            <a:headEnd/>
            <a:tailEnd/>
          </a:ln>
        </p:spPr>
      </p:pic>
      <p:pic>
        <p:nvPicPr>
          <p:cNvPr id="2057" name="Picture 9"/>
          <p:cNvPicPr>
            <a:picLocks noChangeAspect="1" noChangeArrowheads="1"/>
          </p:cNvPicPr>
          <p:nvPr/>
        </p:nvPicPr>
        <p:blipFill>
          <a:blip r:embed="rId10" cstate="print"/>
          <a:srcRect/>
          <a:stretch>
            <a:fillRect/>
          </a:stretch>
        </p:blipFill>
        <p:spPr bwMode="auto">
          <a:xfrm>
            <a:off x="2123728" y="5445224"/>
            <a:ext cx="1273443" cy="903734"/>
          </a:xfrm>
          <a:prstGeom prst="rect">
            <a:avLst/>
          </a:prstGeom>
          <a:noFill/>
          <a:ln w="9525">
            <a:noFill/>
            <a:miter lim="800000"/>
            <a:headEnd/>
            <a:tailEnd/>
          </a:ln>
        </p:spPr>
      </p:pic>
      <p:pic>
        <p:nvPicPr>
          <p:cNvPr id="2058" name="Picture 10"/>
          <p:cNvPicPr>
            <a:picLocks noChangeAspect="1" noChangeArrowheads="1"/>
          </p:cNvPicPr>
          <p:nvPr/>
        </p:nvPicPr>
        <p:blipFill>
          <a:blip r:embed="rId11" cstate="print"/>
          <a:srcRect/>
          <a:stretch>
            <a:fillRect/>
          </a:stretch>
        </p:blipFill>
        <p:spPr bwMode="auto">
          <a:xfrm>
            <a:off x="3563888" y="5085184"/>
            <a:ext cx="1231582" cy="1516385"/>
          </a:xfrm>
          <a:prstGeom prst="rect">
            <a:avLst/>
          </a:prstGeom>
          <a:noFill/>
          <a:ln w="9525">
            <a:noFill/>
            <a:miter lim="800000"/>
            <a:headEnd/>
            <a:tailEnd/>
          </a:ln>
        </p:spPr>
      </p:pic>
      <p:pic>
        <p:nvPicPr>
          <p:cNvPr id="2059" name="Picture 11"/>
          <p:cNvPicPr>
            <a:picLocks noChangeAspect="1" noChangeArrowheads="1"/>
          </p:cNvPicPr>
          <p:nvPr/>
        </p:nvPicPr>
        <p:blipFill>
          <a:blip r:embed="rId12" cstate="print">
            <a:clrChange>
              <a:clrFrom>
                <a:srgbClr val="FFFFFF"/>
              </a:clrFrom>
              <a:clrTo>
                <a:srgbClr val="FFFFFF">
                  <a:alpha val="0"/>
                </a:srgbClr>
              </a:clrTo>
            </a:clrChange>
          </a:blip>
          <a:srcRect/>
          <a:stretch>
            <a:fillRect/>
          </a:stretch>
        </p:blipFill>
        <p:spPr bwMode="auto">
          <a:xfrm>
            <a:off x="4886927" y="5301208"/>
            <a:ext cx="1395812" cy="1317873"/>
          </a:xfrm>
          <a:prstGeom prst="rect">
            <a:avLst/>
          </a:prstGeom>
          <a:noFill/>
          <a:ln w="9525">
            <a:noFill/>
            <a:miter lim="800000"/>
            <a:headEnd/>
            <a:tailEnd/>
          </a:ln>
        </p:spPr>
      </p:pic>
      <p:pic>
        <p:nvPicPr>
          <p:cNvPr id="2060" name="Picture 12"/>
          <p:cNvPicPr>
            <a:picLocks noChangeAspect="1" noChangeArrowheads="1"/>
          </p:cNvPicPr>
          <p:nvPr/>
        </p:nvPicPr>
        <p:blipFill>
          <a:blip r:embed="rId13" cstate="print">
            <a:clrChange>
              <a:clrFrom>
                <a:srgbClr val="FFFFFF"/>
              </a:clrFrom>
              <a:clrTo>
                <a:srgbClr val="FFFFFF">
                  <a:alpha val="0"/>
                </a:srgbClr>
              </a:clrTo>
            </a:clrChange>
          </a:blip>
          <a:srcRect/>
          <a:stretch>
            <a:fillRect/>
          </a:stretch>
        </p:blipFill>
        <p:spPr bwMode="auto">
          <a:xfrm>
            <a:off x="6312956" y="5373216"/>
            <a:ext cx="1378219" cy="1152128"/>
          </a:xfrm>
          <a:prstGeom prst="rect">
            <a:avLst/>
          </a:prstGeom>
          <a:noFill/>
          <a:ln w="9525">
            <a:noFill/>
            <a:miter lim="800000"/>
            <a:headEnd/>
            <a:tailEnd/>
          </a:ln>
        </p:spPr>
      </p:pic>
      <p:pic>
        <p:nvPicPr>
          <p:cNvPr id="2061" name="Picture 13"/>
          <p:cNvPicPr>
            <a:picLocks noChangeAspect="1" noChangeArrowheads="1"/>
          </p:cNvPicPr>
          <p:nvPr/>
        </p:nvPicPr>
        <p:blipFill>
          <a:blip r:embed="rId14" cstate="print"/>
          <a:srcRect/>
          <a:stretch>
            <a:fillRect/>
          </a:stretch>
        </p:blipFill>
        <p:spPr bwMode="auto">
          <a:xfrm>
            <a:off x="7797796" y="5085184"/>
            <a:ext cx="1270131" cy="1532581"/>
          </a:xfrm>
          <a:prstGeom prst="rect">
            <a:avLst/>
          </a:prstGeom>
          <a:noFill/>
          <a:ln w="9525">
            <a:noFill/>
            <a:miter lim="800000"/>
            <a:headEnd/>
            <a:tailEnd/>
          </a:ln>
        </p:spPr>
      </p:pic>
      <p:sp>
        <p:nvSpPr>
          <p:cNvPr id="55" name="TextBox 54"/>
          <p:cNvSpPr txBox="1"/>
          <p:nvPr/>
        </p:nvSpPr>
        <p:spPr>
          <a:xfrm>
            <a:off x="0" y="-27384"/>
            <a:ext cx="3164008" cy="369332"/>
          </a:xfrm>
          <a:prstGeom prst="rect">
            <a:avLst/>
          </a:prstGeom>
          <a:noFill/>
        </p:spPr>
        <p:txBody>
          <a:bodyPr wrap="none" rtlCol="0">
            <a:spAutoFit/>
          </a:bodyPr>
          <a:lstStyle/>
          <a:p>
            <a:r>
              <a:rPr lang="ru-RU" dirty="0" smtClean="0">
                <a:latin typeface="Times New Roman" panose="02020603050405020304" pitchFamily="18" charset="0"/>
                <a:cs typeface="Times New Roman" panose="02020603050405020304" pitchFamily="18" charset="0"/>
              </a:rPr>
              <a:t>Карта №4б «Инопланетянин» </a:t>
            </a:r>
            <a:endParaRPr lang="ru-RU" dirty="0">
              <a:latin typeface="Times New Roman" panose="02020603050405020304" pitchFamily="18" charset="0"/>
              <a:cs typeface="Times New Roman" panose="02020603050405020304" pitchFamily="18" charset="0"/>
            </a:endParaRPr>
          </a:p>
        </p:txBody>
      </p:sp>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extBox 39"/>
          <p:cNvSpPr txBox="1"/>
          <p:nvPr/>
        </p:nvSpPr>
        <p:spPr>
          <a:xfrm>
            <a:off x="0" y="-36676"/>
            <a:ext cx="1916422" cy="369332"/>
          </a:xfrm>
          <a:prstGeom prst="rect">
            <a:avLst/>
          </a:prstGeom>
          <a:noFill/>
        </p:spPr>
        <p:txBody>
          <a:bodyPr wrap="none" rtlCol="0">
            <a:spAutoFit/>
          </a:bodyPr>
          <a:lstStyle/>
          <a:p>
            <a:r>
              <a:rPr lang="ru-RU" dirty="0" smtClean="0"/>
              <a:t>Карта №5  «Дом»</a:t>
            </a:r>
            <a:endParaRPr lang="ru-RU" dirty="0"/>
          </a:p>
        </p:txBody>
      </p:sp>
      <p:graphicFrame>
        <p:nvGraphicFramePr>
          <p:cNvPr id="35" name="Таблица 34"/>
          <p:cNvGraphicFramePr>
            <a:graphicFrameLocks noGrp="1"/>
          </p:cNvGraphicFramePr>
          <p:nvPr>
            <p:extLst>
              <p:ext uri="{D42A27DB-BD31-4B8C-83A1-F6EECF244321}">
                <p14:modId xmlns:p14="http://schemas.microsoft.com/office/powerpoint/2010/main" val="2637231630"/>
              </p:ext>
            </p:extLst>
          </p:nvPr>
        </p:nvGraphicFramePr>
        <p:xfrm>
          <a:off x="35495" y="332656"/>
          <a:ext cx="9108508" cy="6525345"/>
        </p:xfrm>
        <a:graphic>
          <a:graphicData uri="http://schemas.openxmlformats.org/drawingml/2006/table">
            <a:tbl>
              <a:tblPr firstRow="1" bandRow="1">
                <a:tableStyleId>{5940675A-B579-460E-94D1-54222C63F5DA}</a:tableStyleId>
              </a:tblPr>
              <a:tblGrid>
                <a:gridCol w="576064"/>
                <a:gridCol w="1422074"/>
                <a:gridCol w="1422074"/>
                <a:gridCol w="1422074"/>
                <a:gridCol w="1422074"/>
                <a:gridCol w="1422074"/>
                <a:gridCol w="1422074"/>
              </a:tblGrid>
              <a:tr h="384711">
                <a:tc>
                  <a:txBody>
                    <a:bodyPr/>
                    <a:lstStyle/>
                    <a:p>
                      <a:pPr algn="ctr"/>
                      <a:endParaRPr lang="ru-RU" dirty="0"/>
                    </a:p>
                  </a:txBody>
                  <a:tcPr anchor="ctr"/>
                </a:tc>
                <a:tc>
                  <a:txBody>
                    <a:bodyPr/>
                    <a:lstStyle/>
                    <a:p>
                      <a:pPr algn="ctr"/>
                      <a:r>
                        <a:rPr lang="ru-RU" b="1" dirty="0" smtClean="0"/>
                        <a:t>1</a:t>
                      </a:r>
                      <a:endParaRPr lang="ru-RU" b="1" dirty="0"/>
                    </a:p>
                  </a:txBody>
                  <a:tcPr anchor="ctr"/>
                </a:tc>
                <a:tc>
                  <a:txBody>
                    <a:bodyPr/>
                    <a:lstStyle/>
                    <a:p>
                      <a:pPr algn="ctr"/>
                      <a:r>
                        <a:rPr lang="ru-RU" b="1" dirty="0" smtClean="0"/>
                        <a:t>2</a:t>
                      </a:r>
                      <a:endParaRPr lang="ru-RU" b="1" dirty="0"/>
                    </a:p>
                  </a:txBody>
                  <a:tcPr anchor="ctr"/>
                </a:tc>
                <a:tc>
                  <a:txBody>
                    <a:bodyPr/>
                    <a:lstStyle/>
                    <a:p>
                      <a:pPr algn="ctr"/>
                      <a:r>
                        <a:rPr lang="ru-RU" b="1" dirty="0" smtClean="0"/>
                        <a:t>3</a:t>
                      </a:r>
                      <a:endParaRPr lang="ru-RU" b="1" dirty="0"/>
                    </a:p>
                  </a:txBody>
                  <a:tcPr anchor="ctr"/>
                </a:tc>
                <a:tc>
                  <a:txBody>
                    <a:bodyPr/>
                    <a:lstStyle/>
                    <a:p>
                      <a:pPr algn="ctr"/>
                      <a:r>
                        <a:rPr lang="ru-RU" b="1" dirty="0" smtClean="0"/>
                        <a:t>4</a:t>
                      </a:r>
                      <a:endParaRPr lang="ru-RU" b="1" dirty="0"/>
                    </a:p>
                  </a:txBody>
                  <a:tcPr anchor="ctr"/>
                </a:tc>
                <a:tc>
                  <a:txBody>
                    <a:bodyPr/>
                    <a:lstStyle/>
                    <a:p>
                      <a:pPr algn="ctr"/>
                      <a:r>
                        <a:rPr lang="ru-RU" b="1" dirty="0" smtClean="0"/>
                        <a:t>5</a:t>
                      </a:r>
                      <a:endParaRPr lang="ru-RU" b="1" dirty="0"/>
                    </a:p>
                  </a:txBody>
                  <a:tcPr anchor="ctr"/>
                </a:tc>
                <a:tc>
                  <a:txBody>
                    <a:bodyPr/>
                    <a:lstStyle/>
                    <a:p>
                      <a:pPr algn="ctr"/>
                      <a:r>
                        <a:rPr lang="ru-RU" b="1" dirty="0" smtClean="0"/>
                        <a:t>6</a:t>
                      </a:r>
                      <a:endParaRPr lang="ru-RU" b="1" dirty="0"/>
                    </a:p>
                  </a:txBody>
                  <a:tcPr anchor="ctr"/>
                </a:tc>
              </a:tr>
              <a:tr h="2046878">
                <a:tc>
                  <a:txBody>
                    <a:bodyPr/>
                    <a:lstStyle/>
                    <a:p>
                      <a:pPr algn="ctr"/>
                      <a:r>
                        <a:rPr lang="ru-RU" dirty="0" smtClean="0"/>
                        <a:t>стена</a:t>
                      </a:r>
                      <a:endParaRPr lang="ru-RU" dirty="0"/>
                    </a:p>
                  </a:txBody>
                  <a:tcPr vert="vert270"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r h="2046878">
                <a:tc>
                  <a:txBody>
                    <a:bodyPr/>
                    <a:lstStyle/>
                    <a:p>
                      <a:pPr algn="ctr"/>
                      <a:r>
                        <a:rPr lang="ru-RU" dirty="0" smtClean="0"/>
                        <a:t>крыша</a:t>
                      </a:r>
                      <a:endParaRPr lang="ru-RU" dirty="0"/>
                    </a:p>
                  </a:txBody>
                  <a:tcPr vert="vert270" anchor="ctr"/>
                </a:tc>
                <a:tc>
                  <a:txBody>
                    <a:bodyPr/>
                    <a:lstStyle/>
                    <a:p>
                      <a:pPr algn="ctr"/>
                      <a:endParaRPr lang="ru-RU"/>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a:p>
                  </a:txBody>
                  <a:tcPr anchor="ctr"/>
                </a:tc>
                <a:tc>
                  <a:txBody>
                    <a:bodyPr/>
                    <a:lstStyle/>
                    <a:p>
                      <a:pPr algn="ctr"/>
                      <a:endParaRPr lang="ru-RU"/>
                    </a:p>
                  </a:txBody>
                  <a:tcPr anchor="ctr"/>
                </a:tc>
              </a:tr>
              <a:tr h="2046878">
                <a:tc>
                  <a:txBody>
                    <a:bodyPr/>
                    <a:lstStyle/>
                    <a:p>
                      <a:pPr algn="ctr"/>
                      <a:r>
                        <a:rPr lang="ru-RU" dirty="0" smtClean="0"/>
                        <a:t>окна</a:t>
                      </a:r>
                      <a:endParaRPr lang="ru-RU" dirty="0"/>
                    </a:p>
                  </a:txBody>
                  <a:tcPr vert="vert270"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c>
                  <a:txBody>
                    <a:bodyPr/>
                    <a:lstStyle/>
                    <a:p>
                      <a:pPr algn="ctr"/>
                      <a:endParaRPr lang="ru-RU" dirty="0"/>
                    </a:p>
                  </a:txBody>
                  <a:tcPr anchor="ctr"/>
                </a:tc>
              </a:tr>
            </a:tbl>
          </a:graphicData>
        </a:graphic>
      </p:graphicFrame>
      <p:sp>
        <p:nvSpPr>
          <p:cNvPr id="23" name="Прямоугольник 22"/>
          <p:cNvSpPr/>
          <p:nvPr/>
        </p:nvSpPr>
        <p:spPr>
          <a:xfrm>
            <a:off x="899592" y="1124744"/>
            <a:ext cx="864096" cy="1296144"/>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Трапеция 23"/>
          <p:cNvSpPr/>
          <p:nvPr/>
        </p:nvSpPr>
        <p:spPr>
          <a:xfrm>
            <a:off x="2339752" y="1196752"/>
            <a:ext cx="864096" cy="1296144"/>
          </a:xfrm>
          <a:prstGeom prst="trapezoid">
            <a:avLst>
              <a:gd name="adj" fmla="val 15663"/>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5" name="Трапеция 24"/>
          <p:cNvSpPr/>
          <p:nvPr/>
        </p:nvSpPr>
        <p:spPr>
          <a:xfrm flipV="1">
            <a:off x="8028384" y="1196752"/>
            <a:ext cx="864096" cy="1296144"/>
          </a:xfrm>
          <a:prstGeom prst="trapezoid">
            <a:avLst>
              <a:gd name="adj" fmla="val 15663"/>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6" name="Хорда 25"/>
          <p:cNvSpPr/>
          <p:nvPr/>
        </p:nvSpPr>
        <p:spPr>
          <a:xfrm>
            <a:off x="3707904" y="1052736"/>
            <a:ext cx="936104" cy="1872208"/>
          </a:xfrm>
          <a:prstGeom prst="chord">
            <a:avLst>
              <a:gd name="adj1" fmla="val 7691129"/>
              <a:gd name="adj2" fmla="val 3157905"/>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7" name="Прямоугольник 26"/>
          <p:cNvSpPr/>
          <p:nvPr/>
        </p:nvSpPr>
        <p:spPr>
          <a:xfrm>
            <a:off x="5148064" y="1412776"/>
            <a:ext cx="864096" cy="864096"/>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8" name="Шестиугольник 27"/>
          <p:cNvSpPr/>
          <p:nvPr/>
        </p:nvSpPr>
        <p:spPr>
          <a:xfrm>
            <a:off x="6471391" y="1124744"/>
            <a:ext cx="1080120" cy="1368152"/>
          </a:xfrm>
          <a:prstGeom prst="hexagon">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9" name="Трапеция 28"/>
          <p:cNvSpPr/>
          <p:nvPr/>
        </p:nvSpPr>
        <p:spPr>
          <a:xfrm>
            <a:off x="755576" y="3212976"/>
            <a:ext cx="1080120" cy="1224136"/>
          </a:xfrm>
          <a:prstGeom prst="trapezoid">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0" name="Трапеция 29"/>
          <p:cNvSpPr/>
          <p:nvPr/>
        </p:nvSpPr>
        <p:spPr>
          <a:xfrm>
            <a:off x="3671756" y="4365104"/>
            <a:ext cx="1080120" cy="288032"/>
          </a:xfrm>
          <a:prstGeom prst="trapezoid">
            <a:avLst>
              <a:gd name="adj" fmla="val 93473"/>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1" name="Равнобедренный треугольник 30"/>
          <p:cNvSpPr/>
          <p:nvPr/>
        </p:nvSpPr>
        <p:spPr>
          <a:xfrm>
            <a:off x="6588224" y="3212976"/>
            <a:ext cx="864096" cy="1368152"/>
          </a:xfrm>
          <a:prstGeom prst="triangl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2" name="Равнобедренный треугольник 31"/>
          <p:cNvSpPr/>
          <p:nvPr/>
        </p:nvSpPr>
        <p:spPr>
          <a:xfrm>
            <a:off x="3923928" y="2996952"/>
            <a:ext cx="576064" cy="1368152"/>
          </a:xfrm>
          <a:prstGeom prst="triangl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3" name="Трапеция 32"/>
          <p:cNvSpPr/>
          <p:nvPr/>
        </p:nvSpPr>
        <p:spPr>
          <a:xfrm>
            <a:off x="5058126" y="3212976"/>
            <a:ext cx="1080120" cy="504056"/>
          </a:xfrm>
          <a:prstGeom prst="trapezoid">
            <a:avLst>
              <a:gd name="adj" fmla="val 52567"/>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34" name="Овал 33"/>
          <p:cNvSpPr/>
          <p:nvPr/>
        </p:nvSpPr>
        <p:spPr>
          <a:xfrm>
            <a:off x="6804248" y="2996952"/>
            <a:ext cx="432048" cy="432048"/>
          </a:xfrm>
          <a:prstGeom prst="ellips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3" name="Равнобедренный треугольник 42"/>
          <p:cNvSpPr/>
          <p:nvPr/>
        </p:nvSpPr>
        <p:spPr>
          <a:xfrm>
            <a:off x="2339752" y="3068960"/>
            <a:ext cx="864096" cy="1368152"/>
          </a:xfrm>
          <a:prstGeom prst="triangle">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4" name="Хорда 43"/>
          <p:cNvSpPr/>
          <p:nvPr/>
        </p:nvSpPr>
        <p:spPr>
          <a:xfrm>
            <a:off x="8172400" y="5012888"/>
            <a:ext cx="648072" cy="720080"/>
          </a:xfrm>
          <a:prstGeom prst="chord">
            <a:avLst>
              <a:gd name="adj1" fmla="val 10192501"/>
              <a:gd name="adj2" fmla="val 746854"/>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45" name="Трапеция 44"/>
          <p:cNvSpPr/>
          <p:nvPr/>
        </p:nvSpPr>
        <p:spPr>
          <a:xfrm>
            <a:off x="7785177" y="4149080"/>
            <a:ext cx="1296144" cy="288032"/>
          </a:xfrm>
          <a:prstGeom prst="trapezoid">
            <a:avLst>
              <a:gd name="adj" fmla="val 83691"/>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grpSp>
        <p:nvGrpSpPr>
          <p:cNvPr id="53" name="Группа 52"/>
          <p:cNvGrpSpPr/>
          <p:nvPr/>
        </p:nvGrpSpPr>
        <p:grpSpPr>
          <a:xfrm>
            <a:off x="1043608" y="5373216"/>
            <a:ext cx="648072" cy="1080120"/>
            <a:chOff x="1043608" y="5373216"/>
            <a:chExt cx="648072" cy="1080120"/>
          </a:xfrm>
        </p:grpSpPr>
        <p:sp>
          <p:nvSpPr>
            <p:cNvPr id="46" name="Прямоугольник 45"/>
            <p:cNvSpPr/>
            <p:nvPr/>
          </p:nvSpPr>
          <p:spPr>
            <a:xfrm>
              <a:off x="1043608" y="5373216"/>
              <a:ext cx="648072" cy="108012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48" name="Прямая соединительная линия 47"/>
            <p:cNvCxnSpPr>
              <a:stCxn id="46" idx="0"/>
              <a:endCxn id="46" idx="2"/>
            </p:cNvCxnSpPr>
            <p:nvPr/>
          </p:nvCxnSpPr>
          <p:spPr>
            <a:xfrm>
              <a:off x="1367644" y="5373216"/>
              <a:ext cx="0" cy="108012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0" name="Прямая соединительная линия 49"/>
            <p:cNvCxnSpPr/>
            <p:nvPr/>
          </p:nvCxnSpPr>
          <p:spPr>
            <a:xfrm>
              <a:off x="1043608" y="5697108"/>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2" name="Прямая соединительная линия 51"/>
            <p:cNvCxnSpPr/>
            <p:nvPr/>
          </p:nvCxnSpPr>
          <p:spPr>
            <a:xfrm>
              <a:off x="1043608" y="6093296"/>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54" name="Группа 53"/>
          <p:cNvGrpSpPr/>
          <p:nvPr/>
        </p:nvGrpSpPr>
        <p:grpSpPr>
          <a:xfrm>
            <a:off x="8172400" y="5022141"/>
            <a:ext cx="648072" cy="1440000"/>
            <a:chOff x="1043608" y="5022141"/>
            <a:chExt cx="648072" cy="1440000"/>
          </a:xfrm>
        </p:grpSpPr>
        <p:sp>
          <p:nvSpPr>
            <p:cNvPr id="55" name="Прямоугольник 54"/>
            <p:cNvSpPr/>
            <p:nvPr/>
          </p:nvSpPr>
          <p:spPr>
            <a:xfrm>
              <a:off x="1043608" y="5373216"/>
              <a:ext cx="648072" cy="108012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56" name="Прямая соединительная линия 55"/>
            <p:cNvCxnSpPr/>
            <p:nvPr/>
          </p:nvCxnSpPr>
          <p:spPr>
            <a:xfrm>
              <a:off x="1367644" y="5022141"/>
              <a:ext cx="0" cy="14400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7" name="Прямая соединительная линия 56"/>
            <p:cNvCxnSpPr/>
            <p:nvPr/>
          </p:nvCxnSpPr>
          <p:spPr>
            <a:xfrm>
              <a:off x="1043608" y="5697108"/>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8" name="Прямая соединительная линия 57"/>
            <p:cNvCxnSpPr/>
            <p:nvPr/>
          </p:nvCxnSpPr>
          <p:spPr>
            <a:xfrm>
              <a:off x="1043608" y="6093296"/>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0" name="Группа 59"/>
          <p:cNvGrpSpPr/>
          <p:nvPr/>
        </p:nvGrpSpPr>
        <p:grpSpPr>
          <a:xfrm>
            <a:off x="2411760" y="5373216"/>
            <a:ext cx="648072" cy="1080120"/>
            <a:chOff x="1043608" y="5373216"/>
            <a:chExt cx="648072" cy="1080120"/>
          </a:xfrm>
        </p:grpSpPr>
        <p:sp>
          <p:nvSpPr>
            <p:cNvPr id="61" name="Прямоугольник 60"/>
            <p:cNvSpPr/>
            <p:nvPr/>
          </p:nvSpPr>
          <p:spPr>
            <a:xfrm>
              <a:off x="1043608" y="5373216"/>
              <a:ext cx="648072" cy="108012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62" name="Прямая соединительная линия 61"/>
            <p:cNvCxnSpPr/>
            <p:nvPr/>
          </p:nvCxnSpPr>
          <p:spPr>
            <a:xfrm>
              <a:off x="1367644" y="5679178"/>
              <a:ext cx="0" cy="7560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Прямая соединительная линия 62"/>
            <p:cNvCxnSpPr/>
            <p:nvPr/>
          </p:nvCxnSpPr>
          <p:spPr>
            <a:xfrm>
              <a:off x="1043608" y="5697108"/>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65" name="Группа 64"/>
          <p:cNvGrpSpPr/>
          <p:nvPr/>
        </p:nvGrpSpPr>
        <p:grpSpPr>
          <a:xfrm>
            <a:off x="3707904" y="5373216"/>
            <a:ext cx="936104" cy="1080120"/>
            <a:chOff x="1043608" y="5373216"/>
            <a:chExt cx="648072" cy="1080120"/>
          </a:xfrm>
        </p:grpSpPr>
        <p:sp>
          <p:nvSpPr>
            <p:cNvPr id="66" name="Прямоугольник 65"/>
            <p:cNvSpPr/>
            <p:nvPr/>
          </p:nvSpPr>
          <p:spPr>
            <a:xfrm>
              <a:off x="1043608" y="5373216"/>
              <a:ext cx="648072" cy="108012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67" name="Прямая соединительная линия 66"/>
            <p:cNvCxnSpPr>
              <a:stCxn id="66" idx="0"/>
              <a:endCxn id="66" idx="2"/>
            </p:cNvCxnSpPr>
            <p:nvPr/>
          </p:nvCxnSpPr>
          <p:spPr>
            <a:xfrm>
              <a:off x="1367644" y="5373216"/>
              <a:ext cx="0" cy="108012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8" name="Прямая соединительная линия 67"/>
            <p:cNvCxnSpPr/>
            <p:nvPr/>
          </p:nvCxnSpPr>
          <p:spPr>
            <a:xfrm>
              <a:off x="1043608" y="5913132"/>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70" name="Хорда 69"/>
          <p:cNvSpPr/>
          <p:nvPr/>
        </p:nvSpPr>
        <p:spPr>
          <a:xfrm>
            <a:off x="5148064" y="5489848"/>
            <a:ext cx="936104" cy="1323528"/>
          </a:xfrm>
          <a:prstGeom prst="chord">
            <a:avLst>
              <a:gd name="adj1" fmla="val 10736288"/>
              <a:gd name="adj2" fmla="val 216643"/>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73" name="Прямая соединительная линия 72"/>
          <p:cNvCxnSpPr/>
          <p:nvPr/>
        </p:nvCxnSpPr>
        <p:spPr>
          <a:xfrm>
            <a:off x="5580112" y="5463154"/>
            <a:ext cx="35791" cy="6840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7" name="Прямая соединительная линия 76"/>
          <p:cNvCxnSpPr>
            <a:endCxn id="70" idx="2"/>
          </p:cNvCxnSpPr>
          <p:nvPr/>
        </p:nvCxnSpPr>
        <p:spPr>
          <a:xfrm>
            <a:off x="5220072" y="5733256"/>
            <a:ext cx="395831" cy="437446"/>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9" name="Прямая соединительная линия 78"/>
          <p:cNvCxnSpPr/>
          <p:nvPr/>
        </p:nvCxnSpPr>
        <p:spPr>
          <a:xfrm flipH="1">
            <a:off x="5607007" y="5718893"/>
            <a:ext cx="396257" cy="46800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82" name="Группа 81"/>
          <p:cNvGrpSpPr/>
          <p:nvPr/>
        </p:nvGrpSpPr>
        <p:grpSpPr>
          <a:xfrm>
            <a:off x="6543111" y="5310173"/>
            <a:ext cx="936104" cy="1098050"/>
            <a:chOff x="1043608" y="5355286"/>
            <a:chExt cx="648072" cy="1098050"/>
          </a:xfrm>
        </p:grpSpPr>
        <p:sp>
          <p:nvSpPr>
            <p:cNvPr id="83" name="Прямоугольник 82"/>
            <p:cNvSpPr/>
            <p:nvPr/>
          </p:nvSpPr>
          <p:spPr>
            <a:xfrm>
              <a:off x="1043608" y="5373216"/>
              <a:ext cx="648072" cy="1080120"/>
            </a:xfrm>
            <a:prstGeom prst="rect">
              <a:avLst/>
            </a:prstGeom>
            <a:solidFill>
              <a:schemeClr val="bg1"/>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cxnSp>
          <p:nvCxnSpPr>
            <p:cNvPr id="84" name="Прямая соединительная линия 83"/>
            <p:cNvCxnSpPr/>
            <p:nvPr/>
          </p:nvCxnSpPr>
          <p:spPr>
            <a:xfrm>
              <a:off x="1261834" y="5364251"/>
              <a:ext cx="0" cy="108012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5" name="Прямая соединительная линия 84"/>
            <p:cNvCxnSpPr/>
            <p:nvPr/>
          </p:nvCxnSpPr>
          <p:spPr>
            <a:xfrm>
              <a:off x="1043608" y="5706361"/>
              <a:ext cx="648072"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6" name="Прямая соединительная линия 85"/>
            <p:cNvCxnSpPr/>
            <p:nvPr/>
          </p:nvCxnSpPr>
          <p:spPr>
            <a:xfrm>
              <a:off x="1492473" y="5355286"/>
              <a:ext cx="0" cy="108012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63688" y="1783263"/>
            <a:ext cx="4896544" cy="3877985"/>
          </a:xfrm>
          <a:prstGeom prst="rect">
            <a:avLst/>
          </a:prstGeom>
          <a:noFill/>
        </p:spPr>
        <p:txBody>
          <a:bodyPr wrap="square" rtlCol="0">
            <a:spAutoFit/>
          </a:bodyPr>
          <a:lstStyle/>
          <a:p>
            <a:pPr indent="358775" algn="ctr"/>
            <a:r>
              <a:rPr lang="ru-RU" sz="1600" dirty="0" smtClean="0"/>
              <a:t/>
            </a:r>
            <a:br>
              <a:rPr lang="ru-RU" sz="1600" dirty="0" smtClean="0"/>
            </a:br>
            <a:r>
              <a:rPr lang="ru-RU" sz="1600" b="1" dirty="0" smtClean="0">
                <a:solidFill>
                  <a:srgbClr val="00B0F0"/>
                </a:solidFill>
              </a:rPr>
              <a:t>Интернет ресурсы:</a:t>
            </a:r>
            <a:endParaRPr lang="ru-RU" sz="1600" b="1" dirty="0" smtClean="0">
              <a:solidFill>
                <a:srgbClr val="00B0F0"/>
              </a:solidFill>
            </a:endParaRPr>
          </a:p>
          <a:p>
            <a:pPr indent="358775"/>
            <a:endParaRPr lang="ru-RU" sz="1600" dirty="0" smtClean="0"/>
          </a:p>
          <a:p>
            <a:pPr indent="358775"/>
            <a:r>
              <a:rPr lang="ru-RU" sz="1200" u="sng" dirty="0" smtClean="0">
                <a:hlinkClick r:id="rId2"/>
              </a:rPr>
              <a:t>http://summercamp.ru/%D0%98%D0%B3%D1%80%D1%8B_%D1%81_%D1%80%D0%B8%D1%81%D0%BE%D0%B2%D0%B0%D0%BD%D0%B8%D0%B5%D0%BC</a:t>
            </a:r>
            <a:r>
              <a:rPr lang="ru-RU" sz="1200" dirty="0" smtClean="0"/>
              <a:t> </a:t>
            </a:r>
          </a:p>
          <a:p>
            <a:pPr indent="358775"/>
            <a:endParaRPr lang="ru-RU" sz="1200" u="sng" dirty="0" smtClean="0">
              <a:hlinkClick r:id="rId3"/>
            </a:endParaRPr>
          </a:p>
          <a:p>
            <a:pPr indent="358775"/>
            <a:r>
              <a:rPr lang="ru-RU" sz="1200" u="sng" dirty="0" smtClean="0">
                <a:hlinkClick r:id="rId3"/>
              </a:rPr>
              <a:t>http://kidportal.ru/interesno-znat/razvitie-rebenka/igri-na-liste-bumagi.html</a:t>
            </a:r>
            <a:r>
              <a:rPr lang="ru-RU" sz="1200" dirty="0" smtClean="0"/>
              <a:t> </a:t>
            </a:r>
          </a:p>
          <a:p>
            <a:pPr indent="358775"/>
            <a:endParaRPr lang="ru-RU" sz="1200" u="sng" dirty="0" smtClean="0">
              <a:hlinkClick r:id="rId4"/>
            </a:endParaRPr>
          </a:p>
          <a:p>
            <a:pPr indent="358775"/>
            <a:r>
              <a:rPr lang="ru-RU" sz="1200" u="sng" dirty="0" smtClean="0">
                <a:hlinkClick r:id="rId4"/>
              </a:rPr>
              <a:t>http://klub-drug.ru/doshkolniki/detskoe-risovanie-metody-priyomy-risovaniya-dlya-detej.html</a:t>
            </a:r>
            <a:r>
              <a:rPr lang="ru-RU" sz="1200" dirty="0" smtClean="0"/>
              <a:t> </a:t>
            </a:r>
          </a:p>
          <a:p>
            <a:pPr indent="358775"/>
            <a:endParaRPr lang="ru-RU" sz="1200" i="1" u="sng" dirty="0" smtClean="0">
              <a:hlinkClick r:id="rId5"/>
            </a:endParaRPr>
          </a:p>
          <a:p>
            <a:pPr indent="358775"/>
            <a:r>
              <a:rPr lang="ru-RU" sz="1200" i="1" u="sng" dirty="0" smtClean="0">
                <a:hlinkClick r:id="rId5"/>
              </a:rPr>
              <a:t>http://dohcolonoc.ru/metodicheskie-razrabotki/4593-netraditsionnye-tekhniki-risovaniya-risovanie-paltsami.html</a:t>
            </a:r>
            <a:r>
              <a:rPr lang="ru-RU" sz="1200" i="1" u="sng" dirty="0" smtClean="0"/>
              <a:t> </a:t>
            </a:r>
            <a:endParaRPr lang="ru-RU" sz="1200" dirty="0" smtClean="0"/>
          </a:p>
          <a:p>
            <a:pPr indent="358775"/>
            <a:endParaRPr lang="ru-RU" sz="1200" u="sng" dirty="0" smtClean="0">
              <a:hlinkClick r:id="rId6"/>
            </a:endParaRPr>
          </a:p>
          <a:p>
            <a:pPr indent="358775"/>
            <a:r>
              <a:rPr lang="ru-RU" sz="1200" u="sng" dirty="0" smtClean="0">
                <a:hlinkClick r:id="rId6"/>
              </a:rPr>
              <a:t>http://nsportal.ru/detskiy-sad/materialy-dlya-roditeley/2015/09/28/tvorcheskie-igry-dlya-detey-doshkolnogo-vozrasta</a:t>
            </a:r>
            <a:r>
              <a:rPr lang="ru-RU" sz="1200" dirty="0" smtClean="0"/>
              <a:t> </a:t>
            </a:r>
          </a:p>
          <a:p>
            <a:pPr indent="358775"/>
            <a:endParaRPr lang="ru-RU" sz="1600" dirty="0" smtClean="0"/>
          </a:p>
        </p:txBody>
      </p:sp>
      <p:sp>
        <p:nvSpPr>
          <p:cNvPr id="2" name="Нижний колонтитул 1"/>
          <p:cNvSpPr>
            <a:spLocks noGrp="1"/>
          </p:cNvSpPr>
          <p:nvPr>
            <p:ph type="ftr" sz="quarter" idx="11"/>
          </p:nvPr>
        </p:nvSpPr>
        <p:spPr/>
        <p:txBody>
          <a:bodyPr/>
          <a:lstStyle/>
          <a:p>
            <a:r>
              <a:rPr lang="ru-RU" smtClean="0"/>
              <a:t>Позднякова Л.И. НРМОБУ "Усть -ЮганскаяСОШ"</a:t>
            </a:r>
            <a:endParaRPr lang="ru-RU"/>
          </a:p>
        </p:txBody>
      </p:sp>
    </p:spTree>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2066</TotalTime>
  <Words>1610</Words>
  <Application>Microsoft Office PowerPoint</Application>
  <PresentationFormat>Экран (4:3)</PresentationFormat>
  <Paragraphs>192</Paragraphs>
  <Slides>22</Slides>
  <Notes>6</Notes>
  <HiddenSlides>0</HiddenSlides>
  <MMClips>0</MMClips>
  <ScaleCrop>false</ScaleCrop>
  <HeadingPairs>
    <vt:vector size="6" baseType="variant">
      <vt:variant>
        <vt:lpstr>Использованные шрифты</vt:lpstr>
      </vt:variant>
      <vt:variant>
        <vt:i4>4</vt:i4>
      </vt:variant>
      <vt:variant>
        <vt:lpstr>Тема</vt:lpstr>
      </vt:variant>
      <vt:variant>
        <vt:i4>2</vt:i4>
      </vt:variant>
      <vt:variant>
        <vt:lpstr>Заголовки слайдов</vt:lpstr>
      </vt:variant>
      <vt:variant>
        <vt:i4>22</vt:i4>
      </vt:variant>
    </vt:vector>
  </HeadingPairs>
  <TitlesOfParts>
    <vt:vector size="28" baseType="lpstr">
      <vt:lpstr>Arial</vt:lpstr>
      <vt:lpstr>Calibri</vt:lpstr>
      <vt:lpstr>Comic Sans MS</vt:lpstr>
      <vt:lpstr>Times New Roman</vt:lpstr>
      <vt:lpstr>Тема Office</vt:lpstr>
      <vt:lpstr>1_Тема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Слайд 1</dc:title>
  <dc:creator>Лилия Игоревна</dc:creator>
  <cp:lastModifiedBy>Учетная запись Майкрософт</cp:lastModifiedBy>
  <cp:revision>214</cp:revision>
  <dcterms:created xsi:type="dcterms:W3CDTF">2015-10-28T14:08:30Z</dcterms:created>
  <dcterms:modified xsi:type="dcterms:W3CDTF">2021-09-24T10:54:22Z</dcterms:modified>
</cp:coreProperties>
</file>