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821"/>
    <a:srgbClr val="008000"/>
    <a:srgbClr val="006C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7976" autoAdjust="0"/>
  </p:normalViewPr>
  <p:slideViewPr>
    <p:cSldViewPr>
      <p:cViewPr varScale="1">
        <p:scale>
          <a:sx n="72" d="100"/>
          <a:sy n="72" d="100"/>
        </p:scale>
        <p:origin x="-132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E4771-4914-42C6-A9A9-6A5F1DD69832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99053D-B149-42A2-B3C0-E9C1FB4A0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9053D-B149-42A2-B3C0-E9C1FB4A014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052736"/>
            <a:ext cx="8229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Муниципальное бюджетное дошкольное образовательное учреждение</a:t>
            </a:r>
            <a:b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</a:b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МБДОУ «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Муромцевский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 детский сад № 6»</a:t>
            </a:r>
            <a:b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</a:b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Муромцевского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 муниципального района Омской области</a:t>
            </a:r>
            <a:b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</a:b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latin typeface="Segoe Script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132856"/>
            <a:ext cx="5760640" cy="144016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8000"/>
                </a:solidFill>
                <a:latin typeface="Segoe Script" pitchFamily="34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8000"/>
                </a:solidFill>
                <a:latin typeface="Segoe Script" pitchFamily="34" charset="0"/>
                <a:cs typeface="Times New Roman" pitchFamily="18" charset="0"/>
              </a:rPr>
              <a:t>Эколята</a:t>
            </a:r>
            <a:r>
              <a:rPr lang="ru-RU" sz="2400" b="1" dirty="0" smtClean="0">
                <a:solidFill>
                  <a:srgbClr val="008000"/>
                </a:solidFill>
                <a:latin typeface="Segoe Script" pitchFamily="34" charset="0"/>
                <a:cs typeface="Times New Roman" pitchFamily="18" charset="0"/>
              </a:rPr>
              <a:t> – дошколята»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  <a:cs typeface="Times New Roman" pitchFamily="18" charset="0"/>
              </a:rPr>
              <a:t>Старшая группа «Улыбка»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980728"/>
            <a:ext cx="518457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Мы представляем стенд  «</a:t>
            </a:r>
            <a:r>
              <a:rPr lang="ru-RU" sz="2000" dirty="0" err="1" smtClean="0">
                <a:latin typeface="Times New Roman" pitchFamily="18" charset="0"/>
                <a:cs typeface="Vijaya" pitchFamily="34" charset="0"/>
              </a:rPr>
              <a:t>Эколята</a:t>
            </a: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 – дошколята», который имеет эколого-эстетическое значение, развивает творческое воображение, способствует развитию речи, а также формирует к пробуждению в ребенке желание помогать птицам и заботиться о них посредством игровой деятельности, также прививает любовь и бережное отношение к родной природе и растительному миру. Стенд находится в групповой комнате.</a:t>
            </a:r>
          </a:p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На данном стенде располагается множество интересного и красочного  материала. Это </a:t>
            </a:r>
            <a:r>
              <a:rPr lang="ru-RU" sz="2000" dirty="0" err="1" smtClean="0">
                <a:latin typeface="Times New Roman" pitchFamily="18" charset="0"/>
                <a:cs typeface="Vijaya" pitchFamily="34" charset="0"/>
              </a:rPr>
              <a:t>квесты</a:t>
            </a: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 проводимые с детьми на тему «</a:t>
            </a:r>
            <a:r>
              <a:rPr lang="ru-RU" sz="2000" dirty="0" err="1" smtClean="0">
                <a:latin typeface="Times New Roman" pitchFamily="18" charset="0"/>
                <a:cs typeface="Vijaya" pitchFamily="34" charset="0"/>
              </a:rPr>
              <a:t>Экознаки</a:t>
            </a: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»,где ребята должны были получив «</a:t>
            </a:r>
            <a:r>
              <a:rPr lang="ru-RU" sz="2000" dirty="0" err="1" smtClean="0">
                <a:latin typeface="Times New Roman" pitchFamily="18" charset="0"/>
                <a:cs typeface="Vijaya" pitchFamily="34" charset="0"/>
              </a:rPr>
              <a:t>экознак</a:t>
            </a:r>
            <a:r>
              <a:rPr lang="ru-RU" sz="2000" dirty="0" smtClean="0">
                <a:latin typeface="Times New Roman" pitchFamily="18" charset="0"/>
                <a:cs typeface="Vijaya" pitchFamily="34" charset="0"/>
              </a:rPr>
              <a:t>», рассказать как нужно правильно вести себя в лесу и чего нельзя делать, тем самым , вспомнить все необходимые правила.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55776" y="476672"/>
            <a:ext cx="4824536" cy="5530619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Игра «Лесная азбука», на столе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располагались следы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медведя, волка, птицы, оленя, а рядом лежали иллюстрации животных. Детям предлагалось найти след каждого животного. 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Проводилась подвижная игра «Игровая», по – сигналу «Волшебный лес»-дети бегали, по –сигналу «Лесничий», дети останавливались, вставали прямо, держа ровную осанку.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Также создали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отличительной особенностью которого является его мобильность (можно переносить в любое место).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очень содержателен. Включает в себя: красную книгу России, дидактические игры «От чего планета грустит? От чего планета радуется?»; кармашек экологических пословиц; памятку «Береги природу», на которой изображены иллюстрации с правилами поведения на природе; стихи об экологии; тест  на экологический образ жизни и дидактическая игра « Сортировка мусора».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979712" y="908720"/>
            <a:ext cx="5328592" cy="5098571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Цель создания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лепбука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: прививать любовь и бережное отношения к родной природе, её животному и растительному миру. Данный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помогает понять неразрывную связь человека и природы, её ценности для человека; формировать у детей культуру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природолюбия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; понять всю важность сохранения, охраны и спасения природы для выживания человечества на земле; расширить общий кругозор и способствовать развитию творческих способностей детей. Девиз: «Дети России за сохранение природы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как форма организации ОД помогает лучше понять и запомнить материал по заданной теме, отличный способ повторения пройденного материала, ребенок развивает мышление, внимательность, развивает речь, мелкую моторику. Таким образом, в игровой форме, ненавязчиво узнают и закрепляют информацию.</a:t>
            </a:r>
          </a:p>
          <a:p>
            <a:pPr algn="ctr"/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houm\Desktop\фотографии Эколята -дошколята\IMG_20210409_1805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92696"/>
            <a:ext cx="7474222" cy="5605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oum\Desktop\фотографии Эколята -дошколята\IMG_20210409_1624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748401"/>
            <a:ext cx="5256584" cy="5653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houm\Desktop\фотографии Эколята -дошколята\IMG_20210409_1649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872716"/>
            <a:ext cx="7340154" cy="5505115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AVE_20201114_1940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188640"/>
            <a:ext cx="4155926" cy="5541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houm\Desktop\фотографии Эколята -дошколята\IMG_20210409_1648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80728"/>
            <a:ext cx="2736304" cy="364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120</TotalTime>
  <Words>305</Words>
  <Application>Microsoft Office PowerPoint</Application>
  <PresentationFormat>Экран (4:3)</PresentationFormat>
  <Paragraphs>17</Paragraphs>
  <Slides>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    Муниципальное бюджетное дошкольное образовательное учреждение МБДОУ «Муромцевский детский сад № 6» Муромцевского муниципального района Омской области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 образовательное учреждение «Муромцевский детский сад № 6»</dc:title>
  <dc:creator>houm</dc:creator>
  <cp:lastModifiedBy>houm</cp:lastModifiedBy>
  <cp:revision>14</cp:revision>
  <dcterms:created xsi:type="dcterms:W3CDTF">2021-04-15T08:29:52Z</dcterms:created>
  <dcterms:modified xsi:type="dcterms:W3CDTF">2021-04-18T09:57:15Z</dcterms:modified>
</cp:coreProperties>
</file>