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56" r:id="rId2"/>
    <p:sldId id="257" r:id="rId3"/>
    <p:sldId id="258" r:id="rId4"/>
    <p:sldId id="274" r:id="rId5"/>
    <p:sldId id="259" r:id="rId6"/>
    <p:sldId id="268" r:id="rId7"/>
    <p:sldId id="267" r:id="rId8"/>
    <p:sldId id="269" r:id="rId9"/>
    <p:sldId id="275" r:id="rId10"/>
    <p:sldId id="276" r:id="rId11"/>
    <p:sldId id="277" r:id="rId12"/>
    <p:sldId id="282" r:id="rId13"/>
    <p:sldId id="271" r:id="rId14"/>
    <p:sldId id="272" r:id="rId15"/>
    <p:sldId id="273" r:id="rId16"/>
    <p:sldId id="278" r:id="rId17"/>
    <p:sldId id="279" r:id="rId18"/>
    <p:sldId id="280" r:id="rId19"/>
    <p:sldId id="281" r:id="rId20"/>
    <p:sldId id="28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387" autoAdjust="0"/>
  </p:normalViewPr>
  <p:slideViewPr>
    <p:cSldViewPr>
      <p:cViewPr varScale="1">
        <p:scale>
          <a:sx n="60" d="100"/>
          <a:sy n="60" d="100"/>
        </p:scale>
        <p:origin x="-58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197888-5D54-418F-818D-B9DE08336A97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96FDAD-86C5-4E46-8677-EF935B2B01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645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903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632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289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056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217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147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178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119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19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381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665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BC7A0-EA66-437A-BF3B-1CC76DF766F1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0E1D5-7340-4EB6-B224-111DCC09C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970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1328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Студия «Игрушка своими руками»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>педагог Семенова Людмила Леонидовна</a:t>
            </a:r>
            <a:endParaRPr lang="ru-RU" sz="22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ДВОРЕЦ ДЕТСКОГО И ЮНОШЕСКОГО ТВОРЧЕСТВА 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город Владимир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80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Общие сведения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2736"/>
            <a:ext cx="8376930" cy="5544616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      Программа «Игрушка своими руками»  предназначена для детей 7-12 лет и  реализуется в течение 3 учебных </a:t>
            </a:r>
            <a:r>
              <a:rPr lang="ru-RU" dirty="0"/>
              <a:t> </a:t>
            </a:r>
            <a:r>
              <a:rPr lang="ru-RU" dirty="0" err="1" smtClean="0"/>
              <a:t>летю</a:t>
            </a:r>
            <a:r>
              <a:rPr lang="ru-RU" dirty="0" err="1"/>
              <a:t>.</a:t>
            </a:r>
            <a:r>
              <a:rPr lang="ru-RU" dirty="0" err="1" smtClean="0"/>
              <a:t>Тематический</a:t>
            </a:r>
            <a:r>
              <a:rPr lang="ru-RU" dirty="0" smtClean="0"/>
              <a:t> </a:t>
            </a:r>
            <a:r>
              <a:rPr lang="ru-RU" dirty="0" smtClean="0"/>
              <a:t>план 1 года обучения рассчитан на 144 часа в год – 2 раза в неделю по 2 часа (4 часа в неделю), тематический план 2 года обучения рассчитан на 144 часа в год – 2 раза в неделю по 2 часа (4 часа в неделю</a:t>
            </a:r>
            <a:r>
              <a:rPr lang="ru-RU" dirty="0"/>
              <a:t>), тематический план </a:t>
            </a:r>
            <a:r>
              <a:rPr lang="ru-RU" dirty="0" smtClean="0"/>
              <a:t>3 </a:t>
            </a:r>
            <a:r>
              <a:rPr lang="ru-RU" dirty="0"/>
              <a:t>года обучения рассчитан на </a:t>
            </a:r>
            <a:r>
              <a:rPr lang="ru-RU" dirty="0" smtClean="0"/>
              <a:t>216 часов </a:t>
            </a:r>
            <a:r>
              <a:rPr lang="ru-RU" dirty="0"/>
              <a:t>в год – 2 раза в неделю по </a:t>
            </a:r>
            <a:r>
              <a:rPr lang="ru-RU" dirty="0" smtClean="0"/>
              <a:t>3 </a:t>
            </a:r>
            <a:r>
              <a:rPr lang="ru-RU" dirty="0"/>
              <a:t>часа </a:t>
            </a:r>
            <a:r>
              <a:rPr lang="ru-RU" dirty="0" smtClean="0"/>
              <a:t>(6 часов </a:t>
            </a:r>
            <a:r>
              <a:rPr lang="ru-RU" dirty="0"/>
              <a:t>в неделю </a:t>
            </a:r>
            <a:r>
              <a:rPr lang="ru-RU" dirty="0" smtClean="0"/>
              <a:t>). Эта общеобразовательная, общеразвивающая программа </a:t>
            </a:r>
            <a:r>
              <a:rPr lang="ru-RU" dirty="0" err="1" smtClean="0"/>
              <a:t>базоваго</a:t>
            </a:r>
            <a:r>
              <a:rPr lang="ru-RU" dirty="0" smtClean="0"/>
              <a:t> уровня – инструмент для творчества, является цикличной и имеет художественно-эстетическую направленность. Форма обучения по данной программе  очная и дистанционная (</a:t>
            </a:r>
            <a:r>
              <a:rPr lang="ru-RU" dirty="0" err="1" smtClean="0"/>
              <a:t>вайбер</a:t>
            </a:r>
            <a:r>
              <a:rPr lang="ru-RU" dirty="0" smtClean="0"/>
              <a:t>, </a:t>
            </a:r>
            <a:r>
              <a:rPr lang="ru-RU" dirty="0" err="1" smtClean="0"/>
              <a:t>вацап</a:t>
            </a:r>
            <a:r>
              <a:rPr lang="ru-RU" dirty="0" smtClean="0"/>
              <a:t>, </a:t>
            </a:r>
            <a:r>
              <a:rPr lang="ru-RU" dirty="0" err="1" smtClean="0"/>
              <a:t>скайп</a:t>
            </a:r>
            <a:r>
              <a:rPr lang="ru-RU" dirty="0" smtClean="0"/>
              <a:t>), форма проведения занятий - групповая. Программа рассчитана на широкую детскую аудиторию, независимо от степени развития художественного вкуса. В студию принимаются все желающие заниматься изготовлением игрушки. </a:t>
            </a:r>
          </a:p>
          <a:p>
            <a:r>
              <a:rPr lang="ru-RU" dirty="0" smtClean="0"/>
              <a:t>      На </a:t>
            </a:r>
            <a:r>
              <a:rPr lang="ru-RU" dirty="0"/>
              <a:t>занятиях учащихся знакомятся с культурными историческими традициями и современными направлениями изготовления игрушки России и других стран.</a:t>
            </a:r>
          </a:p>
          <a:p>
            <a:r>
              <a:rPr lang="ru-RU" dirty="0"/>
              <a:t>     </a:t>
            </a:r>
            <a:r>
              <a:rPr lang="ru-RU" dirty="0" smtClean="0"/>
              <a:t> </a:t>
            </a:r>
            <a:r>
              <a:rPr lang="ru-RU" dirty="0"/>
              <a:t>Дети обучаются  умению создавать художественный образ,  вносить в работу что-то новое,  дополняющее данную игрушку на первоначальном этапе с помощью повторов (копирования),  рисовать выкройки и заготавливать лекала.</a:t>
            </a:r>
          </a:p>
          <a:p>
            <a:r>
              <a:rPr lang="ru-RU" dirty="0"/>
              <a:t>      У них формируются навыки изготовления игрушки различными технологиями, </a:t>
            </a:r>
            <a:r>
              <a:rPr lang="ru-RU" i="1" u="sng" dirty="0"/>
              <a:t> </a:t>
            </a:r>
            <a:r>
              <a:rPr lang="ru-RU" dirty="0"/>
              <a:t>навыки работы по изготовлению игрушки из различных материалов (фетр, </a:t>
            </a:r>
            <a:r>
              <a:rPr lang="ru-RU" dirty="0" err="1"/>
              <a:t>флис</a:t>
            </a:r>
            <a:r>
              <a:rPr lang="ru-RU" dirty="0"/>
              <a:t>, ситец, </a:t>
            </a:r>
            <a:r>
              <a:rPr lang="ru-RU" dirty="0" smtClean="0"/>
              <a:t>трикотаж, мех, подручный  материал </a:t>
            </a:r>
            <a:r>
              <a:rPr lang="ru-RU" dirty="0"/>
              <a:t>и т.д.), комплекс знаний в области изготовления игрушек, включающих в себя правила цветового решения.</a:t>
            </a:r>
            <a:r>
              <a:rPr lang="ru-RU" i="1" u="sng" dirty="0"/>
              <a:t> </a:t>
            </a:r>
            <a:endParaRPr lang="ru-RU" dirty="0"/>
          </a:p>
          <a:p>
            <a:r>
              <a:rPr lang="ru-RU" dirty="0"/>
              <a:t>Занятия могут проводиться в форме практических учебных занятий, обсуждения работ, тематических выставок, экскурсии по выставкам, проводимым в </a:t>
            </a:r>
            <a:r>
              <a:rPr lang="ru-RU" dirty="0" err="1"/>
              <a:t>ДДюТ</a:t>
            </a:r>
            <a:r>
              <a:rPr lang="ru-RU" dirty="0"/>
              <a:t>.</a:t>
            </a:r>
          </a:p>
          <a:p>
            <a:r>
              <a:rPr lang="ru-RU" dirty="0"/>
              <a:t>Ребята принимают участие в различных конкурсах (</a:t>
            </a:r>
            <a:r>
              <a:rPr lang="ru-RU" dirty="0" err="1"/>
              <a:t>ДДюТ</a:t>
            </a:r>
            <a:r>
              <a:rPr lang="ru-RU" dirty="0"/>
              <a:t>,  городских, всероссийских, международных)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4907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" y="229154"/>
            <a:ext cx="9124569" cy="6385140"/>
          </a:xfrm>
        </p:spPr>
      </p:pic>
    </p:spTree>
    <p:extLst>
      <p:ext uri="{BB962C8B-B14F-4D97-AF65-F5344CB8AC3E}">
        <p14:creationId xmlns:p14="http://schemas.microsoft.com/office/powerpoint/2010/main" val="313852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61" y="196962"/>
            <a:ext cx="9146361" cy="6400389"/>
          </a:xfrm>
        </p:spPr>
      </p:pic>
    </p:spTree>
    <p:extLst>
      <p:ext uri="{BB962C8B-B14F-4D97-AF65-F5344CB8AC3E}">
        <p14:creationId xmlns:p14="http://schemas.microsoft.com/office/powerpoint/2010/main" val="336884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6362" cy="6400390"/>
          </a:xfrm>
        </p:spPr>
      </p:pic>
    </p:spTree>
    <p:extLst>
      <p:ext uri="{BB962C8B-B14F-4D97-AF65-F5344CB8AC3E}">
        <p14:creationId xmlns:p14="http://schemas.microsoft.com/office/powerpoint/2010/main" val="19019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632"/>
            <a:ext cx="9144000" cy="639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8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632"/>
            <a:ext cx="9144000" cy="639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21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632"/>
            <a:ext cx="9144000" cy="6398736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Театральная кукла</a:t>
            </a:r>
            <a:br>
              <a:rPr lang="ru-RU" sz="3600" dirty="0" smtClean="0">
                <a:solidFill>
                  <a:srgbClr val="FF0000"/>
                </a:solidFill>
              </a:rPr>
            </a:b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54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6" y="332656"/>
            <a:ext cx="9144000" cy="609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847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5386"/>
            <a:ext cx="9144000" cy="536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7612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0701"/>
            <a:ext cx="9144000" cy="609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212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21" y="0"/>
            <a:ext cx="88713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2149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632"/>
            <a:ext cx="9144000" cy="639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1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632"/>
            <a:ext cx="9144000" cy="639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16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632"/>
            <a:ext cx="9144000" cy="639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96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632"/>
            <a:ext cx="9144000" cy="639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0132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632"/>
            <a:ext cx="9144000" cy="639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9769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632"/>
            <a:ext cx="9144000" cy="639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181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632"/>
            <a:ext cx="9144000" cy="639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5444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116"/>
            <a:ext cx="9144000" cy="639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0548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</TotalTime>
  <Words>304</Words>
  <Application>Microsoft Office PowerPoint</Application>
  <PresentationFormat>Экран (4:3)</PresentationFormat>
  <Paragraphs>12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 Студия «Игрушка своими руками» педагог Семенова Людмила Леонидовна</vt:lpstr>
      <vt:lpstr>Общие сведения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Театральная кукла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студия «Игрушка своими руками» педагог Семенова Людмила Леонидовна</dc:title>
  <dc:creator>UserPC</dc:creator>
  <cp:lastModifiedBy>Пользователь</cp:lastModifiedBy>
  <cp:revision>59</cp:revision>
  <dcterms:created xsi:type="dcterms:W3CDTF">2020-08-21T14:20:49Z</dcterms:created>
  <dcterms:modified xsi:type="dcterms:W3CDTF">2020-12-15T10:01:39Z</dcterms:modified>
</cp:coreProperties>
</file>