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>
        <p:scale>
          <a:sx n="81" d="100"/>
          <a:sy n="81" d="100"/>
        </p:scale>
        <p:origin x="-258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870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121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414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4092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6054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91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325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394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811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5811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23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5FA8A-6C32-4596-B84D-57D518A21E09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D05AF8D-6FDD-4E77-A01B-2778CBB8816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451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D39343-D374-4D03-8B73-EB3072101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966" y="562708"/>
            <a:ext cx="11887201" cy="192928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Советские герои-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портсмены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A5AD302-4BCD-49F9-9700-AFD89CD2AE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тренер-преподаватель МБОУ СОШ №44 </a:t>
            </a:r>
          </a:p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Япарова З.А. </a:t>
            </a:r>
          </a:p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Сургут 2020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303C39-CDBB-4F7D-8177-D5AD9C485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40" y="3667649"/>
            <a:ext cx="3663409" cy="2000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13153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767170-A640-47C9-9256-63B0D58CD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599" y="513117"/>
            <a:ext cx="9603275" cy="104923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Воины-спортсмены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3712C5-7376-4739-B009-BD657F8F8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725" y="2015732"/>
            <a:ext cx="10904129" cy="3450613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Роль, которую сыграли воины-спортсмены в Великой Победе, значение физической подготовки для воинов Советской Армии неоднократно подчеркивал и маршал Жуков, ставший организатором в Уральском военном округе первого в стране спортивного клуба армии. В начале Великой Отечественной войны спортивная жизнь повсюду приостановилась, а физкультурные и спортивные организации все свои возможности направили на подготовку боевого пополнения. Физическая культура и спорт стали служить защите Родины.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бойцов-спортсменов создавались разведывательные, истребительные отряды и штурмовые группы, которым поручались ответственные и сложные боевые задания. Например, в состав ОМСБОН — отдельной мотострелковой бригады особого назначения войск НКВД СССР — входило много специальных отрядов, которые целиком или частично формировались из спортсменов. В числе первых добровольцев на московский стадион «Динамо», где комплектовались подразделения ОМСБОН, явились выдающиеся советские спортсмены: один из сильнейших штангистов мира, Н. Шатов, борцы Г. Пыльное и Л. Егоров, боксер Н. Королев, рекордсмен страны по барьерному бегу И.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Степанченок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велосипедисты Ф.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Тарачков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 Денисов, дискоболы А. Исаев и 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Митропольский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прыгун в воду Г. Мазуров и другие.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три года войны только в профсоюзных спортивных организациях подготовлено по специальной программе военно-лыжного и боевого обучения 2 млн 527 тыс. человек, по программе рукопашного боя 705 тыс. человек и по плаванию с боевым снаряжением 274 тыс. человек.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120E1F8-77D4-4079-ABA5-D3BD54C26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7420" y="97266"/>
            <a:ext cx="3065023" cy="167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443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74A648-56FB-49EC-A750-C69640440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26" y="375174"/>
            <a:ext cx="11661129" cy="96125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Куц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62FBB96-1624-4903-B013-695270F7C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26" y="1956324"/>
            <a:ext cx="8763837" cy="3697611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Куц прославленный советский легкоатлет, стайер, заслуженный мастер спорта СССР, участник Великой Отечественной войны, прошел ее матросом Балтийского флота. Владимир Куц родился в феврале 1927 года в селе Алексино Харьковского округа Украинской ССР. В апреле 1943 года он был призван Курским военкоматом к прохождению службы в армии. Будущему олимпийскому чемпиону тогда было всего 16 лет, но Куц приписал себе два года, чтобы пойти на фронт. Прежде чем получить направление в артиллерийское училище, юный Куц уже воевал – был связным в штабе. До места назначения призывник не добрался, поскольку эшелон с несостоявшимся артиллеристами был обстрелян немецкими самолётами. Владимир остался жив, но потерял все документы. В 1945-м, уже по окончании войны, Куц ушёл служить на Балтийский флот и дослужился до звания старшины первого ранга, командовал артиллерийским расчётом.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Забеги Куца на Олимпиаде в Мельбурне вошли в историю. Про его фантастическое противостояние с британцем Гордоном Пири на «десятке» можно снимать художественный фильм. Советский легкоатлет своей рваной тактикой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ушатал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Пири настолько, что тот даже в тройку призёров не попал. Куц находил в себе силы на новые и новые ускорения, пока не стало понятно, что он – чемпион.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B0B45A6-38B1-4423-AB32-001D1B452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763" y="2069406"/>
            <a:ext cx="2470237" cy="3584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3E8EA5B-38E3-46F6-A792-E52782F3E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083" y="54131"/>
            <a:ext cx="3392993" cy="1581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0283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02F202-45F0-4324-8BDE-1B6210656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289" y="804519"/>
            <a:ext cx="10371566" cy="104923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Георгий и Серафим Знаменские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8EA8AAC-E2D1-4847-908B-57A5FEC9A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1" y="1969477"/>
            <a:ext cx="8551148" cy="3687745"/>
          </a:xfrm>
        </p:spPr>
        <p:txBody>
          <a:bodyPr>
            <a:normAutofit fontScale="70000" lnSpcReduction="20000"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свою известность и славу, оба брата отличались удивительной скромностью, душевностью, доступностью для общения и преданностью в дружбе, готовностью помочь людям в трудной ситуации. «Истые парни от истых корней», – как назвал книгу, посвящённую легендарным спортсменам, Михаил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Ложников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1934 году братья устанавливают 6 рекордов СССР. На чемпионате страны Серафим выиграл три дистанции, а Георгий трижды стал вторым. В 1935, 1937, 1938 годах братья также делали дубли на международным кроссе, организованным французской газетой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Юманите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И снова финишируют в таком же порядке. Восхищённые французы даже учредили специальный приз имени братьев Знаменских.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Георгий был рекордсменом страны в эстафете 4×1500 м, и ещё трижды братья выступали в составе команды московского «Спартака», которая устанавливала всесоюзные достижения в эстафете 10×1000 м. В 1936 году Георгий одним из первых в стране стал заслуженным мастером спорта СССР.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Советские легкоатлеты, стайеры, победители и призёры чемпионатов СССР, заслуженные мастера спорта СССР - братья Георгий (2 справа) и Серафим (4 справа) Знаменские.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Братья в июле 1941-го записались добровольцами в ОМСБОН – подразделение, где из спортсменов высокого класса готовили профессиональных диверсантов. Много раз совершали опасные рейды в тыл врага и выбирались живыми. Лечили бойцов. Не жалея сил и времени, обучали фронтовых врачей и санитарок. Сами прошли курс военного диверсанта – стрельба, взрывотехника и прочее.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4B3006A-E6EE-432C-A0A5-5D4A1BC67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945" y="2532830"/>
            <a:ext cx="2933700" cy="1990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C5A1725-F7E0-4088-BFA0-AE3CF6190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1176" y="0"/>
            <a:ext cx="3297535" cy="1800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39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7412D5-0D5C-403A-9EED-364B7EAD9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21" y="482321"/>
            <a:ext cx="10120358" cy="1168897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Комаров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374CE3E-6DFC-4994-8931-C7E4A2C60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00511"/>
            <a:ext cx="7315199" cy="415297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Комаров - один из сильнейших гребцов послевоенного времени, 12-ти кратный чемпион СССР, трехкратный чемпион Европы, победитель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Хенлейской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регаты 1954 года, серебряный призер Олимпиады 1952 г. в Хельсинки, позже заслуженный тренер РСФСР. Участник Великой Отечественной войны. Награжден медалями «За победу над Германией», «За боевые заслуги», «За доблестный труд. Был основателем кафедры гребного спорта ГЦОЛИФК: преподавателем, заведующим кафедрой, профессором. Являлся одним из основоположников современной теории и методики гребного спорта.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рассказывал сам А.Ф. Комаров, как он попал на фронт: «Спустя месяц с небольшим, 30 августа. А уже 10 октября я оказался на передовой. Попал в 71-ю стрелковую дивизию на Карельском фронте. Вначале был рядовым – стрелком, пулеметчиком. Осенью 1942 года нас перебросили на Ленинградский фронт. Вот там-то нас били… Был приказ – идти вперед. И мы шли и гибли на каждом шагу. Именно здесь я получил тяжелую контузию. 11 месяцев провел в госпитале. Первые три дня у меня даже фамилию не спрашивали – настолько все были уверены, что не выживу. Но я выкарабкался, а осенью 1944 года вновь попросился на фронт. Попал в 28-ю артиллерийскую дивизию прорыва резерва Верховного Главнокомандования. Это мы освобождали Ригу, проходили к Балтийскому морю. Именно тогда и получил свою главную награду – «За боевые заслуги». За то, что доставлял мины под огнем».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6A0D1B3-9702-4581-9650-79EB06EC2C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9460" y="1867854"/>
            <a:ext cx="2445413" cy="3465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F98EBF7-C2F7-4C42-98FA-8C90FE409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140" y="2581287"/>
            <a:ext cx="2274261" cy="3226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859CD69-E22E-4129-8084-D7F8DDC0B3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864" y="258712"/>
            <a:ext cx="3980815" cy="1625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2437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761210-FBF4-4A1B-84C9-B0E7A9361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Леонид Мешков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5E2C48-4648-4895-8D86-3EB274F6E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858945"/>
            <a:ext cx="6814478" cy="4318018"/>
          </a:xfrm>
        </p:spPr>
        <p:txBody>
          <a:bodyPr>
            <a:norm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СССР, мировой рекордсмен по плаванию Леонид Мешков. Мешков добровольно ушел в действующую армию и был направлен в подразделение разведки одной из частей Ленинградского фронта. 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легендарных отечественных пловцов, с которого начиналось плавание в нашей стране. Тринадцатикратный рекордсмен мира. Участник Великой Отечественной войны, был фронтовым разведчиком на ленинградском фронте. После ранения комиссован, но вернулся в большой спорт и с 1947 года установил 5 мировых рекордов.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Выступал на олимпийских играх 1952 года в эстафете 4x200 м вс. Главный тренер сборной СССР по плаванию - 1953-55. Заслуженный мастер спорта (1940). Заслуженный тренер РСФСР (1963).Доцент МГУ - с 1952 года.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866DFE3-439E-4C91-8581-1B9439072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9550" y="2452099"/>
            <a:ext cx="2920964" cy="2012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52CA08D-9A89-4DEF-B10F-A3E7EF0D6F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479" y="1787324"/>
            <a:ext cx="2045049" cy="3916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634BCC3-528C-4AFF-8F78-FDC6233D6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9202" y="69069"/>
            <a:ext cx="3146683" cy="1718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7374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2A3009-E715-4FB2-97D9-676ED8F3D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Чукарин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F1C4783-4F3D-48CB-B127-09EB98B0A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533" y="2080009"/>
            <a:ext cx="6792685" cy="3386336"/>
          </a:xfrm>
        </p:spPr>
        <p:txBody>
          <a:bodyPr>
            <a:norm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СССР, абсолютный чемпион Олимпийских игр по гимнастике, чемпион мира Виктор Иванович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Чукарин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начале Великой Отечественной войны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Чукарин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ушёл на фронт добровольцем. Воевал в артиллерийской части. Попав в плен возле Полтавы, прошёл через 17 концентрационных лагерей, в том числе Бухенвальд.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261D2A3-8152-4731-9112-87BE3F03A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4088" y="2395881"/>
            <a:ext cx="487680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826AA8D-4053-40D3-A5E8-265101D67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8817" y="268926"/>
            <a:ext cx="2895851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96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6DD407-15D9-48A4-A2F9-5CCC4B145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7680"/>
            <a:ext cx="9340351" cy="1108800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Клавдия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Точенова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671551EE-3F46-459F-95EA-47BF9D8B9B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39780" y="1899137"/>
            <a:ext cx="2852220" cy="2868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D2B1609B-2CFD-4D32-97F8-47A598C7EC96}"/>
              </a:ext>
            </a:extLst>
          </p:cNvPr>
          <p:cNvSpPr/>
          <p:nvPr/>
        </p:nvSpPr>
        <p:spPr>
          <a:xfrm>
            <a:off x="401935" y="1899137"/>
            <a:ext cx="545499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СССР; бронзовый призер Олимпийских игр (1952) в толкании ядра; серебряный призер чемпионата Европы (1950); чемпионка СССР (1951); 10-кратный призер чемпионатов СССР (1946-1951); 2-кратная победительница Всемирных универсиад (1951, 1953). Задолго до Олимпиады-1952, куда впервые отправились советские спортсмены,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Точёнова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установила мировой рекорд - 14 метров 86 см (1949).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Клавдия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Точёнова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участница Великой Отечественной, награждена медалью «За оборону Ленинграда».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Пережила блокаду и после окончания войны осталась жить в городе.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9CB088D-2D7A-440A-ABB0-55766CA4F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6932" y="3163586"/>
            <a:ext cx="3412253" cy="2789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4964C3ED-5147-451A-99EC-7737EF6C2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7318" y="15244"/>
            <a:ext cx="2895851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41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819FCD-4A79-4617-BACB-A3C51C608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837" y="804519"/>
            <a:ext cx="11193864" cy="104923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Евгений Евтушенко — Хотят ли русские войны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02D54B-8492-434E-8A68-F61620285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47" y="2015732"/>
            <a:ext cx="10329706" cy="37218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Да, мы умеем воевать,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не хотим, чтобы опять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солдаты падали в бою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землю грустную свою.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Спросите вы у матерей,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спросите у жены моей,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вы тогда понять должны,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хотят ли русские войны.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88A4804-F459-4813-BFA7-7FE71B8C9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492" y="2717395"/>
            <a:ext cx="5093404" cy="277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784099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121</TotalTime>
  <Words>1287</Words>
  <Application>Microsoft Office PowerPoint</Application>
  <PresentationFormat>Произвольный</PresentationFormat>
  <Paragraphs>47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Галерея</vt:lpstr>
      <vt:lpstr>Советские герои-спортсмены</vt:lpstr>
      <vt:lpstr>Воины-спортсмены </vt:lpstr>
      <vt:lpstr>Владимир Куц</vt:lpstr>
      <vt:lpstr>Георгий и Серафим Знаменские</vt:lpstr>
      <vt:lpstr>Алексей Комаров </vt:lpstr>
      <vt:lpstr>Леонид Мешков</vt:lpstr>
      <vt:lpstr> Виктор Чукарин</vt:lpstr>
      <vt:lpstr>Клавдия Точенова</vt:lpstr>
      <vt:lpstr>Евгений Евтушенко — Хотят ли русские войны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советские спортсмены, принимавшие участие в Великой Отечественной войне</dc:title>
  <dc:creator>роман</dc:creator>
  <cp:lastModifiedBy>user</cp:lastModifiedBy>
  <cp:revision>13</cp:revision>
  <dcterms:created xsi:type="dcterms:W3CDTF">2020-05-28T09:44:31Z</dcterms:created>
  <dcterms:modified xsi:type="dcterms:W3CDTF">2020-09-07T06:51:31Z</dcterms:modified>
</cp:coreProperties>
</file>