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7" r:id="rId9"/>
    <p:sldId id="262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22.09.2021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4437112"/>
            <a:ext cx="6084168" cy="1222375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МАОУ «Гимназия № 5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Отинова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Аркадьевна</a:t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96752"/>
            <a:ext cx="8458200" cy="914400"/>
          </a:xfrm>
        </p:spPr>
        <p:txBody>
          <a:bodyPr>
            <a:no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внеклассного мероприятия    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«Быть здоровым здорово!»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6144998"/>
            <a:ext cx="2965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dirty="0">
                <a:solidFill>
                  <a:prstClr val="black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г. </a:t>
            </a:r>
            <a:r>
              <a:rPr lang="ru-RU" dirty="0" smtClean="0">
                <a:solidFill>
                  <a:prstClr val="black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Краснокамск-2021г</a:t>
            </a:r>
            <a:r>
              <a:rPr lang="ru-RU" dirty="0">
                <a:solidFill>
                  <a:prstClr val="black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473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9368"/>
            <a:ext cx="8229600" cy="5688632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ru-RU" sz="2000" b="1" u="sng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b="1" u="sng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u="sng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8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игровой форме повторить и дать возможность учащимся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узнать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сохранении и поддержании здоровья.</a:t>
            </a:r>
            <a:b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u="sng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8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концентрировать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учащихся на ценностях здоровья и долголетия.</a:t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помочь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задуматься о необходимости быть здоровыми, приобщения к здоровому образу жизни.</a:t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работать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 формированием устойчивых навыков здорового образа жизни, гигиены питания, принципах безопасного и здорового питания.</a:t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способности, память. Внимание, познавательный интерес.</a:t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ответственное отношение учащихся к своему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здоровью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36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56792"/>
            <a:ext cx="8640960" cy="1600200"/>
          </a:xfrm>
        </p:spPr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Внеклассное мероприятие «Быть здоровым здорово!» проводилось в игровой форме с обучающимися 4 класса и включало в себя несколько этапов.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479364"/>
            <a:ext cx="6804248" cy="308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616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Что такое здоровье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844824"/>
            <a:ext cx="31683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каждую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букву слова «Здоровье» находили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слова, которые имеют отношение к здоровью, к ЗОЖ.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553819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2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600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Дерево жизни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735" y="1320066"/>
            <a:ext cx="4824536" cy="5537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376867"/>
            <a:ext cx="39604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Рассмотрели иллюстрацию дерева. Обсудили, что необычного у дерева? Что нужно для того, чтобы ожили остальные ветви?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необходимо, для того чтобы человек был здоров?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Сделали вывод, что здоровье человека – главная ценность в жизни.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497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3. Режим дня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408" y="1844824"/>
            <a:ext cx="5328592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261" y="1526928"/>
            <a:ext cx="369664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вызываются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круг, выдаются карточки с режимными моментами. Пока играет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 учащимся нужно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встать в правильном режимном порядке.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7.00 – подъем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7.15 – зарядка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7.30 – завтрак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8.30 – 13.15 – уроки (школа)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 00 – обед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13.30 – прогулка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14.00 – уроки (домашнее задание)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16.00 – отдых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19.00 – ужин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21.00 – сон</a:t>
            </a:r>
          </a:p>
        </p:txBody>
      </p:sp>
    </p:spTree>
    <p:extLst>
      <p:ext uri="{BB962C8B-B14F-4D97-AF65-F5344CB8AC3E}">
        <p14:creationId xmlns:p14="http://schemas.microsoft.com/office/powerpoint/2010/main" val="358469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«Частокол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067" y="1844824"/>
            <a:ext cx="576141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628800"/>
            <a:ext cx="29523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Разгадать ребус.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Дружи со спортом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Обсудили значение спорта в жизни человека и как он влияет на здоровье и развитие организма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47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/>
              </a:rPr>
              <a:t>5. «Спорт</a:t>
            </a:r>
            <a:r>
              <a:rPr lang="ru-RU" b="1" dirty="0">
                <a:effectLst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628507"/>
            <a:ext cx="33123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Разделились на две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команды.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команда получила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с различными видами спорта. Нужно их изобразить. (штангист, бегун, пловец, лыжник,…)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28507"/>
            <a:ext cx="5796136" cy="5229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083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/>
              </a:rPr>
              <a:t>6.«Вредные </a:t>
            </a:r>
            <a:r>
              <a:rPr lang="ru-RU" b="1" dirty="0">
                <a:effectLst/>
              </a:rPr>
              <a:t>привычки»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00808"/>
            <a:ext cx="5724128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556792"/>
            <a:ext cx="32403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вредные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привычки.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Попробовали назвать причины, из-за которых чаще всего начинают курить, употреблять алкоголь, наркотики. Ответы учащихся были следующие: из любопытства, от скуки, за компанию и т.д.)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Просмотрели видеоролик, в котором увидели как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табак, алкоголь, наркотики разрушают внутренние органы человека и всю его жизнь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67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«Дружные 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1628800"/>
            <a:ext cx="5436096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2970" y="1988840"/>
            <a:ext cx="34563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учащийся вытягивал карточку с частями тела человека и предметами личной гигиены, пока звучит музыка нужно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встать парами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ногти А) ножницы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руки Б) мыло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Нос В) носовой платок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волосы Г) Расческа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Д) зубы Д) зубная паста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Е) ноги Е) таз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водой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16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6002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«Правильное питание»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4062010" cy="4958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4450" y="1700808"/>
            <a:ext cx="446449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карточках написаны продукты питания полезные и вредные,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нужно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(Чипсы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сухарики, лимонад, сосиски, кока-кола, жвачки, конфеты, хот-доги, суп в стакане, каша, компот, сок, салат, ягоды, кефир, мясо, варенье, котлета,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хлеб).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Обсудили, пользуется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продуктами быстрого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они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вредны.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обсуждения организовали выставку детских работ «Правильное питание».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265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974"/>
            <a:ext cx="8229600" cy="16002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«Если заболел»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690843"/>
            <a:ext cx="5436096" cy="51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700808"/>
            <a:ext cx="32403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Организовали сюжетно-ролевую игру «Больница», в ходе которой обсудили, что нужно делать, чтоб реже болеть, что способствует укреплению нашего организма. А также учились оказывать первую помощь в различных ситуациях.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09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267544"/>
          </a:xfrm>
        </p:spPr>
        <p:txBody>
          <a:bodyPr/>
          <a:lstStyle/>
          <a:p>
            <a:r>
              <a:rPr lang="ru-RU" dirty="0" smtClean="0"/>
              <a:t>Подведение итогов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556792"/>
            <a:ext cx="30963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итоге занятия еще раз посмотрели 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Высказали предположения что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ним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произошло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Сделали вывод, что каждый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хозяин своей жизни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и его нужно беречь!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91057"/>
            <a:ext cx="5329237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446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28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108</TotalTime>
  <Words>507</Words>
  <Application>Microsoft Office PowerPoint</Application>
  <PresentationFormat>Экран (4:3)</PresentationFormat>
  <Paragraphs>49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Century Gothic</vt:lpstr>
      <vt:lpstr>Courier New</vt:lpstr>
      <vt:lpstr>Palatino Linotype</vt:lpstr>
      <vt:lpstr>Times New Roman</vt:lpstr>
      <vt:lpstr>Исполнительная</vt:lpstr>
      <vt:lpstr>Учитель начальных классов МАОУ «Гимназия № 5»  Отинова Екатерина Аркадьевна     </vt:lpstr>
      <vt:lpstr>   Цель: в игровой форме повторить и дать возможность учащимся больше узнать о сохранении и поддержании здоровья. Задачи:  - концентрировать внимание учащихся на ценностях здоровья и долголетия. - помочь учащимся задуматься о необходимости быть здоровыми, приобщения к здоровому образу жизни. - работать над формированием устойчивых навыков здорового образа жизни, гигиены питания, принципах безопасного и здорового питания. - развивать творческие способности, память. Внимание, познавательный интерес. - воспитывать ответственное отношение учащихся к своему здоровью  </vt:lpstr>
      <vt:lpstr>Внеклассное мероприятие «Быть здоровым здорово!» проводилось в игровой форме с обучающимися 4 класса и включало в себя несколько этапов.</vt:lpstr>
      <vt:lpstr>1. Что такое здоровье</vt:lpstr>
      <vt:lpstr>2. Дерево жизни </vt:lpstr>
      <vt:lpstr>3. Режим дня</vt:lpstr>
      <vt:lpstr>4. «Частокол»</vt:lpstr>
      <vt:lpstr>5. «Спорт»</vt:lpstr>
      <vt:lpstr>6.«Вредные привычки»</vt:lpstr>
      <vt:lpstr>7. «Дружные пары»</vt:lpstr>
      <vt:lpstr>8. «Правильное питание»</vt:lpstr>
      <vt:lpstr>9. «Если заболел» </vt:lpstr>
      <vt:lpstr>Подведение итогов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Учитель начальных классов Отинова Е.А. учитель начальных классов МАОУ «Гимназия № 5»    </dc:title>
  <dc:creator>Отинова Екатерина</dc:creator>
  <cp:lastModifiedBy>Отинова Екатерина Аркадьевна</cp:lastModifiedBy>
  <cp:revision>13</cp:revision>
  <dcterms:created xsi:type="dcterms:W3CDTF">2020-12-12T14:22:19Z</dcterms:created>
  <dcterms:modified xsi:type="dcterms:W3CDTF">2021-09-22T08:00:46Z</dcterms:modified>
</cp:coreProperties>
</file>