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3661" r:id="rId2"/>
    <p:sldMasterId id="2147483697" r:id="rId3"/>
  </p:sldMasterIdLst>
  <p:sldIdLst>
    <p:sldId id="297" r:id="rId4"/>
    <p:sldId id="332" r:id="rId5"/>
    <p:sldId id="333" r:id="rId6"/>
    <p:sldId id="334" r:id="rId7"/>
    <p:sldId id="346" r:id="rId8"/>
    <p:sldId id="335" r:id="rId9"/>
    <p:sldId id="337" r:id="rId10"/>
    <p:sldId id="340" r:id="rId11"/>
    <p:sldId id="347" r:id="rId12"/>
    <p:sldId id="341" r:id="rId13"/>
    <p:sldId id="299" r:id="rId14"/>
    <p:sldId id="316" r:id="rId15"/>
    <p:sldId id="317" r:id="rId16"/>
    <p:sldId id="318" r:id="rId17"/>
    <p:sldId id="329" r:id="rId18"/>
    <p:sldId id="327" r:id="rId19"/>
    <p:sldId id="330" r:id="rId20"/>
    <p:sldId id="315" r:id="rId21"/>
    <p:sldId id="320" r:id="rId22"/>
    <p:sldId id="345" r:id="rId23"/>
    <p:sldId id="348" r:id="rId24"/>
    <p:sldId id="280" r:id="rId25"/>
    <p:sldId id="307" r:id="rId2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333300"/>
    <a:srgbClr val="006600"/>
    <a:srgbClr val="F6C856"/>
    <a:srgbClr val="CC3399"/>
    <a:srgbClr val="CCCC00"/>
    <a:srgbClr val="D60093"/>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97" autoAdjust="0"/>
    <p:restoredTop sz="94893" autoAdjust="0"/>
  </p:normalViewPr>
  <p:slideViewPr>
    <p:cSldViewPr>
      <p:cViewPr varScale="1">
        <p:scale>
          <a:sx n="104" d="100"/>
          <a:sy n="104" d="100"/>
        </p:scale>
        <p:origin x="156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58000"/>
            <a:chOff x="0" y="0"/>
            <a:chExt cx="5770" cy="4320"/>
          </a:xfrm>
        </p:grpSpPr>
        <p:sp>
          <p:nvSpPr>
            <p:cNvPr id="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6"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7"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8"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endParaRPr lang="ru-RU"/>
            </a:p>
          </p:txBody>
        </p:sp>
        <p:sp>
          <p:nvSpPr>
            <p:cNvPr id="9"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10"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1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3"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14"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15"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endParaRPr lang="ru-RU"/>
            </a:p>
          </p:txBody>
        </p:sp>
        <p:sp>
          <p:nvSpPr>
            <p:cNvPr id="16"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endParaRPr lang="ru-RU"/>
            </a:p>
          </p:txBody>
        </p:sp>
        <p:sp>
          <p:nvSpPr>
            <p:cNvPr id="1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8"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endParaRPr lang="ru-RU"/>
            </a:p>
          </p:txBody>
        </p:sp>
        <p:sp>
          <p:nvSpPr>
            <p:cNvPr id="1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20"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2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22"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23"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24"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w="9525">
              <a:noFill/>
              <a:prstDash val="solid"/>
              <a:round/>
              <a:headEnd/>
              <a:tailEnd/>
            </a:ln>
          </p:spPr>
          <p:txBody>
            <a:bodyPr/>
            <a:lstStyle/>
            <a:p>
              <a:endParaRPr lang="ru-RU"/>
            </a:p>
          </p:txBody>
        </p:sp>
        <p:sp>
          <p:nvSpPr>
            <p:cNvPr id="25" name="Freeform 23"/>
            <p:cNvSpPr>
              <a:spLocks/>
            </p:cNvSpPr>
            <p:nvPr userDrawn="1"/>
          </p:nvSpPr>
          <p:spPr bwMode="hidden">
            <a:xfrm>
              <a:off x="0" y="3867"/>
              <a:ext cx="5770" cy="174"/>
            </a:xfrm>
            <a:custGeom>
              <a:avLst/>
              <a:gdLst>
                <a:gd name="T0" fmla="*/ 4993 w 5770"/>
                <a:gd name="T1" fmla="*/ 66 h 174"/>
                <a:gd name="T2" fmla="*/ 4771 w 5770"/>
                <a:gd name="T3" fmla="*/ 132 h 174"/>
                <a:gd name="T4" fmla="*/ 4640 w 5770"/>
                <a:gd name="T5" fmla="*/ 96 h 174"/>
                <a:gd name="T6" fmla="*/ 4598 w 5770"/>
                <a:gd name="T7" fmla="*/ 36 h 174"/>
                <a:gd name="T8" fmla="*/ 4478 w 5770"/>
                <a:gd name="T9" fmla="*/ 30 h 174"/>
                <a:gd name="T10" fmla="*/ 4186 w 5770"/>
                <a:gd name="T11" fmla="*/ 108 h 174"/>
                <a:gd name="T12" fmla="*/ 3815 w 5770"/>
                <a:gd name="T13" fmla="*/ 120 h 174"/>
                <a:gd name="T14" fmla="*/ 3617 w 5770"/>
                <a:gd name="T15" fmla="*/ 72 h 174"/>
                <a:gd name="T16" fmla="*/ 3510 w 5770"/>
                <a:gd name="T17" fmla="*/ 60 h 174"/>
                <a:gd name="T18" fmla="*/ 3336 w 5770"/>
                <a:gd name="T19" fmla="*/ 96 h 174"/>
                <a:gd name="T20" fmla="*/ 2846 w 5770"/>
                <a:gd name="T21" fmla="*/ 150 h 174"/>
                <a:gd name="T22" fmla="*/ 2703 w 5770"/>
                <a:gd name="T23" fmla="*/ 96 h 174"/>
                <a:gd name="T24" fmla="*/ 2619 w 5770"/>
                <a:gd name="T25" fmla="*/ 90 h 174"/>
                <a:gd name="T26" fmla="*/ 2416 w 5770"/>
                <a:gd name="T27" fmla="*/ 132 h 174"/>
                <a:gd name="T28" fmla="*/ 2278 w 5770"/>
                <a:gd name="T29" fmla="*/ 84 h 174"/>
                <a:gd name="T30" fmla="*/ 2151 w 5770"/>
                <a:gd name="T31" fmla="*/ 36 h 174"/>
                <a:gd name="T32" fmla="*/ 1947 w 5770"/>
                <a:gd name="T33" fmla="*/ 120 h 174"/>
                <a:gd name="T34" fmla="*/ 1525 w 5770"/>
                <a:gd name="T35" fmla="*/ 102 h 174"/>
                <a:gd name="T36" fmla="*/ 1429 w 5770"/>
                <a:gd name="T37" fmla="*/ 60 h 174"/>
                <a:gd name="T38" fmla="*/ 1333 w 5770"/>
                <a:gd name="T39" fmla="*/ 60 h 174"/>
                <a:gd name="T40" fmla="*/ 1058 w 5770"/>
                <a:gd name="T41" fmla="*/ 150 h 174"/>
                <a:gd name="T42" fmla="*/ 652 w 5770"/>
                <a:gd name="T43" fmla="*/ 150 h 174"/>
                <a:gd name="T44" fmla="*/ 442 w 5770"/>
                <a:gd name="T45" fmla="*/ 66 h 174"/>
                <a:gd name="T46" fmla="*/ 377 w 5770"/>
                <a:gd name="T47" fmla="*/ 48 h 174"/>
                <a:gd name="T48" fmla="*/ 305 w 5770"/>
                <a:gd name="T49" fmla="*/ 108 h 174"/>
                <a:gd name="T50" fmla="*/ 144 w 5770"/>
                <a:gd name="T51" fmla="*/ 138 h 174"/>
                <a:gd name="T52" fmla="*/ 0 w 5770"/>
                <a:gd name="T53" fmla="*/ 96 h 174"/>
                <a:gd name="T54" fmla="*/ 167 w 5770"/>
                <a:gd name="T55" fmla="*/ 120 h 174"/>
                <a:gd name="T56" fmla="*/ 323 w 5770"/>
                <a:gd name="T57" fmla="*/ 84 h 174"/>
                <a:gd name="T58" fmla="*/ 383 w 5770"/>
                <a:gd name="T59" fmla="*/ 24 h 174"/>
                <a:gd name="T60" fmla="*/ 460 w 5770"/>
                <a:gd name="T61" fmla="*/ 60 h 174"/>
                <a:gd name="T62" fmla="*/ 706 w 5770"/>
                <a:gd name="T63" fmla="*/ 144 h 174"/>
                <a:gd name="T64" fmla="*/ 1100 w 5770"/>
                <a:gd name="T65" fmla="*/ 120 h 174"/>
                <a:gd name="T66" fmla="*/ 1345 w 5770"/>
                <a:gd name="T67" fmla="*/ 36 h 174"/>
                <a:gd name="T68" fmla="*/ 1441 w 5770"/>
                <a:gd name="T69" fmla="*/ 48 h 174"/>
                <a:gd name="T70" fmla="*/ 1561 w 5770"/>
                <a:gd name="T71" fmla="*/ 90 h 174"/>
                <a:gd name="T72" fmla="*/ 1971 w 5770"/>
                <a:gd name="T73" fmla="*/ 96 h 174"/>
                <a:gd name="T74" fmla="*/ 2235 w 5770"/>
                <a:gd name="T75" fmla="*/ 3 h 174"/>
                <a:gd name="T76" fmla="*/ 2350 w 5770"/>
                <a:gd name="T77" fmla="*/ 102 h 174"/>
                <a:gd name="T78" fmla="*/ 2559 w 5770"/>
                <a:gd name="T79" fmla="*/ 96 h 174"/>
                <a:gd name="T80" fmla="*/ 2715 w 5770"/>
                <a:gd name="T81" fmla="*/ 24 h 174"/>
                <a:gd name="T82" fmla="*/ 2792 w 5770"/>
                <a:gd name="T83" fmla="*/ 132 h 174"/>
                <a:gd name="T84" fmla="*/ 3127 w 5770"/>
                <a:gd name="T85" fmla="*/ 102 h 174"/>
                <a:gd name="T86" fmla="*/ 3486 w 5770"/>
                <a:gd name="T87" fmla="*/ 48 h 174"/>
                <a:gd name="T88" fmla="*/ 3582 w 5770"/>
                <a:gd name="T89" fmla="*/ 42 h 174"/>
                <a:gd name="T90" fmla="*/ 3731 w 5770"/>
                <a:gd name="T91" fmla="*/ 90 h 174"/>
                <a:gd name="T92" fmla="*/ 4078 w 5770"/>
                <a:gd name="T93" fmla="*/ 102 h 174"/>
                <a:gd name="T94" fmla="*/ 4419 w 5770"/>
                <a:gd name="T95" fmla="*/ 30 h 174"/>
                <a:gd name="T96" fmla="*/ 4574 w 5770"/>
                <a:gd name="T97" fmla="*/ 6 h 174"/>
                <a:gd name="T98" fmla="*/ 4628 w 5770"/>
                <a:gd name="T99" fmla="*/ 60 h 174"/>
                <a:gd name="T100" fmla="*/ 4724 w 5770"/>
                <a:gd name="T101" fmla="*/ 108 h 174"/>
                <a:gd name="T102" fmla="*/ 4927 w 5770"/>
                <a:gd name="T103" fmla="*/ 84 h 174"/>
                <a:gd name="T104" fmla="*/ 5118 w 5770"/>
                <a:gd name="T105" fmla="*/ 14 h 174"/>
                <a:gd name="T106" fmla="*/ 5280 w 5770"/>
                <a:gd name="T107" fmla="*/ 9 h 174"/>
                <a:gd name="T108" fmla="*/ 5453 w 5770"/>
                <a:gd name="T109" fmla="*/ 36 h 174"/>
                <a:gd name="T110" fmla="*/ 5465 w 5770"/>
                <a:gd name="T111" fmla="*/ 72 h 174"/>
                <a:gd name="T112" fmla="*/ 5656 w 5770"/>
                <a:gd name="T113" fmla="*/ 90 h 174"/>
                <a:gd name="T114" fmla="*/ 5710 w 5770"/>
                <a:gd name="T115" fmla="*/ 102 h 174"/>
                <a:gd name="T116" fmla="*/ 5477 w 5770"/>
                <a:gd name="T117" fmla="*/ 90 h 174"/>
                <a:gd name="T118" fmla="*/ 5453 w 5770"/>
                <a:gd name="T119" fmla="*/ 60 h 174"/>
                <a:gd name="T120" fmla="*/ 5393 w 5770"/>
                <a:gd name="T121" fmla="*/ 30 h 174"/>
                <a:gd name="T122" fmla="*/ 5219 w 5770"/>
                <a:gd name="T123" fmla="*/ 2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chemeClr val="tx1"/>
                  </a:solidFill>
                  <a:round/>
                  <a:headEnd/>
                  <a:tailEnd/>
                </a14:hiddenLine>
              </a:ext>
            </a:extLst>
          </p:spPr>
          <p:txBody>
            <a:bodyPr/>
            <a:lstStyle/>
            <a:p>
              <a:pPr>
                <a:defRPr/>
              </a:pPr>
              <a:endParaRPr lang="ru-RU"/>
            </a:p>
          </p:txBody>
        </p:sp>
      </p:grpSp>
      <p:sp>
        <p:nvSpPr>
          <p:cNvPr id="224280" name="Rectangle 24"/>
          <p:cNvSpPr>
            <a:spLocks noGrp="1" noChangeArrowheads="1"/>
          </p:cNvSpPr>
          <p:nvPr>
            <p:ph type="ctrTitle" sz="quarter"/>
          </p:nvPr>
        </p:nvSpPr>
        <p:spPr>
          <a:xfrm>
            <a:off x="685800" y="1600200"/>
            <a:ext cx="7772400" cy="1828800"/>
          </a:xfrm>
        </p:spPr>
        <p:txBody>
          <a:bodyPr/>
          <a:lstStyle>
            <a:lvl1pPr>
              <a:defRPr sz="4800"/>
            </a:lvl1pPr>
          </a:lstStyle>
          <a:p>
            <a:pPr lvl="0"/>
            <a:r>
              <a:rPr lang="ru-RU" noProof="0"/>
              <a:t>Образец заголовка</a:t>
            </a:r>
          </a:p>
        </p:txBody>
      </p:sp>
      <p:sp>
        <p:nvSpPr>
          <p:cNvPr id="224281" name="Rectangle 2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ru-RU" noProof="0"/>
              <a:t>Образец подзаголовка</a:t>
            </a:r>
          </a:p>
        </p:txBody>
      </p:sp>
      <p:sp>
        <p:nvSpPr>
          <p:cNvPr id="26" name="Rectangle 26"/>
          <p:cNvSpPr>
            <a:spLocks noGrp="1" noChangeArrowheads="1"/>
          </p:cNvSpPr>
          <p:nvPr>
            <p:ph type="dt" sz="quarter" idx="10"/>
          </p:nvPr>
        </p:nvSpPr>
        <p:spPr>
          <a:xfrm>
            <a:off x="457200" y="6243638"/>
            <a:ext cx="2133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ru-RU"/>
          </a:p>
        </p:txBody>
      </p:sp>
      <p:sp>
        <p:nvSpPr>
          <p:cNvPr id="27" name="Rectangle 27"/>
          <p:cNvSpPr>
            <a:spLocks noGrp="1" noChangeArrowheads="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ru-RU"/>
          </a:p>
        </p:txBody>
      </p:sp>
      <p:sp>
        <p:nvSpPr>
          <p:cNvPr id="28" name="Rectangle 28"/>
          <p:cNvSpPr>
            <a:spLocks noGrp="1" noChangeArrowheads="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fld id="{A8200413-38DA-4179-9E26-4BCE56C5CBEA}" type="slidenum">
              <a:rPr lang="ru-RU"/>
              <a:pPr>
                <a:defRPr/>
              </a:pPr>
              <a:t>‹#›</a:t>
            </a:fld>
            <a:endParaRPr lang="ru-RU"/>
          </a:p>
        </p:txBody>
      </p:sp>
    </p:spTree>
  </p:cSld>
  <p:clrMapOvr>
    <a:masterClrMapping/>
  </p:clrMapOvr>
  <p:transition spd="slow">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93B80D97-8310-4CE1-9D78-470F7B2F603A}"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57E40915-7F87-47AB-B5D6-72FFAEAD230B}"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9126DC4D-497E-4BEB-A61F-E170AF43A1D0}"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26"/>
          <p:cNvSpPr>
            <a:spLocks noGrp="1" noChangeArrowheads="1"/>
          </p:cNvSpPr>
          <p:nvPr>
            <p:ph type="ftr" sz="quarter" idx="10"/>
          </p:nvPr>
        </p:nvSpPr>
        <p:spPr>
          <a:ln/>
        </p:spPr>
        <p:txBody>
          <a:bodyPr/>
          <a:lstStyle>
            <a:lvl1pPr>
              <a:defRPr/>
            </a:lvl1pPr>
          </a:lstStyle>
          <a:p>
            <a:pPr>
              <a:defRPr/>
            </a:pPr>
            <a:endParaRPr lang="ru-RU"/>
          </a:p>
        </p:txBody>
      </p:sp>
      <p:sp>
        <p:nvSpPr>
          <p:cNvPr id="8" name="Rectangle 27"/>
          <p:cNvSpPr>
            <a:spLocks noGrp="1" noChangeArrowheads="1"/>
          </p:cNvSpPr>
          <p:nvPr>
            <p:ph type="sldNum" sz="quarter" idx="11"/>
          </p:nvPr>
        </p:nvSpPr>
        <p:spPr>
          <a:ln/>
        </p:spPr>
        <p:txBody>
          <a:bodyPr/>
          <a:lstStyle>
            <a:lvl1pPr>
              <a:defRPr/>
            </a:lvl1pPr>
          </a:lstStyle>
          <a:p>
            <a:pPr>
              <a:defRPr/>
            </a:pPr>
            <a:fld id="{B10DCA7F-966D-4BD8-8757-CB2D4E3042DD}" type="slidenum">
              <a:rPr lang="ru-RU"/>
              <a:pPr>
                <a:defRPr/>
              </a:pPr>
              <a:t>‹#›</a:t>
            </a:fld>
            <a:endParaRPr lang="ru-RU"/>
          </a:p>
        </p:txBody>
      </p:sp>
      <p:sp>
        <p:nvSpPr>
          <p:cNvPr id="9"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26"/>
          <p:cNvSpPr>
            <a:spLocks noGrp="1" noChangeArrowheads="1"/>
          </p:cNvSpPr>
          <p:nvPr>
            <p:ph type="ftr" sz="quarter" idx="10"/>
          </p:nvPr>
        </p:nvSpPr>
        <p:spPr>
          <a:ln/>
        </p:spPr>
        <p:txBody>
          <a:bodyPr/>
          <a:lstStyle>
            <a:lvl1pPr>
              <a:defRPr/>
            </a:lvl1pPr>
          </a:lstStyle>
          <a:p>
            <a:pPr>
              <a:defRPr/>
            </a:pPr>
            <a:endParaRPr lang="ru-RU"/>
          </a:p>
        </p:txBody>
      </p:sp>
      <p:sp>
        <p:nvSpPr>
          <p:cNvPr id="4" name="Rectangle 27"/>
          <p:cNvSpPr>
            <a:spLocks noGrp="1" noChangeArrowheads="1"/>
          </p:cNvSpPr>
          <p:nvPr>
            <p:ph type="sldNum" sz="quarter" idx="11"/>
          </p:nvPr>
        </p:nvSpPr>
        <p:spPr>
          <a:ln/>
        </p:spPr>
        <p:txBody>
          <a:bodyPr/>
          <a:lstStyle>
            <a:lvl1pPr>
              <a:defRPr/>
            </a:lvl1pPr>
          </a:lstStyle>
          <a:p>
            <a:pPr>
              <a:defRPr/>
            </a:pPr>
            <a:fld id="{768E989A-DD27-4163-864B-2E706FF3A483}" type="slidenum">
              <a:rPr lang="ru-RU"/>
              <a:pPr>
                <a:defRPr/>
              </a:pPr>
              <a:t>‹#›</a:t>
            </a:fld>
            <a:endParaRPr lang="ru-RU"/>
          </a:p>
        </p:txBody>
      </p:sp>
      <p:sp>
        <p:nvSpPr>
          <p:cNvPr id="5"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6"/>
          <p:cNvSpPr>
            <a:spLocks noGrp="1" noChangeArrowheads="1"/>
          </p:cNvSpPr>
          <p:nvPr>
            <p:ph type="ftr" sz="quarter" idx="10"/>
          </p:nvPr>
        </p:nvSpPr>
        <p:spPr>
          <a:ln/>
        </p:spPr>
        <p:txBody>
          <a:bodyPr/>
          <a:lstStyle>
            <a:lvl1pPr>
              <a:defRPr/>
            </a:lvl1pPr>
          </a:lstStyle>
          <a:p>
            <a:pPr>
              <a:defRPr/>
            </a:pPr>
            <a:endParaRPr lang="ru-RU"/>
          </a:p>
        </p:txBody>
      </p:sp>
      <p:sp>
        <p:nvSpPr>
          <p:cNvPr id="3" name="Rectangle 27"/>
          <p:cNvSpPr>
            <a:spLocks noGrp="1" noChangeArrowheads="1"/>
          </p:cNvSpPr>
          <p:nvPr>
            <p:ph type="sldNum" sz="quarter" idx="11"/>
          </p:nvPr>
        </p:nvSpPr>
        <p:spPr>
          <a:ln/>
        </p:spPr>
        <p:txBody>
          <a:bodyPr/>
          <a:lstStyle>
            <a:lvl1pPr>
              <a:defRPr/>
            </a:lvl1pPr>
          </a:lstStyle>
          <a:p>
            <a:pPr>
              <a:defRPr/>
            </a:pPr>
            <a:fld id="{9C3499B1-3C39-4640-80CE-8DD6441F971B}" type="slidenum">
              <a:rPr lang="ru-RU"/>
              <a:pPr>
                <a:defRPr/>
              </a:pPr>
              <a:t>‹#›</a:t>
            </a:fld>
            <a:endParaRPr lang="ru-RU"/>
          </a:p>
        </p:txBody>
      </p:sp>
      <p:sp>
        <p:nvSpPr>
          <p:cNvPr id="4"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68445AB6-50E8-41DC-9142-F02D37981C1B}"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CCA4146A-48A3-47BC-8521-69D5D652BF64}"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44EA2F12-CB1F-4D0E-8FB1-B0E20FEB409A}"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F8AF0E17-7B65-4309-AAE9-47BB70271979}"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endParaRPr lang="ru-RU"/>
          </a:p>
        </p:txBody>
      </p:sp>
    </p:spTree>
  </p:cSld>
  <p:clrMapOvr>
    <a:masterClrMapping/>
  </p:clrMapOvr>
  <p:transition spd="slow">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5760" cy="535"/>
            </a:xfrm>
            <a:prstGeom prst="rect">
              <a:avLst/>
            </a:prstGeom>
            <a:gradFill rotWithShape="0">
              <a:gsLst>
                <a:gs pos="0">
                  <a:schemeClr val="folHlink"/>
                </a:gs>
                <a:gs pos="100000">
                  <a:schemeClr val="bg1"/>
                </a:gs>
              </a:gsLst>
              <a:lin ang="5400000" scaled="1"/>
            </a:gradFill>
            <a:ln w="9525">
              <a:noFill/>
              <a:miter lim="800000"/>
              <a:headEnd/>
              <a:tailEnd/>
            </a:ln>
            <a:effectLst/>
          </p:spPr>
          <p:txBody>
            <a:bodyPr wrap="none" anchor="ctr"/>
            <a:lstStyle/>
            <a:p>
              <a:endParaRPr lang="ru-RU"/>
            </a:p>
          </p:txBody>
        </p:sp>
        <p:sp>
          <p:nvSpPr>
            <p:cNvPr id="6" name="Rectangle 4"/>
            <p:cNvSpPr>
              <a:spLocks noChangeArrowheads="1"/>
            </p:cNvSpPr>
            <p:nvPr/>
          </p:nvSpPr>
          <p:spPr bwMode="hidden">
            <a:xfrm>
              <a:off x="0" y="3147"/>
              <a:ext cx="5760" cy="1173"/>
            </a:xfrm>
            <a:prstGeom prst="rect">
              <a:avLst/>
            </a:prstGeom>
            <a:gradFill rotWithShape="0">
              <a:gsLst>
                <a:gs pos="0">
                  <a:schemeClr val="bg1"/>
                </a:gs>
                <a:gs pos="100000">
                  <a:schemeClr val="folHlink"/>
                </a:gs>
              </a:gsLst>
              <a:lin ang="5400000" scaled="1"/>
            </a:gradFill>
            <a:ln w="9525">
              <a:noFill/>
              <a:miter lim="800000"/>
              <a:headEnd/>
              <a:tailEnd/>
            </a:ln>
          </p:spPr>
          <p:txBody>
            <a:bodyPr wrap="none" anchor="ctr"/>
            <a:lstStyle/>
            <a:p>
              <a:endParaRPr lang="ru-RU"/>
            </a:p>
          </p:txBody>
        </p:sp>
      </p:grpSp>
      <p:grpSp>
        <p:nvGrpSpPr>
          <p:cNvPr id="7" name="Group 10"/>
          <p:cNvGrpSpPr>
            <a:grpSpLocks/>
          </p:cNvGrpSpPr>
          <p:nvPr/>
        </p:nvGrpSpPr>
        <p:grpSpPr bwMode="auto">
          <a:xfrm>
            <a:off x="152400" y="314325"/>
            <a:ext cx="847725" cy="6543675"/>
            <a:chOff x="96" y="198"/>
            <a:chExt cx="534" cy="4122"/>
          </a:xfrm>
        </p:grpSpPr>
        <p:sp>
          <p:nvSpPr>
            <p:cNvPr id="8" name="AutoShape 11"/>
            <p:cNvSpPr>
              <a:spLocks noChangeArrowheads="1"/>
            </p:cNvSpPr>
            <p:nvPr/>
          </p:nvSpPr>
          <p:spPr bwMode="auto">
            <a:xfrm rot="5400000" flipH="1">
              <a:off x="82" y="1994"/>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9" name="AutoShape 12"/>
            <p:cNvSpPr>
              <a:spLocks noChangeArrowheads="1"/>
            </p:cNvSpPr>
            <p:nvPr/>
          </p:nvSpPr>
          <p:spPr bwMode="auto">
            <a:xfrm rot="5400000" flipH="1">
              <a:off x="82" y="2588"/>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10" name="AutoShape 13"/>
            <p:cNvSpPr>
              <a:spLocks noChangeArrowheads="1"/>
            </p:cNvSpPr>
            <p:nvPr/>
          </p:nvSpPr>
          <p:spPr bwMode="auto">
            <a:xfrm rot="5400000" flipH="1">
              <a:off x="81" y="3181"/>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11" name="AutoShape 14"/>
            <p:cNvSpPr>
              <a:spLocks noChangeArrowheads="1"/>
            </p:cNvSpPr>
            <p:nvPr/>
          </p:nvSpPr>
          <p:spPr bwMode="auto">
            <a:xfrm rot="5400000" flipH="1">
              <a:off x="84" y="3774"/>
              <a:ext cx="558" cy="533"/>
            </a:xfrm>
            <a:prstGeom prst="parallelogram">
              <a:avLst>
                <a:gd name="adj" fmla="val 55437"/>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12" name="AutoShape 15"/>
            <p:cNvSpPr>
              <a:spLocks noChangeArrowheads="1"/>
            </p:cNvSpPr>
            <p:nvPr/>
          </p:nvSpPr>
          <p:spPr bwMode="auto">
            <a:xfrm rot="5400000" flipH="1">
              <a:off x="82" y="21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13" name="AutoShape 16"/>
            <p:cNvSpPr>
              <a:spLocks noChangeArrowheads="1"/>
            </p:cNvSpPr>
            <p:nvPr/>
          </p:nvSpPr>
          <p:spPr bwMode="auto">
            <a:xfrm rot="5400000" flipH="1">
              <a:off x="81" y="80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14" name="AutoShape 17"/>
            <p:cNvSpPr>
              <a:spLocks noChangeArrowheads="1"/>
            </p:cNvSpPr>
            <p:nvPr/>
          </p:nvSpPr>
          <p:spPr bwMode="auto">
            <a:xfrm rot="5400000" flipH="1">
              <a:off x="81" y="1399"/>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grpSp>
      <p:sp>
        <p:nvSpPr>
          <p:cNvPr id="15" name="Rectangle 18"/>
          <p:cNvSpPr>
            <a:spLocks noChangeArrowheads="1"/>
          </p:cNvSpPr>
          <p:nvPr/>
        </p:nvSpPr>
        <p:spPr bwMode="auto">
          <a:xfrm>
            <a:off x="441325" y="0"/>
            <a:ext cx="276225" cy="6858000"/>
          </a:xfrm>
          <a:prstGeom prst="rect">
            <a:avLst/>
          </a:prstGeom>
          <a:gradFill rotWithShape="0">
            <a:gsLst>
              <a:gs pos="0">
                <a:schemeClr val="bg2"/>
              </a:gs>
              <a:gs pos="50000">
                <a:schemeClr val="fo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defRPr/>
            </a:pPr>
            <a:endParaRPr lang="ru-RU"/>
          </a:p>
        </p:txBody>
      </p:sp>
      <p:sp>
        <p:nvSpPr>
          <p:cNvPr id="16" name="AutoShape 19"/>
          <p:cNvSpPr>
            <a:spLocks noChangeArrowheads="1"/>
          </p:cNvSpPr>
          <p:nvPr/>
        </p:nvSpPr>
        <p:spPr bwMode="auto">
          <a:xfrm flipH="1">
            <a:off x="547688" y="2717800"/>
            <a:ext cx="8596312" cy="254000"/>
          </a:xfrm>
          <a:prstGeom prst="homePlate">
            <a:avLst>
              <a:gd name="adj" fmla="val 58913"/>
            </a:avLst>
          </a:prstGeom>
          <a:gradFill rotWithShape="0">
            <a:gsLst>
              <a:gs pos="0">
                <a:schemeClr val="bg2"/>
              </a:gs>
              <a:gs pos="50000">
                <a:schemeClr val="folHlink"/>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ru-RU"/>
          </a:p>
        </p:txBody>
      </p:sp>
      <p:sp>
        <p:nvSpPr>
          <p:cNvPr id="17" name="Oval 20"/>
          <p:cNvSpPr>
            <a:spLocks noChangeArrowheads="1"/>
          </p:cNvSpPr>
          <p:nvPr/>
        </p:nvSpPr>
        <p:spPr bwMode="auto">
          <a:xfrm>
            <a:off x="433388" y="2697163"/>
            <a:ext cx="295275" cy="274637"/>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ru-RU"/>
          </a:p>
        </p:txBody>
      </p:sp>
      <p:sp>
        <p:nvSpPr>
          <p:cNvPr id="18" name="Rectangle 21"/>
          <p:cNvSpPr>
            <a:spLocks noChangeArrowheads="1"/>
          </p:cNvSpPr>
          <p:nvPr/>
        </p:nvSpPr>
        <p:spPr bwMode="auto">
          <a:xfrm>
            <a:off x="463550" y="2700338"/>
            <a:ext cx="161925" cy="4157662"/>
          </a:xfrm>
          <a:prstGeom prst="rect">
            <a:avLst/>
          </a:prstGeom>
          <a:noFill/>
          <a:ln w="9525">
            <a:noFill/>
            <a:miter lim="800000"/>
            <a:headEnd/>
            <a:tailEnd/>
          </a:ln>
        </p:spPr>
        <p:txBody>
          <a:bodyPr wrap="none" anchor="ctr"/>
          <a:lstStyle/>
          <a:p>
            <a:endParaRPr lang="ru-RU"/>
          </a:p>
        </p:txBody>
      </p:sp>
      <p:sp>
        <p:nvSpPr>
          <p:cNvPr id="19" name="Oval 22"/>
          <p:cNvSpPr>
            <a:spLocks noChangeArrowheads="1"/>
          </p:cNvSpPr>
          <p:nvPr/>
        </p:nvSpPr>
        <p:spPr bwMode="auto">
          <a:xfrm>
            <a:off x="9236075" y="2697163"/>
            <a:ext cx="304800" cy="274637"/>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ru-RU"/>
          </a:p>
        </p:txBody>
      </p:sp>
      <p:sp>
        <p:nvSpPr>
          <p:cNvPr id="20" name="Rectangle 23"/>
          <p:cNvSpPr>
            <a:spLocks noChangeArrowheads="1"/>
          </p:cNvSpPr>
          <p:nvPr/>
        </p:nvSpPr>
        <p:spPr bwMode="auto">
          <a:xfrm>
            <a:off x="484188" y="2760663"/>
            <a:ext cx="8751887" cy="190500"/>
          </a:xfrm>
          <a:prstGeom prst="rect">
            <a:avLst/>
          </a:prstGeom>
          <a:noFill/>
          <a:ln w="9525">
            <a:noFill/>
            <a:miter lim="800000"/>
            <a:headEnd/>
            <a:tailEnd/>
          </a:ln>
        </p:spPr>
        <p:txBody>
          <a:bodyPr wrap="none" anchor="ctr"/>
          <a:lstStyle/>
          <a:p>
            <a:endParaRPr lang="ru-RU"/>
          </a:p>
        </p:txBody>
      </p:sp>
      <p:grpSp>
        <p:nvGrpSpPr>
          <p:cNvPr id="21" name="Group 24"/>
          <p:cNvGrpSpPr>
            <a:grpSpLocks/>
          </p:cNvGrpSpPr>
          <p:nvPr/>
        </p:nvGrpSpPr>
        <p:grpSpPr bwMode="auto">
          <a:xfrm>
            <a:off x="150813" y="0"/>
            <a:ext cx="849312" cy="6858000"/>
            <a:chOff x="95" y="0"/>
            <a:chExt cx="535" cy="4320"/>
          </a:xfrm>
        </p:grpSpPr>
        <p:sp>
          <p:nvSpPr>
            <p:cNvPr id="22" name="AutoShape 25"/>
            <p:cNvSpPr>
              <a:spLocks noChangeArrowheads="1"/>
            </p:cNvSpPr>
            <p:nvPr/>
          </p:nvSpPr>
          <p:spPr bwMode="auto">
            <a:xfrm rot="-5400000">
              <a:off x="82" y="229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3" name="AutoShape 26"/>
            <p:cNvSpPr>
              <a:spLocks noChangeArrowheads="1"/>
            </p:cNvSpPr>
            <p:nvPr/>
          </p:nvSpPr>
          <p:spPr bwMode="auto">
            <a:xfrm rot="-5400000">
              <a:off x="81" y="2886"/>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4" name="AutoShape 27"/>
            <p:cNvSpPr>
              <a:spLocks noChangeArrowheads="1"/>
            </p:cNvSpPr>
            <p:nvPr/>
          </p:nvSpPr>
          <p:spPr bwMode="auto">
            <a:xfrm rot="-5400000">
              <a:off x="81" y="3479"/>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5" name="AutoShape 28"/>
            <p:cNvSpPr>
              <a:spLocks noChangeArrowheads="1"/>
            </p:cNvSpPr>
            <p:nvPr/>
          </p:nvSpPr>
          <p:spPr bwMode="auto">
            <a:xfrm rot="-5400000">
              <a:off x="81" y="508"/>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6" name="AutoShape 29"/>
            <p:cNvSpPr>
              <a:spLocks noChangeArrowheads="1"/>
            </p:cNvSpPr>
            <p:nvPr/>
          </p:nvSpPr>
          <p:spPr bwMode="auto">
            <a:xfrm rot="-5400000">
              <a:off x="81" y="110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7" name="AutoShape 30"/>
            <p:cNvSpPr>
              <a:spLocks noChangeArrowheads="1"/>
            </p:cNvSpPr>
            <p:nvPr/>
          </p:nvSpPr>
          <p:spPr bwMode="auto">
            <a:xfrm rot="-5400000">
              <a:off x="81" y="1697"/>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8" name="Freeform 31"/>
            <p:cNvSpPr>
              <a:spLocks/>
            </p:cNvSpPr>
            <p:nvPr/>
          </p:nvSpPr>
          <p:spPr bwMode="auto">
            <a:xfrm>
              <a:off x="98" y="0"/>
              <a:ext cx="532" cy="465"/>
            </a:xfrm>
            <a:custGeom>
              <a:avLst/>
              <a:gdLst>
                <a:gd name="T0" fmla="*/ 1 w 532"/>
                <a:gd name="T1" fmla="*/ 0 h 465"/>
                <a:gd name="T2" fmla="*/ 0 w 532"/>
                <a:gd name="T3" fmla="*/ 166 h 465"/>
                <a:gd name="T4" fmla="*/ 532 w 532"/>
                <a:gd name="T5" fmla="*/ 465 h 465"/>
                <a:gd name="T6" fmla="*/ 532 w 532"/>
                <a:gd name="T7" fmla="*/ 201 h 465"/>
                <a:gd name="T8" fmla="*/ 172 w 532"/>
                <a:gd name="T9" fmla="*/ 0 h 465"/>
                <a:gd name="T10" fmla="*/ 1 w 53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2" h="465">
                  <a:moveTo>
                    <a:pt x="1" y="0"/>
                  </a:moveTo>
                  <a:lnTo>
                    <a:pt x="0" y="166"/>
                  </a:lnTo>
                  <a:lnTo>
                    <a:pt x="532" y="465"/>
                  </a:lnTo>
                  <a:lnTo>
                    <a:pt x="532" y="201"/>
                  </a:lnTo>
                  <a:lnTo>
                    <a:pt x="172" y="0"/>
                  </a:lnTo>
                  <a:lnTo>
                    <a:pt x="1" y="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ru-RU"/>
            </a:p>
          </p:txBody>
        </p:sp>
        <p:sp>
          <p:nvSpPr>
            <p:cNvPr id="29" name="Freeform 32"/>
            <p:cNvSpPr>
              <a:spLocks/>
            </p:cNvSpPr>
            <p:nvPr/>
          </p:nvSpPr>
          <p:spPr bwMode="auto">
            <a:xfrm>
              <a:off x="95" y="4060"/>
              <a:ext cx="457" cy="260"/>
            </a:xfrm>
            <a:custGeom>
              <a:avLst/>
              <a:gdLst>
                <a:gd name="T0" fmla="*/ 457 w 457"/>
                <a:gd name="T1" fmla="*/ 240 h 264"/>
                <a:gd name="T2" fmla="*/ 1 w 457"/>
                <a:gd name="T3" fmla="*/ 0 h 264"/>
                <a:gd name="T4" fmla="*/ 0 w 457"/>
                <a:gd name="T5" fmla="*/ 244 h 264"/>
                <a:gd name="T6" fmla="*/ 457 w 457"/>
                <a:gd name="T7" fmla="*/ 240 h 2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7" h="264">
                  <a:moveTo>
                    <a:pt x="457" y="260"/>
                  </a:moveTo>
                  <a:lnTo>
                    <a:pt x="1" y="0"/>
                  </a:lnTo>
                  <a:lnTo>
                    <a:pt x="0" y="264"/>
                  </a:lnTo>
                  <a:lnTo>
                    <a:pt x="457" y="26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ru-RU"/>
            </a:p>
          </p:txBody>
        </p:sp>
      </p:grpSp>
      <p:sp>
        <p:nvSpPr>
          <p:cNvPr id="239621" name="Rectangle 5"/>
          <p:cNvSpPr>
            <a:spLocks noGrp="1" noChangeArrowheads="1"/>
          </p:cNvSpPr>
          <p:nvPr>
            <p:ph type="ctrTitle"/>
          </p:nvPr>
        </p:nvSpPr>
        <p:spPr>
          <a:xfrm>
            <a:off x="1295400" y="1524000"/>
            <a:ext cx="7772400" cy="1143000"/>
          </a:xfrm>
        </p:spPr>
        <p:txBody>
          <a:bodyPr/>
          <a:lstStyle>
            <a:lvl1pPr>
              <a:defRPr/>
            </a:lvl1pPr>
          </a:lstStyle>
          <a:p>
            <a:pPr lvl="0"/>
            <a:r>
              <a:rPr lang="ru-RU" noProof="0"/>
              <a:t>Образец заголовка</a:t>
            </a:r>
          </a:p>
        </p:txBody>
      </p:sp>
      <p:sp>
        <p:nvSpPr>
          <p:cNvPr id="239622" name="Rectangle 6"/>
          <p:cNvSpPr>
            <a:spLocks noGrp="1" noChangeArrowheads="1"/>
          </p:cNvSpPr>
          <p:nvPr>
            <p:ph type="subTitle" idx="1"/>
          </p:nvPr>
        </p:nvSpPr>
        <p:spPr>
          <a:xfrm>
            <a:off x="1371600" y="3886200"/>
            <a:ext cx="6400800" cy="1752600"/>
          </a:xfrm>
        </p:spPr>
        <p:txBody>
          <a:bodyPr/>
          <a:lstStyle>
            <a:lvl1pPr marL="0" indent="0">
              <a:buFontTx/>
              <a:buNone/>
              <a:defRPr/>
            </a:lvl1pPr>
          </a:lstStyle>
          <a:p>
            <a:pPr lvl="0"/>
            <a:r>
              <a:rPr lang="ru-RU" noProof="0"/>
              <a:t>Образец подзаголовка</a:t>
            </a:r>
          </a:p>
        </p:txBody>
      </p:sp>
      <p:sp>
        <p:nvSpPr>
          <p:cNvPr id="30" name="Rectangle 7"/>
          <p:cNvSpPr>
            <a:spLocks noGrp="1" noChangeArrowheads="1"/>
          </p:cNvSpPr>
          <p:nvPr>
            <p:ph type="dt" sz="half" idx="10"/>
          </p:nvPr>
        </p:nvSpPr>
        <p:spPr>
          <a:xfrm>
            <a:off x="1295400" y="62484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a:solidFill>
                  <a:srgbClr val="FFFFFF"/>
                </a:solidFill>
              </a:defRPr>
            </a:lvl1pPr>
          </a:lstStyle>
          <a:p>
            <a:pPr>
              <a:defRPr/>
            </a:pPr>
            <a:endParaRPr lang="ru-RU"/>
          </a:p>
        </p:txBody>
      </p:sp>
      <p:sp>
        <p:nvSpPr>
          <p:cNvPr id="31" name="Rectangle 8"/>
          <p:cNvSpPr>
            <a:spLocks noGrp="1" noChangeArrowheads="1"/>
          </p:cNvSpPr>
          <p:nvPr>
            <p:ph type="ftr" sz="quarter" idx="11"/>
          </p:nvPr>
        </p:nvSpPr>
        <p:spPr>
          <a:xfrm>
            <a:off x="3733800" y="6248400"/>
            <a:ext cx="2895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a:solidFill>
                  <a:srgbClr val="FFFFFF"/>
                </a:solidFill>
              </a:defRPr>
            </a:lvl1pPr>
          </a:lstStyle>
          <a:p>
            <a:pPr>
              <a:defRPr/>
            </a:pPr>
            <a:endParaRPr lang="ru-RU"/>
          </a:p>
        </p:txBody>
      </p:sp>
      <p:sp>
        <p:nvSpPr>
          <p:cNvPr id="32" name="Rectangle 9"/>
          <p:cNvSpPr>
            <a:spLocks noGrp="1" noChangeArrowheads="1"/>
          </p:cNvSpPr>
          <p:nvPr>
            <p:ph type="sldNum" sz="quarter" idx="12"/>
          </p:nvPr>
        </p:nvSpPr>
        <p:spPr>
          <a:xfrm>
            <a:off x="7162800" y="62484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a:solidFill>
                  <a:srgbClr val="FFFFFF"/>
                </a:solidFill>
              </a:defRPr>
            </a:lvl1pPr>
          </a:lstStyle>
          <a:p>
            <a:pPr>
              <a:defRPr/>
            </a:pPr>
            <a:fld id="{6F0B86FB-22F1-407D-9C4A-C3D6163CBF7D}" type="slidenum">
              <a:rPr lang="ru-RU"/>
              <a:pPr>
                <a:defRPr/>
              </a:pPr>
              <a:t>‹#›</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17"/>
                                        </p:tgtEl>
                                        <p:attrNameLst>
                                          <p:attrName>style.visibility</p:attrName>
                                        </p:attrNameLst>
                                      </p:cBhvr>
                                      <p:to>
                                        <p:strVal val="hidden"/>
                                      </p:to>
                                    </p:set>
                                  </p:sub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9A332DB-DFF1-47DA-B804-F06AAE2C727F}"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F4E613A7-AAEF-4F17-A1C9-65F0060FE1D6}"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1219200" y="20447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181600" y="20447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339E9A5B-F04A-422A-968F-2BDA6540CF15}"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3DDEDE6A-924D-474A-A331-CD5F30438B3E}"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E5EA94AE-A26F-4060-A182-307DBE03E2A9}"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2ACEF830-D9FC-4D74-A06B-A66C9B535D5F}"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D566B15C-159E-445B-BF63-EA1D22F6C683}"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BA046EF1-E0F5-4514-929A-1B82E9EE4BAC}"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3FEF623-6DDD-4CCF-B83B-28EDC98A3DBF}"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48500" y="419100"/>
            <a:ext cx="1943100" cy="5740400"/>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219200" y="419100"/>
            <a:ext cx="5676900" cy="57404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DF6A938-CF99-48D8-A6D6-4B2C9B897FF0}"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419100"/>
            <a:ext cx="7772400" cy="1143000"/>
          </a:xfrm>
        </p:spPr>
        <p:txBody>
          <a:bodyPr/>
          <a:lstStyle/>
          <a:p>
            <a:r>
              <a:rPr lang="ru-RU"/>
              <a:t>Образец заголовка</a:t>
            </a:r>
          </a:p>
        </p:txBody>
      </p:sp>
      <p:sp>
        <p:nvSpPr>
          <p:cNvPr id="3" name="Диаграмма 2"/>
          <p:cNvSpPr>
            <a:spLocks noGrp="1"/>
          </p:cNvSpPr>
          <p:nvPr>
            <p:ph type="chart" idx="1"/>
          </p:nvPr>
        </p:nvSpPr>
        <p:spPr>
          <a:xfrm>
            <a:off x="1219200" y="2044700"/>
            <a:ext cx="7772400" cy="4114800"/>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A0E8CB64-5936-4149-879A-98FAB9BE238A}"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AndTwoObj" preserve="1">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419100"/>
            <a:ext cx="7772400" cy="1143000"/>
          </a:xfrm>
        </p:spPr>
        <p:txBody>
          <a:bodyPr/>
          <a:lstStyle/>
          <a:p>
            <a:r>
              <a:rPr lang="ru-RU"/>
              <a:t>Образец заголовка</a:t>
            </a:r>
          </a:p>
        </p:txBody>
      </p:sp>
      <p:sp>
        <p:nvSpPr>
          <p:cNvPr id="3" name="Объект 2"/>
          <p:cNvSpPr>
            <a:spLocks noGrp="1"/>
          </p:cNvSpPr>
          <p:nvPr>
            <p:ph sz="half" idx="1"/>
          </p:nvPr>
        </p:nvSpPr>
        <p:spPr>
          <a:xfrm>
            <a:off x="1219200" y="2044700"/>
            <a:ext cx="38100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quarter" idx="2"/>
          </p:nvPr>
        </p:nvSpPr>
        <p:spPr>
          <a:xfrm>
            <a:off x="5181600" y="2044700"/>
            <a:ext cx="38100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Объект 4"/>
          <p:cNvSpPr>
            <a:spLocks noGrp="1"/>
          </p:cNvSpPr>
          <p:nvPr>
            <p:ph sz="quarter" idx="3"/>
          </p:nvPr>
        </p:nvSpPr>
        <p:spPr>
          <a:xfrm>
            <a:off x="5181600" y="4178300"/>
            <a:ext cx="38100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Rectangle 4"/>
          <p:cNvSpPr>
            <a:spLocks noGrp="1" noChangeArrowheads="1"/>
          </p:cNvSpPr>
          <p:nvPr>
            <p:ph type="dt" sz="half" idx="10"/>
          </p:nvPr>
        </p:nvSpPr>
        <p:spPr>
          <a:ln/>
        </p:spPr>
        <p:txBody>
          <a:bodyPr/>
          <a:lstStyle>
            <a:lvl1pPr>
              <a:defRPr/>
            </a:lvl1pPr>
          </a:lstStyle>
          <a:p>
            <a:pPr>
              <a:defRPr/>
            </a:pPr>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7B98F7F6-90C5-4048-9424-BFC1CCDE603A}"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ClipArt" preserve="1">
  <p:cSld name="Заголовок, текст и картинк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419100"/>
            <a:ext cx="7772400" cy="1143000"/>
          </a:xfrm>
        </p:spPr>
        <p:txBody>
          <a:bodyPr/>
          <a:lstStyle/>
          <a:p>
            <a:r>
              <a:rPr lang="ru-RU"/>
              <a:t>Образец заголовка</a:t>
            </a:r>
          </a:p>
        </p:txBody>
      </p:sp>
      <p:sp>
        <p:nvSpPr>
          <p:cNvPr id="3" name="Текст 2"/>
          <p:cNvSpPr>
            <a:spLocks noGrp="1"/>
          </p:cNvSpPr>
          <p:nvPr>
            <p:ph type="body" sz="half" idx="1"/>
          </p:nvPr>
        </p:nvSpPr>
        <p:spPr>
          <a:xfrm>
            <a:off x="1219200" y="2044700"/>
            <a:ext cx="38100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Картинка 3"/>
          <p:cNvSpPr>
            <a:spLocks noGrp="1"/>
          </p:cNvSpPr>
          <p:nvPr>
            <p:ph type="clipArt" sz="half" idx="2"/>
          </p:nvPr>
        </p:nvSpPr>
        <p:spPr>
          <a:xfrm>
            <a:off x="5181600" y="2044700"/>
            <a:ext cx="3810000" cy="4114800"/>
          </a:xfrm>
        </p:spPr>
        <p:txBody>
          <a:bodyPr/>
          <a:lstStyle/>
          <a:p>
            <a:pPr lvl="0"/>
            <a:endParaRPr lang="ru-RU" noProof="0"/>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CAF10EE6-AF71-4298-9406-C3161748F83E}"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4DD2C154-C9D0-47F6-8635-D33CDBBBD03B}"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BD6FF8A-E1A7-4891-81E7-7D85BB70FF14}"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1CD53F3-811F-4ACF-AD58-74FE3D4AD4FF}"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2294335C-E4B6-4686-A6FE-4901D676FFD9}"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486E2668-843E-4DCA-A96A-0EBBF81785BF}" type="slidenum">
              <a:rPr lang="ru-RU"/>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67D3BEC8-956D-4951-B584-FB8A8110B833}"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EF4E2869-8A64-4FF3-84D7-964C06D4F808}"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C89EE9FF-03F6-4C4F-809A-9CAFA84CE664}"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232E6709-C6E7-4955-AA36-394A1DC8F21B}"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FD757857-587A-4AE7-BDA7-DBE81B4DAF4C}" type="slidenum">
              <a:rPr lang="ru-RU"/>
              <a:pPr>
                <a:defRPr/>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E4DEF3C-9416-4EC4-8331-DEEDF1D57CCF}" type="slidenum">
              <a:rPr lang="ru-RU"/>
              <a:pPr>
                <a:defRPr/>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a:t>Образец заголовка</a:t>
            </a:r>
          </a:p>
        </p:txBody>
      </p:sp>
      <p:sp>
        <p:nvSpPr>
          <p:cNvPr id="3" name="Таблица 2"/>
          <p:cNvSpPr>
            <a:spLocks noGrp="1"/>
          </p:cNvSpPr>
          <p:nvPr>
            <p:ph type="tbl" idx="1"/>
          </p:nvPr>
        </p:nvSpPr>
        <p:spPr>
          <a:xfrm>
            <a:off x="457200" y="1600200"/>
            <a:ext cx="8229600" cy="4525963"/>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497EB38-7E61-422B-B247-2E8D0B40A76D}" type="slidenum">
              <a:rPr lang="ru-RU"/>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A2FF221C-031A-4ADF-ADBE-4E0A0C2026B8}" type="slidenum">
              <a:rPr lang="ru-RU"/>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a:t>Образец заголовка</a:t>
            </a:r>
          </a:p>
        </p:txBody>
      </p:sp>
      <p:sp>
        <p:nvSpPr>
          <p:cNvPr id="3" name="Диаграмма 2"/>
          <p:cNvSpPr>
            <a:spLocks noGrp="1"/>
          </p:cNvSpPr>
          <p:nvPr>
            <p:ph type="chart" idx="1"/>
          </p:nvPr>
        </p:nvSpPr>
        <p:spPr>
          <a:xfrm>
            <a:off x="457200" y="1600200"/>
            <a:ext cx="8229600" cy="4525963"/>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0057F36-2DEB-4636-BEE4-563D29BD823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theme" Target="../theme/theme3.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59875" cy="6858000"/>
            <a:chOff x="0" y="0"/>
            <a:chExt cx="5770" cy="4320"/>
          </a:xfrm>
        </p:grpSpPr>
        <p:sp>
          <p:nvSpPr>
            <p:cNvPr id="22323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033"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1034"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1035"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endParaRPr lang="ru-RU"/>
            </a:p>
          </p:txBody>
        </p:sp>
        <p:sp>
          <p:nvSpPr>
            <p:cNvPr id="1036"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1037"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22324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22324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040"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1041"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1042"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endParaRPr lang="ru-RU"/>
            </a:p>
          </p:txBody>
        </p:sp>
        <p:sp>
          <p:nvSpPr>
            <p:cNvPr id="1043"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endParaRPr lang="ru-RU"/>
            </a:p>
          </p:txBody>
        </p:sp>
        <p:sp>
          <p:nvSpPr>
            <p:cNvPr id="22324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045"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endParaRPr lang="ru-RU"/>
            </a:p>
          </p:txBody>
        </p:sp>
        <p:sp>
          <p:nvSpPr>
            <p:cNvPr id="22324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047"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22325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ru-RU"/>
            </a:p>
          </p:txBody>
        </p:sp>
        <p:sp>
          <p:nvSpPr>
            <p:cNvPr id="1049"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ru-RU"/>
            </a:p>
          </p:txBody>
        </p:sp>
        <p:sp>
          <p:nvSpPr>
            <p:cNvPr id="1050"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ru-RU"/>
            </a:p>
          </p:txBody>
        </p:sp>
        <p:sp>
          <p:nvSpPr>
            <p:cNvPr id="1051"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w="9525">
              <a:noFill/>
              <a:prstDash val="solid"/>
              <a:round/>
              <a:headEnd/>
              <a:tailEnd/>
            </a:ln>
          </p:spPr>
          <p:txBody>
            <a:bodyPr/>
            <a:lstStyle/>
            <a:p>
              <a:endParaRPr lang="ru-RU"/>
            </a:p>
          </p:txBody>
        </p:sp>
        <p:sp>
          <p:nvSpPr>
            <p:cNvPr id="223255" name="Freeform 23"/>
            <p:cNvSpPr>
              <a:spLocks/>
            </p:cNvSpPr>
            <p:nvPr userDrawn="1"/>
          </p:nvSpPr>
          <p:spPr bwMode="hidden">
            <a:xfrm>
              <a:off x="0" y="3867"/>
              <a:ext cx="5770" cy="174"/>
            </a:xfrm>
            <a:custGeom>
              <a:avLst/>
              <a:gdLst>
                <a:gd name="T0" fmla="*/ 4993 w 5770"/>
                <a:gd name="T1" fmla="*/ 66 h 174"/>
                <a:gd name="T2" fmla="*/ 4771 w 5770"/>
                <a:gd name="T3" fmla="*/ 132 h 174"/>
                <a:gd name="T4" fmla="*/ 4640 w 5770"/>
                <a:gd name="T5" fmla="*/ 96 h 174"/>
                <a:gd name="T6" fmla="*/ 4598 w 5770"/>
                <a:gd name="T7" fmla="*/ 36 h 174"/>
                <a:gd name="T8" fmla="*/ 4478 w 5770"/>
                <a:gd name="T9" fmla="*/ 30 h 174"/>
                <a:gd name="T10" fmla="*/ 4186 w 5770"/>
                <a:gd name="T11" fmla="*/ 108 h 174"/>
                <a:gd name="T12" fmla="*/ 3815 w 5770"/>
                <a:gd name="T13" fmla="*/ 120 h 174"/>
                <a:gd name="T14" fmla="*/ 3617 w 5770"/>
                <a:gd name="T15" fmla="*/ 72 h 174"/>
                <a:gd name="T16" fmla="*/ 3510 w 5770"/>
                <a:gd name="T17" fmla="*/ 60 h 174"/>
                <a:gd name="T18" fmla="*/ 3336 w 5770"/>
                <a:gd name="T19" fmla="*/ 96 h 174"/>
                <a:gd name="T20" fmla="*/ 2846 w 5770"/>
                <a:gd name="T21" fmla="*/ 150 h 174"/>
                <a:gd name="T22" fmla="*/ 2703 w 5770"/>
                <a:gd name="T23" fmla="*/ 96 h 174"/>
                <a:gd name="T24" fmla="*/ 2619 w 5770"/>
                <a:gd name="T25" fmla="*/ 90 h 174"/>
                <a:gd name="T26" fmla="*/ 2416 w 5770"/>
                <a:gd name="T27" fmla="*/ 132 h 174"/>
                <a:gd name="T28" fmla="*/ 2278 w 5770"/>
                <a:gd name="T29" fmla="*/ 84 h 174"/>
                <a:gd name="T30" fmla="*/ 2151 w 5770"/>
                <a:gd name="T31" fmla="*/ 36 h 174"/>
                <a:gd name="T32" fmla="*/ 1947 w 5770"/>
                <a:gd name="T33" fmla="*/ 120 h 174"/>
                <a:gd name="T34" fmla="*/ 1525 w 5770"/>
                <a:gd name="T35" fmla="*/ 102 h 174"/>
                <a:gd name="T36" fmla="*/ 1429 w 5770"/>
                <a:gd name="T37" fmla="*/ 60 h 174"/>
                <a:gd name="T38" fmla="*/ 1333 w 5770"/>
                <a:gd name="T39" fmla="*/ 60 h 174"/>
                <a:gd name="T40" fmla="*/ 1058 w 5770"/>
                <a:gd name="T41" fmla="*/ 150 h 174"/>
                <a:gd name="T42" fmla="*/ 652 w 5770"/>
                <a:gd name="T43" fmla="*/ 150 h 174"/>
                <a:gd name="T44" fmla="*/ 442 w 5770"/>
                <a:gd name="T45" fmla="*/ 66 h 174"/>
                <a:gd name="T46" fmla="*/ 377 w 5770"/>
                <a:gd name="T47" fmla="*/ 48 h 174"/>
                <a:gd name="T48" fmla="*/ 305 w 5770"/>
                <a:gd name="T49" fmla="*/ 108 h 174"/>
                <a:gd name="T50" fmla="*/ 144 w 5770"/>
                <a:gd name="T51" fmla="*/ 138 h 174"/>
                <a:gd name="T52" fmla="*/ 0 w 5770"/>
                <a:gd name="T53" fmla="*/ 96 h 174"/>
                <a:gd name="T54" fmla="*/ 167 w 5770"/>
                <a:gd name="T55" fmla="*/ 120 h 174"/>
                <a:gd name="T56" fmla="*/ 323 w 5770"/>
                <a:gd name="T57" fmla="*/ 84 h 174"/>
                <a:gd name="T58" fmla="*/ 383 w 5770"/>
                <a:gd name="T59" fmla="*/ 24 h 174"/>
                <a:gd name="T60" fmla="*/ 460 w 5770"/>
                <a:gd name="T61" fmla="*/ 60 h 174"/>
                <a:gd name="T62" fmla="*/ 706 w 5770"/>
                <a:gd name="T63" fmla="*/ 144 h 174"/>
                <a:gd name="T64" fmla="*/ 1100 w 5770"/>
                <a:gd name="T65" fmla="*/ 120 h 174"/>
                <a:gd name="T66" fmla="*/ 1345 w 5770"/>
                <a:gd name="T67" fmla="*/ 36 h 174"/>
                <a:gd name="T68" fmla="*/ 1441 w 5770"/>
                <a:gd name="T69" fmla="*/ 48 h 174"/>
                <a:gd name="T70" fmla="*/ 1561 w 5770"/>
                <a:gd name="T71" fmla="*/ 90 h 174"/>
                <a:gd name="T72" fmla="*/ 1971 w 5770"/>
                <a:gd name="T73" fmla="*/ 96 h 174"/>
                <a:gd name="T74" fmla="*/ 2235 w 5770"/>
                <a:gd name="T75" fmla="*/ 3 h 174"/>
                <a:gd name="T76" fmla="*/ 2350 w 5770"/>
                <a:gd name="T77" fmla="*/ 102 h 174"/>
                <a:gd name="T78" fmla="*/ 2559 w 5770"/>
                <a:gd name="T79" fmla="*/ 96 h 174"/>
                <a:gd name="T80" fmla="*/ 2715 w 5770"/>
                <a:gd name="T81" fmla="*/ 24 h 174"/>
                <a:gd name="T82" fmla="*/ 2792 w 5770"/>
                <a:gd name="T83" fmla="*/ 132 h 174"/>
                <a:gd name="T84" fmla="*/ 3127 w 5770"/>
                <a:gd name="T85" fmla="*/ 102 h 174"/>
                <a:gd name="T86" fmla="*/ 3486 w 5770"/>
                <a:gd name="T87" fmla="*/ 48 h 174"/>
                <a:gd name="T88" fmla="*/ 3582 w 5770"/>
                <a:gd name="T89" fmla="*/ 42 h 174"/>
                <a:gd name="T90" fmla="*/ 3731 w 5770"/>
                <a:gd name="T91" fmla="*/ 90 h 174"/>
                <a:gd name="T92" fmla="*/ 4078 w 5770"/>
                <a:gd name="T93" fmla="*/ 102 h 174"/>
                <a:gd name="T94" fmla="*/ 4419 w 5770"/>
                <a:gd name="T95" fmla="*/ 30 h 174"/>
                <a:gd name="T96" fmla="*/ 4574 w 5770"/>
                <a:gd name="T97" fmla="*/ 6 h 174"/>
                <a:gd name="T98" fmla="*/ 4628 w 5770"/>
                <a:gd name="T99" fmla="*/ 60 h 174"/>
                <a:gd name="T100" fmla="*/ 4724 w 5770"/>
                <a:gd name="T101" fmla="*/ 108 h 174"/>
                <a:gd name="T102" fmla="*/ 4927 w 5770"/>
                <a:gd name="T103" fmla="*/ 84 h 174"/>
                <a:gd name="T104" fmla="*/ 5118 w 5770"/>
                <a:gd name="T105" fmla="*/ 14 h 174"/>
                <a:gd name="T106" fmla="*/ 5280 w 5770"/>
                <a:gd name="T107" fmla="*/ 9 h 174"/>
                <a:gd name="T108" fmla="*/ 5453 w 5770"/>
                <a:gd name="T109" fmla="*/ 36 h 174"/>
                <a:gd name="T110" fmla="*/ 5465 w 5770"/>
                <a:gd name="T111" fmla="*/ 72 h 174"/>
                <a:gd name="T112" fmla="*/ 5656 w 5770"/>
                <a:gd name="T113" fmla="*/ 90 h 174"/>
                <a:gd name="T114" fmla="*/ 5710 w 5770"/>
                <a:gd name="T115" fmla="*/ 102 h 174"/>
                <a:gd name="T116" fmla="*/ 5477 w 5770"/>
                <a:gd name="T117" fmla="*/ 90 h 174"/>
                <a:gd name="T118" fmla="*/ 5453 w 5770"/>
                <a:gd name="T119" fmla="*/ 60 h 174"/>
                <a:gd name="T120" fmla="*/ 5393 w 5770"/>
                <a:gd name="T121" fmla="*/ 30 h 174"/>
                <a:gd name="T122" fmla="*/ 5219 w 5770"/>
                <a:gd name="T123" fmla="*/ 2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chemeClr val="tx1"/>
                  </a:solidFill>
                  <a:round/>
                  <a:headEnd/>
                  <a:tailEnd/>
                </a14:hiddenLine>
              </a:ext>
            </a:extLst>
          </p:spPr>
          <p:txBody>
            <a:bodyPr/>
            <a:lstStyle/>
            <a:p>
              <a:pPr>
                <a:defRPr/>
              </a:pPr>
              <a:endParaRPr lang="ru-RU"/>
            </a:p>
          </p:txBody>
        </p:sp>
      </p:grpSp>
      <p:sp>
        <p:nvSpPr>
          <p:cNvPr id="223256" name="Rectangle 24"/>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ru-RU"/>
              <a:t>Образец заголовка</a:t>
            </a:r>
          </a:p>
        </p:txBody>
      </p:sp>
      <p:sp>
        <p:nvSpPr>
          <p:cNvPr id="223257" name="Rectangle 25"/>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223258" name="Rectangle 26"/>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pPr>
              <a:defRPr/>
            </a:pPr>
            <a:endParaRPr lang="ru-RU"/>
          </a:p>
        </p:txBody>
      </p:sp>
      <p:sp>
        <p:nvSpPr>
          <p:cNvPr id="223259" name="Rectangle 27"/>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pPr>
              <a:defRPr/>
            </a:pPr>
            <a:fld id="{5C291843-B4D0-492D-9716-956320BE92A2}" type="slidenum">
              <a:rPr lang="ru-RU"/>
              <a:pPr>
                <a:defRPr/>
              </a:pPr>
              <a:t>‹#›</a:t>
            </a:fld>
            <a:endParaRPr lang="ru-RU"/>
          </a:p>
        </p:txBody>
      </p:sp>
      <p:sp>
        <p:nvSpPr>
          <p:cNvPr id="223260" name="Rectangle 28"/>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pPr>
              <a:defRPr/>
            </a:pPr>
            <a:endParaRPr lang="ru-RU"/>
          </a:p>
        </p:txBody>
      </p:sp>
    </p:spTree>
  </p:cSld>
  <p:clrMap bg1="dk2" tx1="lt1" bg2="dk1" tx2="lt2" accent1="accent1" accent2="accent2" accent3="accent3" accent4="accent4" accent5="accent5" accent6="accent6" hlink="hlink" folHlink="folHlink"/>
  <p:sldLayoutIdLst>
    <p:sldLayoutId id="2147483928"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transition spd="slow">
    <p:blinds dir="vert"/>
  </p:transition>
  <p:txStyles>
    <p:titleStyle>
      <a:lvl1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8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80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hlink"/>
        </a:buClr>
        <a:buSzPct val="8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8594" name="Rectangle 2"/>
          <p:cNvSpPr>
            <a:spLocks noGrp="1" noChangeArrowheads="1"/>
          </p:cNvSpPr>
          <p:nvPr>
            <p:ph type="title"/>
          </p:nvPr>
        </p:nvSpPr>
        <p:spPr bwMode="auto">
          <a:xfrm>
            <a:off x="1219200" y="4191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a:t>Образец заголовка</a:t>
            </a:r>
          </a:p>
        </p:txBody>
      </p:sp>
      <p:sp>
        <p:nvSpPr>
          <p:cNvPr id="238595" name="Rectangle 3"/>
          <p:cNvSpPr>
            <a:spLocks noGrp="1" noChangeArrowheads="1"/>
          </p:cNvSpPr>
          <p:nvPr>
            <p:ph type="body" idx="1"/>
          </p:nvPr>
        </p:nvSpPr>
        <p:spPr bwMode="auto">
          <a:xfrm>
            <a:off x="1219200" y="20447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238596" name="Rectangle 4"/>
          <p:cNvSpPr>
            <a:spLocks noGrp="1" noChangeArrowheads="1"/>
          </p:cNvSpPr>
          <p:nvPr>
            <p:ph type="dt" sz="half" idx="2"/>
          </p:nvPr>
        </p:nvSpPr>
        <p:spPr bwMode="auto">
          <a:xfrm>
            <a:off x="122555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eaLnBrk="0" hangingPunct="0">
              <a:spcBef>
                <a:spcPct val="50000"/>
              </a:spcBef>
              <a:defRPr sz="1400">
                <a:latin typeface="Arial Narrow" pitchFamily="34" charset="0"/>
              </a:defRPr>
            </a:lvl1pPr>
          </a:lstStyle>
          <a:p>
            <a:pPr>
              <a:defRPr/>
            </a:pPr>
            <a:endParaRPr lang="ru-RU"/>
          </a:p>
        </p:txBody>
      </p:sp>
      <p:sp>
        <p:nvSpPr>
          <p:cNvPr id="238597" name="Rectangle 5"/>
          <p:cNvSpPr>
            <a:spLocks noGrp="1" noChangeArrowheads="1"/>
          </p:cNvSpPr>
          <p:nvPr>
            <p:ph type="ftr" sz="quarter" idx="3"/>
          </p:nvPr>
        </p:nvSpPr>
        <p:spPr bwMode="auto">
          <a:xfrm>
            <a:off x="366395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0" hangingPunct="0">
              <a:spcBef>
                <a:spcPct val="50000"/>
              </a:spcBef>
              <a:defRPr sz="1400">
                <a:latin typeface="Arial Narrow" pitchFamily="34" charset="0"/>
              </a:defRPr>
            </a:lvl1pPr>
          </a:lstStyle>
          <a:p>
            <a:pPr>
              <a:defRPr/>
            </a:pPr>
            <a:endParaRPr lang="ru-RU"/>
          </a:p>
        </p:txBody>
      </p:sp>
      <p:sp>
        <p:nvSpPr>
          <p:cNvPr id="238598" name="Rectangle 6"/>
          <p:cNvSpPr>
            <a:spLocks noGrp="1" noChangeArrowheads="1"/>
          </p:cNvSpPr>
          <p:nvPr>
            <p:ph type="sldNum" sz="quarter" idx="4"/>
          </p:nvPr>
        </p:nvSpPr>
        <p:spPr bwMode="auto">
          <a:xfrm>
            <a:off x="709295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0" hangingPunct="0">
              <a:spcBef>
                <a:spcPct val="50000"/>
              </a:spcBef>
              <a:defRPr sz="1400">
                <a:latin typeface="Arial Narrow" pitchFamily="34" charset="0"/>
              </a:defRPr>
            </a:lvl1pPr>
          </a:lstStyle>
          <a:p>
            <a:pPr>
              <a:defRPr/>
            </a:pPr>
            <a:fld id="{DDC9328C-754E-4B38-9665-D8603B83EB82}" type="slidenum">
              <a:rPr lang="ru-RU"/>
              <a:pPr>
                <a:defRPr/>
              </a:pPr>
              <a:t>‹#›</a:t>
            </a:fld>
            <a:endParaRPr lang="ru-RU"/>
          </a:p>
        </p:txBody>
      </p:sp>
      <p:grpSp>
        <p:nvGrpSpPr>
          <p:cNvPr id="2055" name="Group 7"/>
          <p:cNvGrpSpPr>
            <a:grpSpLocks/>
          </p:cNvGrpSpPr>
          <p:nvPr/>
        </p:nvGrpSpPr>
        <p:grpSpPr bwMode="auto">
          <a:xfrm>
            <a:off x="152400" y="314325"/>
            <a:ext cx="847725" cy="6543675"/>
            <a:chOff x="96" y="198"/>
            <a:chExt cx="534" cy="4122"/>
          </a:xfrm>
        </p:grpSpPr>
        <p:sp>
          <p:nvSpPr>
            <p:cNvPr id="2071" name="AutoShape 8"/>
            <p:cNvSpPr>
              <a:spLocks noChangeArrowheads="1"/>
            </p:cNvSpPr>
            <p:nvPr/>
          </p:nvSpPr>
          <p:spPr bwMode="auto">
            <a:xfrm rot="5400000" flipH="1">
              <a:off x="82" y="1994"/>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2072" name="AutoShape 9"/>
            <p:cNvSpPr>
              <a:spLocks noChangeArrowheads="1"/>
            </p:cNvSpPr>
            <p:nvPr/>
          </p:nvSpPr>
          <p:spPr bwMode="auto">
            <a:xfrm rot="5400000" flipH="1">
              <a:off x="82" y="2588"/>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2073" name="AutoShape 10"/>
            <p:cNvSpPr>
              <a:spLocks noChangeArrowheads="1"/>
            </p:cNvSpPr>
            <p:nvPr/>
          </p:nvSpPr>
          <p:spPr bwMode="auto">
            <a:xfrm rot="5400000" flipH="1">
              <a:off x="81" y="3181"/>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2074" name="AutoShape 11"/>
            <p:cNvSpPr>
              <a:spLocks noChangeArrowheads="1"/>
            </p:cNvSpPr>
            <p:nvPr/>
          </p:nvSpPr>
          <p:spPr bwMode="auto">
            <a:xfrm rot="5400000" flipH="1">
              <a:off x="84" y="3774"/>
              <a:ext cx="558" cy="533"/>
            </a:xfrm>
            <a:prstGeom prst="parallelogram">
              <a:avLst>
                <a:gd name="adj" fmla="val 55437"/>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2075" name="AutoShape 12"/>
            <p:cNvSpPr>
              <a:spLocks noChangeArrowheads="1"/>
            </p:cNvSpPr>
            <p:nvPr/>
          </p:nvSpPr>
          <p:spPr bwMode="auto">
            <a:xfrm rot="5400000" flipH="1">
              <a:off x="82" y="21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2076" name="AutoShape 13"/>
            <p:cNvSpPr>
              <a:spLocks noChangeArrowheads="1"/>
            </p:cNvSpPr>
            <p:nvPr/>
          </p:nvSpPr>
          <p:spPr bwMode="auto">
            <a:xfrm rot="5400000" flipH="1">
              <a:off x="81" y="803"/>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sp>
          <p:nvSpPr>
            <p:cNvPr id="2077" name="AutoShape 14"/>
            <p:cNvSpPr>
              <a:spLocks noChangeArrowheads="1"/>
            </p:cNvSpPr>
            <p:nvPr/>
          </p:nvSpPr>
          <p:spPr bwMode="auto">
            <a:xfrm rot="5400000" flipH="1">
              <a:off x="81" y="1399"/>
              <a:ext cx="564" cy="533"/>
            </a:xfrm>
            <a:prstGeom prst="parallelogram">
              <a:avLst>
                <a:gd name="adj" fmla="val 56034"/>
              </a:avLst>
            </a:prstGeom>
            <a:gradFill rotWithShape="0">
              <a:gsLst>
                <a:gs pos="0">
                  <a:schemeClr val="accent1"/>
                </a:gs>
                <a:gs pos="100000">
                  <a:schemeClr val="accent2"/>
                </a:gs>
              </a:gsLst>
              <a:lin ang="0" scaled="1"/>
            </a:gradFill>
            <a:ln w="9525">
              <a:noFill/>
              <a:miter lim="800000"/>
              <a:headEnd/>
              <a:tailEnd/>
            </a:ln>
            <a:effectLst/>
          </p:spPr>
          <p:txBody>
            <a:bodyPr wrap="none" anchor="ctr"/>
            <a:lstStyle/>
            <a:p>
              <a:endParaRPr lang="ru-RU"/>
            </a:p>
          </p:txBody>
        </p:sp>
      </p:grpSp>
      <p:sp>
        <p:nvSpPr>
          <p:cNvPr id="238607" name="Rectangle 15"/>
          <p:cNvSpPr>
            <a:spLocks noChangeArrowheads="1"/>
          </p:cNvSpPr>
          <p:nvPr/>
        </p:nvSpPr>
        <p:spPr bwMode="auto">
          <a:xfrm>
            <a:off x="441325" y="0"/>
            <a:ext cx="276225" cy="6858000"/>
          </a:xfrm>
          <a:prstGeom prst="rect">
            <a:avLst/>
          </a:prstGeom>
          <a:gradFill rotWithShape="0">
            <a:gsLst>
              <a:gs pos="0">
                <a:schemeClr val="bg2"/>
              </a:gs>
              <a:gs pos="50000">
                <a:schemeClr val="fo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defRPr/>
            </a:pPr>
            <a:endParaRPr lang="ru-RU"/>
          </a:p>
        </p:txBody>
      </p:sp>
      <p:sp>
        <p:nvSpPr>
          <p:cNvPr id="238608" name="AutoShape 16"/>
          <p:cNvSpPr>
            <a:spLocks noChangeArrowheads="1"/>
          </p:cNvSpPr>
          <p:nvPr/>
        </p:nvSpPr>
        <p:spPr bwMode="auto">
          <a:xfrm flipH="1">
            <a:off x="547688" y="1703388"/>
            <a:ext cx="8596312" cy="254000"/>
          </a:xfrm>
          <a:prstGeom prst="homePlate">
            <a:avLst>
              <a:gd name="adj" fmla="val 58913"/>
            </a:avLst>
          </a:prstGeom>
          <a:gradFill rotWithShape="0">
            <a:gsLst>
              <a:gs pos="0">
                <a:schemeClr val="bg2"/>
              </a:gs>
              <a:gs pos="50000">
                <a:schemeClr val="folHlink"/>
              </a:gs>
              <a:gs pos="100000">
                <a:schemeClr val="bg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ru-RU"/>
          </a:p>
        </p:txBody>
      </p:sp>
      <p:sp>
        <p:nvSpPr>
          <p:cNvPr id="238609" name="Oval 17"/>
          <p:cNvSpPr>
            <a:spLocks noChangeArrowheads="1"/>
          </p:cNvSpPr>
          <p:nvPr/>
        </p:nvSpPr>
        <p:spPr bwMode="auto">
          <a:xfrm>
            <a:off x="460375" y="1706563"/>
            <a:ext cx="295275" cy="274637"/>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ru-RU"/>
          </a:p>
        </p:txBody>
      </p:sp>
      <p:sp>
        <p:nvSpPr>
          <p:cNvPr id="2059" name="Rectangle 18"/>
          <p:cNvSpPr>
            <a:spLocks noChangeArrowheads="1"/>
          </p:cNvSpPr>
          <p:nvPr/>
        </p:nvSpPr>
        <p:spPr bwMode="auto">
          <a:xfrm>
            <a:off x="463550" y="1912938"/>
            <a:ext cx="190500" cy="4678362"/>
          </a:xfrm>
          <a:prstGeom prst="rect">
            <a:avLst/>
          </a:prstGeom>
          <a:noFill/>
          <a:ln w="9525">
            <a:noFill/>
            <a:miter lim="800000"/>
            <a:headEnd/>
            <a:tailEnd/>
          </a:ln>
        </p:spPr>
        <p:txBody>
          <a:bodyPr wrap="none" anchor="ctr"/>
          <a:lstStyle/>
          <a:p>
            <a:endParaRPr lang="ru-RU"/>
          </a:p>
        </p:txBody>
      </p:sp>
      <p:sp>
        <p:nvSpPr>
          <p:cNvPr id="238611" name="Oval 19"/>
          <p:cNvSpPr>
            <a:spLocks noChangeArrowheads="1"/>
          </p:cNvSpPr>
          <p:nvPr/>
        </p:nvSpPr>
        <p:spPr bwMode="auto">
          <a:xfrm>
            <a:off x="9209088" y="1676400"/>
            <a:ext cx="304800" cy="274638"/>
          </a:xfrm>
          <a:prstGeom prst="ellipse">
            <a:avLst/>
          </a:prstGeom>
          <a:gradFill rotWithShape="0">
            <a:gsLst>
              <a:gs pos="0">
                <a:srgbClr val="FEFFFF"/>
              </a:gs>
              <a:gs pos="100000">
                <a:schemeClr val="folHlink"/>
              </a:gs>
            </a:gsLst>
            <a:path path="shape">
              <a:fillToRect l="50000" t="50000" r="50000" b="50000"/>
            </a:path>
          </a:gradFill>
          <a:ln w="9525">
            <a:noFill/>
            <a:round/>
            <a:headEnd/>
            <a:tailEnd/>
          </a:ln>
        </p:spPr>
        <p:txBody>
          <a:bodyPr wrap="none" anchor="ctr"/>
          <a:lstStyle/>
          <a:p>
            <a:endParaRPr lang="ru-RU"/>
          </a:p>
        </p:txBody>
      </p:sp>
      <p:sp>
        <p:nvSpPr>
          <p:cNvPr id="2061" name="Rectangle 20"/>
          <p:cNvSpPr>
            <a:spLocks noChangeArrowheads="1"/>
          </p:cNvSpPr>
          <p:nvPr/>
        </p:nvSpPr>
        <p:spPr bwMode="auto">
          <a:xfrm>
            <a:off x="457200" y="1739900"/>
            <a:ext cx="8751888" cy="190500"/>
          </a:xfrm>
          <a:prstGeom prst="rect">
            <a:avLst/>
          </a:prstGeom>
          <a:noFill/>
          <a:ln w="9525">
            <a:noFill/>
            <a:miter lim="800000"/>
            <a:headEnd/>
            <a:tailEnd/>
          </a:ln>
        </p:spPr>
        <p:txBody>
          <a:bodyPr wrap="none" anchor="ctr"/>
          <a:lstStyle/>
          <a:p>
            <a:endParaRPr lang="ru-RU"/>
          </a:p>
        </p:txBody>
      </p:sp>
      <p:grpSp>
        <p:nvGrpSpPr>
          <p:cNvPr id="2062" name="Group 21"/>
          <p:cNvGrpSpPr>
            <a:grpSpLocks/>
          </p:cNvGrpSpPr>
          <p:nvPr/>
        </p:nvGrpSpPr>
        <p:grpSpPr bwMode="auto">
          <a:xfrm>
            <a:off x="150813" y="0"/>
            <a:ext cx="849312" cy="6858000"/>
            <a:chOff x="95" y="0"/>
            <a:chExt cx="535" cy="4320"/>
          </a:xfrm>
        </p:grpSpPr>
        <p:sp>
          <p:nvSpPr>
            <p:cNvPr id="2063" name="AutoShape 22"/>
            <p:cNvSpPr>
              <a:spLocks noChangeArrowheads="1"/>
            </p:cNvSpPr>
            <p:nvPr/>
          </p:nvSpPr>
          <p:spPr bwMode="auto">
            <a:xfrm rot="-5400000">
              <a:off x="82" y="229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064" name="AutoShape 23"/>
            <p:cNvSpPr>
              <a:spLocks noChangeArrowheads="1"/>
            </p:cNvSpPr>
            <p:nvPr/>
          </p:nvSpPr>
          <p:spPr bwMode="auto">
            <a:xfrm rot="-5400000">
              <a:off x="81" y="2886"/>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065" name="AutoShape 24"/>
            <p:cNvSpPr>
              <a:spLocks noChangeArrowheads="1"/>
            </p:cNvSpPr>
            <p:nvPr/>
          </p:nvSpPr>
          <p:spPr bwMode="auto">
            <a:xfrm rot="-5400000">
              <a:off x="81" y="3479"/>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066" name="AutoShape 25"/>
            <p:cNvSpPr>
              <a:spLocks noChangeArrowheads="1"/>
            </p:cNvSpPr>
            <p:nvPr/>
          </p:nvSpPr>
          <p:spPr bwMode="auto">
            <a:xfrm rot="-5400000">
              <a:off x="81" y="508"/>
              <a:ext cx="565" cy="533"/>
            </a:xfrm>
            <a:prstGeom prst="parallelogram">
              <a:avLst>
                <a:gd name="adj" fmla="val 56133"/>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067" name="AutoShape 26"/>
            <p:cNvSpPr>
              <a:spLocks noChangeArrowheads="1"/>
            </p:cNvSpPr>
            <p:nvPr/>
          </p:nvSpPr>
          <p:spPr bwMode="auto">
            <a:xfrm rot="-5400000">
              <a:off x="81" y="1101"/>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068" name="AutoShape 27"/>
            <p:cNvSpPr>
              <a:spLocks noChangeArrowheads="1"/>
            </p:cNvSpPr>
            <p:nvPr/>
          </p:nvSpPr>
          <p:spPr bwMode="auto">
            <a:xfrm rot="-5400000">
              <a:off x="81" y="1697"/>
              <a:ext cx="564" cy="533"/>
            </a:xfrm>
            <a:prstGeom prst="parallelogram">
              <a:avLst>
                <a:gd name="adj" fmla="val 56034"/>
              </a:avLst>
            </a:prstGeom>
            <a:gradFill rotWithShape="0">
              <a:gsLst>
                <a:gs pos="0">
                  <a:schemeClr val="accent2"/>
                </a:gs>
                <a:gs pos="100000">
                  <a:schemeClr val="accent1"/>
                </a:gs>
              </a:gsLst>
              <a:lin ang="0" scaled="1"/>
            </a:gradFill>
            <a:ln w="9525">
              <a:noFill/>
              <a:miter lim="800000"/>
              <a:headEnd/>
              <a:tailEnd/>
            </a:ln>
            <a:effectLst/>
          </p:spPr>
          <p:txBody>
            <a:bodyPr wrap="none" anchor="ctr"/>
            <a:lstStyle/>
            <a:p>
              <a:endParaRPr lang="ru-RU"/>
            </a:p>
          </p:txBody>
        </p:sp>
        <p:sp>
          <p:nvSpPr>
            <p:cNvPr id="2069" name="Freeform 28"/>
            <p:cNvSpPr>
              <a:spLocks/>
            </p:cNvSpPr>
            <p:nvPr/>
          </p:nvSpPr>
          <p:spPr bwMode="auto">
            <a:xfrm>
              <a:off x="98" y="0"/>
              <a:ext cx="532" cy="465"/>
            </a:xfrm>
            <a:custGeom>
              <a:avLst/>
              <a:gdLst>
                <a:gd name="T0" fmla="*/ 1 w 532"/>
                <a:gd name="T1" fmla="*/ 0 h 465"/>
                <a:gd name="T2" fmla="*/ 0 w 532"/>
                <a:gd name="T3" fmla="*/ 166 h 465"/>
                <a:gd name="T4" fmla="*/ 532 w 532"/>
                <a:gd name="T5" fmla="*/ 465 h 465"/>
                <a:gd name="T6" fmla="*/ 532 w 532"/>
                <a:gd name="T7" fmla="*/ 201 h 465"/>
                <a:gd name="T8" fmla="*/ 172 w 532"/>
                <a:gd name="T9" fmla="*/ 0 h 465"/>
                <a:gd name="T10" fmla="*/ 1 w 53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2" h="465">
                  <a:moveTo>
                    <a:pt x="1" y="0"/>
                  </a:moveTo>
                  <a:lnTo>
                    <a:pt x="0" y="166"/>
                  </a:lnTo>
                  <a:lnTo>
                    <a:pt x="532" y="465"/>
                  </a:lnTo>
                  <a:lnTo>
                    <a:pt x="532" y="201"/>
                  </a:lnTo>
                  <a:lnTo>
                    <a:pt x="172" y="0"/>
                  </a:lnTo>
                  <a:lnTo>
                    <a:pt x="1" y="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ru-RU"/>
            </a:p>
          </p:txBody>
        </p:sp>
        <p:sp>
          <p:nvSpPr>
            <p:cNvPr id="2070" name="Freeform 29"/>
            <p:cNvSpPr>
              <a:spLocks/>
            </p:cNvSpPr>
            <p:nvPr/>
          </p:nvSpPr>
          <p:spPr bwMode="auto">
            <a:xfrm>
              <a:off x="95" y="4060"/>
              <a:ext cx="457" cy="260"/>
            </a:xfrm>
            <a:custGeom>
              <a:avLst/>
              <a:gdLst>
                <a:gd name="T0" fmla="*/ 457 w 457"/>
                <a:gd name="T1" fmla="*/ 240 h 264"/>
                <a:gd name="T2" fmla="*/ 1 w 457"/>
                <a:gd name="T3" fmla="*/ 0 h 264"/>
                <a:gd name="T4" fmla="*/ 0 w 457"/>
                <a:gd name="T5" fmla="*/ 244 h 264"/>
                <a:gd name="T6" fmla="*/ 457 w 457"/>
                <a:gd name="T7" fmla="*/ 240 h 2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7" h="264">
                  <a:moveTo>
                    <a:pt x="457" y="260"/>
                  </a:moveTo>
                  <a:lnTo>
                    <a:pt x="1" y="0"/>
                  </a:lnTo>
                  <a:lnTo>
                    <a:pt x="0" y="264"/>
                  </a:lnTo>
                  <a:lnTo>
                    <a:pt x="457" y="260"/>
                  </a:lnTo>
                  <a:close/>
                </a:path>
              </a:pathLst>
            </a:custGeom>
            <a:gradFill rotWithShape="0">
              <a:gsLst>
                <a:gs pos="0">
                  <a:schemeClr val="accent2"/>
                </a:gs>
                <a:gs pos="100000">
                  <a:schemeClr val="accent1"/>
                </a:gs>
              </a:gsLst>
              <a:lin ang="0" scaled="1"/>
            </a:gradFill>
            <a:ln w="9525" cap="flat" cmpd="sng">
              <a:noFill/>
              <a:prstDash val="solid"/>
              <a:miter lim="800000"/>
              <a:headEnd/>
              <a:tailEnd/>
            </a:ln>
            <a:effectLst/>
          </p:spPr>
          <p:txBody>
            <a:bodyPr wrap="none" anchor="ctr"/>
            <a:lstStyle/>
            <a:p>
              <a:endParaRPr lang="ru-RU"/>
            </a:p>
          </p:txBody>
        </p:sp>
      </p:grpSp>
    </p:spTree>
  </p:cSld>
  <p:clrMap bg1="dk2" tx1="lt1" bg2="dk1" tx2="lt2" accent1="accent1" accent2="accent2" accent3="accent3" accent4="accent4" accent5="accent5" accent6="accent6" hlink="hlink" folHlink="folHlink"/>
  <p:sldLayoutIdLst>
    <p:sldLayoutId id="2147483929"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 id="2147483912" r:id="rId13"/>
    <p:sldLayoutId id="2147483913" r:id="rId14"/>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38609"/>
                                        </p:tgtEl>
                                        <p:attrNameLst>
                                          <p:attrName>style.visibility</p:attrName>
                                        </p:attrNameLst>
                                      </p:cBhvr>
                                      <p:to>
                                        <p:strVal val="visible"/>
                                      </p:to>
                                    </p:set>
                                    <p:anim calcmode="lin" valueType="num">
                                      <p:cBhvr additive="base">
                                        <p:cTn id="7" dur="500" fill="hold"/>
                                        <p:tgtEl>
                                          <p:spTgt spid="238609"/>
                                        </p:tgtEl>
                                        <p:attrNameLst>
                                          <p:attrName>ppt_x</p:attrName>
                                        </p:attrNameLst>
                                      </p:cBhvr>
                                      <p:tavLst>
                                        <p:tav tm="0">
                                          <p:val>
                                            <p:strVal val="#ppt_x"/>
                                          </p:val>
                                        </p:tav>
                                        <p:tav tm="100000">
                                          <p:val>
                                            <p:strVal val="#ppt_x"/>
                                          </p:val>
                                        </p:tav>
                                      </p:tavLst>
                                    </p:anim>
                                    <p:anim calcmode="lin" valueType="num">
                                      <p:cBhvr additive="base">
                                        <p:cTn id="8" dur="500" fill="hold"/>
                                        <p:tgtEl>
                                          <p:spTgt spid="238609"/>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238609"/>
                                        </p:tgtEl>
                                        <p:attrNameLst>
                                          <p:attrName>style.visibility</p:attrName>
                                        </p:attrNameLst>
                                      </p:cBhvr>
                                      <p:to>
                                        <p:strVal val="hidden"/>
                                      </p:to>
                                    </p:set>
                                  </p:sub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8611"/>
                                        </p:tgtEl>
                                        <p:attrNameLst>
                                          <p:attrName>style.visibility</p:attrName>
                                        </p:attrNameLst>
                                      </p:cBhvr>
                                      <p:to>
                                        <p:strVal val="visible"/>
                                      </p:to>
                                    </p:set>
                                    <p:anim calcmode="lin" valueType="num">
                                      <p:cBhvr additive="base">
                                        <p:cTn id="12" dur="500" fill="hold"/>
                                        <p:tgtEl>
                                          <p:spTgt spid="238611"/>
                                        </p:tgtEl>
                                        <p:attrNameLst>
                                          <p:attrName>ppt_x</p:attrName>
                                        </p:attrNameLst>
                                      </p:cBhvr>
                                      <p:tavLst>
                                        <p:tav tm="0">
                                          <p:val>
                                            <p:strVal val="0-#ppt_w/2"/>
                                          </p:val>
                                        </p:tav>
                                        <p:tav tm="100000">
                                          <p:val>
                                            <p:strVal val="#ppt_x"/>
                                          </p:val>
                                        </p:tav>
                                      </p:tavLst>
                                    </p:anim>
                                    <p:anim calcmode="lin" valueType="num">
                                      <p:cBhvr additive="base">
                                        <p:cTn id="13" dur="500" fill="hold"/>
                                        <p:tgtEl>
                                          <p:spTgt spid="2386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609" grpId="0" animBg="1"/>
      <p:bldP spid="238611" grpId="0" animBg="1"/>
    </p:bldLst>
  </p:timing>
  <p:txStyles>
    <p:titleStyle>
      <a:lvl1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2pPr>
      <a:lvl3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3pPr>
      <a:lvl4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4pPr>
      <a:lvl5pPr algn="l"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5pPr>
      <a:lvl6pPr marL="457200" algn="l" rtl="0" fontAlgn="base">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6pPr>
      <a:lvl7pPr marL="914400" algn="l" rtl="0" fontAlgn="base">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7pPr>
      <a:lvl8pPr marL="1371600" algn="l" rtl="0" fontAlgn="base">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8pPr>
      <a:lvl9pPr marL="1828800" algn="l" rtl="0" fontAlgn="base">
        <a:spcBef>
          <a:spcPct val="0"/>
        </a:spcBef>
        <a:spcAft>
          <a:spcPct val="0"/>
        </a:spcAft>
        <a:defRPr kumimoji="1" sz="4400">
          <a:solidFill>
            <a:schemeClr val="tx2"/>
          </a:solidFill>
          <a:effectLst>
            <a:outerShdw blurRad="38100" dist="38100" dir="2700000" algn="tl">
              <a:srgbClr val="000000"/>
            </a:outerShdw>
          </a:effectLst>
          <a:latin typeface="Impact" pitchFamily="34" charset="0"/>
        </a:defRPr>
      </a:lvl9pPr>
    </p:titleStyle>
    <p:bodyStyle>
      <a:lvl1pPr marL="342900" indent="-342900" algn="l" rtl="0" eaLnBrk="0" fontAlgn="base" hangingPunct="0">
        <a:spcBef>
          <a:spcPct val="20000"/>
        </a:spcBef>
        <a:spcAft>
          <a:spcPct val="0"/>
        </a:spcAft>
        <a:buClr>
          <a:schemeClr val="accent1"/>
        </a:buClr>
        <a:buChar char="•"/>
        <a:defRPr kumimoji="1"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Char char="•"/>
        <a:defRPr kumimoji="1"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har char="•"/>
        <a:defRPr kumimoji="1"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kumimoji="1"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har char="•"/>
        <a:defRPr kumimoji="1"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har char="•"/>
        <a:defRPr kumimoji="1"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har char="•"/>
        <a:defRPr kumimoji="1"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har char="•"/>
        <a:defRPr kumimoji="1"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har char="•"/>
        <a:defRPr kumimoji="1"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BEAC7"/>
            </a:gs>
            <a:gs pos="17999">
              <a:srgbClr val="FEE7F2"/>
            </a:gs>
            <a:gs pos="36000">
              <a:srgbClr val="FAC77D"/>
            </a:gs>
            <a:gs pos="61000">
              <a:srgbClr val="FBA97D"/>
            </a:gs>
            <a:gs pos="82001">
              <a:srgbClr val="FBD49C"/>
            </a:gs>
            <a:gs pos="100000">
              <a:srgbClr val="FEE7F2"/>
            </a:gs>
          </a:gsLst>
          <a:path path="rect">
            <a:fillToRect l="100000" b="100000"/>
          </a:path>
        </a:gra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pitchFamily="34" charset="0"/>
              </a:defRPr>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pitchFamily="34" charset="0"/>
              </a:defRPr>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pitchFamily="34" charset="0"/>
              </a:defRPr>
            </a:lvl1pPr>
          </a:lstStyle>
          <a:p>
            <a:pPr>
              <a:defRPr/>
            </a:pPr>
            <a:fld id="{71EF3B3F-165B-4C8B-ADE2-FD764020970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 id="2147483922" r:id="rId9"/>
    <p:sldLayoutId id="2147483923" r:id="rId10"/>
    <p:sldLayoutId id="2147483924" r:id="rId11"/>
    <p:sldLayoutId id="2147483925" r:id="rId12"/>
    <p:sldLayoutId id="2147483926" r:id="rId13"/>
    <p:sldLayoutId id="2147483927"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16.jpeg"/><Relationship Id="rId1" Type="http://schemas.openxmlformats.org/officeDocument/2006/relationships/slideLayout" Target="../slideLayouts/slideLayout23.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18.gif"/><Relationship Id="rId1" Type="http://schemas.openxmlformats.org/officeDocument/2006/relationships/slideLayout" Target="../slideLayouts/slideLayout23.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20.jpeg"/><Relationship Id="rId1" Type="http://schemas.openxmlformats.org/officeDocument/2006/relationships/slideLayout" Target="../slideLayouts/slideLayout23.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23.xml"/><Relationship Id="rId5" Type="http://schemas.openxmlformats.org/officeDocument/2006/relationships/image" Target="../media/image24.png"/><Relationship Id="rId4" Type="http://schemas.openxmlformats.org/officeDocument/2006/relationships/oleObject" Target="../embeddings/oleObject4.bin"/></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wmf"/><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27.wmf"/><Relationship Id="rId1" Type="http://schemas.openxmlformats.org/officeDocument/2006/relationships/slideLayout" Target="../slideLayouts/slideLayout23.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29.wmf"/><Relationship Id="rId1" Type="http://schemas.openxmlformats.org/officeDocument/2006/relationships/slideLayout" Target="../slideLayouts/slideLayout23.xml"/><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jpeg"/><Relationship Id="rId1" Type="http://schemas.openxmlformats.org/officeDocument/2006/relationships/slideLayout" Target="../slideLayouts/slideLayout23.xml"/><Relationship Id="rId5" Type="http://schemas.openxmlformats.org/officeDocument/2006/relationships/image" Target="../media/image33.png"/><Relationship Id="rId4" Type="http://schemas.openxmlformats.org/officeDocument/2006/relationships/oleObject" Target="../embeddings/oleObject7.bin"/></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2.png"/><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0825" y="404813"/>
            <a:ext cx="8642350" cy="5726112"/>
          </a:xfrm>
        </p:spPr>
        <p:txBody>
          <a:bodyPr/>
          <a:lstStyle/>
          <a:p>
            <a:pPr marL="0" indent="0" algn="ctr" eaLnBrk="1" hangingPunct="1">
              <a:buFont typeface="Wingdings" pitchFamily="2" charset="2"/>
              <a:buNone/>
              <a:defRPr/>
            </a:pPr>
            <a:r>
              <a:rPr lang="ru-RU" sz="5600" b="1" dirty="0">
                <a:effectLst/>
                <a:latin typeface="Arial Narrow" pitchFamily="34" charset="0"/>
                <a:cs typeface="Calibri" pitchFamily="34" charset="0"/>
              </a:rPr>
              <a:t>«Важен ли завтрак </a:t>
            </a:r>
          </a:p>
          <a:p>
            <a:pPr marL="0" indent="0" algn="ctr" eaLnBrk="1" hangingPunct="1">
              <a:buFont typeface="Wingdings" pitchFamily="2" charset="2"/>
              <a:buNone/>
              <a:defRPr/>
            </a:pPr>
            <a:r>
              <a:rPr lang="ru-RU" sz="5600" b="1" dirty="0">
                <a:effectLst/>
                <a:latin typeface="Arial Narrow" pitchFamily="34" charset="0"/>
                <a:cs typeface="Calibri" pitchFamily="34" charset="0"/>
              </a:rPr>
              <a:t>для сохранения здоровья?»</a:t>
            </a:r>
          </a:p>
          <a:p>
            <a:pPr marL="0" indent="0" algn="r" eaLnBrk="1" hangingPunct="1">
              <a:buFont typeface="Wingdings" pitchFamily="2" charset="2"/>
              <a:buNone/>
              <a:defRPr/>
            </a:pPr>
            <a:r>
              <a:rPr lang="ru-RU" sz="5600" b="1" dirty="0">
                <a:effectLst/>
                <a:latin typeface="Arial Narrow" pitchFamily="34" charset="0"/>
                <a:cs typeface="Calibri" pitchFamily="34" charset="0"/>
              </a:rPr>
              <a:t> </a:t>
            </a:r>
            <a:endParaRPr lang="ru-RU" sz="5600" b="1" dirty="0">
              <a:latin typeface="Arial Narrow" pitchFamily="34" charset="0"/>
            </a:endParaRPr>
          </a:p>
        </p:txBody>
      </p:sp>
      <p:pic>
        <p:nvPicPr>
          <p:cNvPr id="6147" name="Picture 13"/>
          <p:cNvPicPr>
            <a:picLocks noChangeAspect="1" noChangeArrowheads="1"/>
          </p:cNvPicPr>
          <p:nvPr/>
        </p:nvPicPr>
        <p:blipFill>
          <a:blip r:embed="rId2"/>
          <a:srcRect/>
          <a:stretch>
            <a:fillRect/>
          </a:stretch>
        </p:blipFill>
        <p:spPr bwMode="auto">
          <a:xfrm>
            <a:off x="469900" y="2349500"/>
            <a:ext cx="3271838" cy="2808288"/>
          </a:xfrm>
          <a:prstGeom prst="rect">
            <a:avLst/>
          </a:prstGeom>
          <a:noFill/>
          <a:ln w="9525">
            <a:noFill/>
            <a:miter lim="800000"/>
            <a:headEnd/>
            <a:tailEnd/>
          </a:ln>
          <a:effectLst/>
        </p:spPr>
      </p:pic>
      <p:pic>
        <p:nvPicPr>
          <p:cNvPr id="6148" name="Picture 14"/>
          <p:cNvPicPr>
            <a:picLocks noChangeAspect="1" noChangeArrowheads="1"/>
          </p:cNvPicPr>
          <p:nvPr/>
        </p:nvPicPr>
        <p:blipFill>
          <a:blip r:embed="rId3"/>
          <a:srcRect/>
          <a:stretch>
            <a:fillRect/>
          </a:stretch>
        </p:blipFill>
        <p:spPr bwMode="auto">
          <a:xfrm>
            <a:off x="4459288" y="2384425"/>
            <a:ext cx="4181475" cy="2773363"/>
          </a:xfrm>
          <a:prstGeom prst="rect">
            <a:avLst/>
          </a:prstGeom>
          <a:noFill/>
          <a:ln w="9525">
            <a:noFill/>
            <a:miter lim="800000"/>
            <a:headEnd/>
            <a:tailEnd/>
          </a:ln>
          <a:effectLst/>
        </p:spPr>
      </p:pic>
      <p:sp>
        <p:nvSpPr>
          <p:cNvPr id="6149" name="TextBox 2"/>
          <p:cNvSpPr txBox="1">
            <a:spLocks noChangeArrowheads="1"/>
          </p:cNvSpPr>
          <p:nvPr/>
        </p:nvSpPr>
        <p:spPr bwMode="auto">
          <a:xfrm>
            <a:off x="357158" y="5429250"/>
            <a:ext cx="8643997" cy="954107"/>
          </a:xfrm>
          <a:prstGeom prst="rect">
            <a:avLst/>
          </a:prstGeom>
          <a:noFill/>
          <a:ln w="9525">
            <a:noFill/>
            <a:miter lim="800000"/>
            <a:headEnd/>
            <a:tailEnd/>
          </a:ln>
        </p:spPr>
        <p:txBody>
          <a:bodyPr wrap="square">
            <a:spAutoFit/>
          </a:bodyPr>
          <a:lstStyle/>
          <a:p>
            <a:pPr algn="ctr"/>
            <a:r>
              <a:rPr lang="ru-RU" sz="2800" b="1" dirty="0"/>
              <a:t>АВТОР : Чулкова Александра</a:t>
            </a:r>
            <a:r>
              <a:rPr lang="ru-RU" sz="2800" dirty="0"/>
              <a:t>, 2 А класс</a:t>
            </a:r>
          </a:p>
          <a:p>
            <a:pPr algn="ctr"/>
            <a:r>
              <a:rPr lang="ru-RU" sz="2800" b="1" dirty="0"/>
              <a:t>НАУЧНЫЙ РУКОВОДИТЕЛЬ : Гавриленко Л.А.</a:t>
            </a:r>
            <a:endParaRPr lang="ru-RU" sz="2800" dirty="0"/>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913"/>
            <a:ext cx="8229600" cy="1079500"/>
          </a:xfrm>
        </p:spPr>
        <p:txBody>
          <a:bodyPr/>
          <a:lstStyle/>
          <a:p>
            <a:pPr eaLnBrk="1" hangingPunct="1">
              <a:spcAft>
                <a:spcPts val="0"/>
              </a:spcAft>
              <a:defRPr/>
            </a:pPr>
            <a:br>
              <a:rPr lang="ru-RU" sz="3200" b="1" dirty="0">
                <a:effectLst/>
                <a:latin typeface="Times New Roman"/>
                <a:ea typeface="Calibri"/>
                <a:cs typeface="Times New Roman"/>
              </a:rPr>
            </a:br>
            <a:br>
              <a:rPr lang="ru-RU" sz="3200" b="1" dirty="0">
                <a:effectLst/>
                <a:latin typeface="Times New Roman"/>
                <a:ea typeface="Calibri"/>
                <a:cs typeface="Times New Roman"/>
              </a:rPr>
            </a:br>
            <a:r>
              <a:rPr lang="ru-RU" sz="3200" b="1" dirty="0">
                <a:effectLst/>
                <a:latin typeface="Times New Roman"/>
                <a:ea typeface="Calibri"/>
                <a:cs typeface="Times New Roman"/>
              </a:rPr>
              <a:t>Цель: </a:t>
            </a:r>
            <a:r>
              <a:rPr lang="ru-RU" sz="3200" dirty="0">
                <a:effectLst/>
                <a:latin typeface="Times New Roman"/>
                <a:ea typeface="Calibri"/>
                <a:cs typeface="Times New Roman"/>
              </a:rPr>
              <a:t>изучение влияния завтрака  на состояние человека.</a:t>
            </a:r>
            <a:br>
              <a:rPr lang="ru-RU" sz="3200" dirty="0">
                <a:effectLst/>
                <a:latin typeface="Calibri"/>
                <a:ea typeface="Calibri"/>
                <a:cs typeface="Times New Roman"/>
              </a:rPr>
            </a:br>
            <a:br>
              <a:rPr lang="ru-RU" sz="3200" dirty="0"/>
            </a:br>
            <a:endParaRPr lang="ru-RU" sz="3200" dirty="0"/>
          </a:p>
        </p:txBody>
      </p:sp>
      <p:sp>
        <p:nvSpPr>
          <p:cNvPr id="3" name="Объект 2"/>
          <p:cNvSpPr>
            <a:spLocks noGrp="1"/>
          </p:cNvSpPr>
          <p:nvPr>
            <p:ph idx="1"/>
          </p:nvPr>
        </p:nvSpPr>
        <p:spPr>
          <a:xfrm>
            <a:off x="250825" y="1268413"/>
            <a:ext cx="8642350" cy="5329237"/>
          </a:xfrm>
        </p:spPr>
        <p:txBody>
          <a:bodyPr/>
          <a:lstStyle/>
          <a:p>
            <a:pPr marL="0" indent="0" algn="just" eaLnBrk="1" hangingPunct="1">
              <a:buFont typeface="Wingdings" pitchFamily="2" charset="2"/>
              <a:buNone/>
              <a:defRPr/>
            </a:pPr>
            <a:r>
              <a:rPr lang="ru-RU" sz="2400" b="1" dirty="0"/>
              <a:t>Задачи:</a:t>
            </a:r>
          </a:p>
          <a:p>
            <a:pPr marL="0" indent="0" algn="just" eaLnBrk="1" hangingPunct="1">
              <a:buFont typeface="Wingdings" pitchFamily="2" charset="2"/>
              <a:buNone/>
              <a:defRPr/>
            </a:pPr>
            <a:r>
              <a:rPr lang="ru-RU" sz="2400" dirty="0"/>
              <a:t>•ознакомиться с теоретическим материалом на тему «Завтрак»; узнать, каким он должен быть; </a:t>
            </a:r>
          </a:p>
          <a:p>
            <a:pPr marL="0" indent="0" algn="just" eaLnBrk="1" hangingPunct="1">
              <a:buFont typeface="Wingdings" pitchFamily="2" charset="2"/>
              <a:buNone/>
              <a:defRPr/>
            </a:pPr>
            <a:r>
              <a:rPr lang="ru-RU" sz="2400" dirty="0"/>
              <a:t>•провести анкетирование ребят начального звена, побеседовать с заведующей столовой и школьным фельдшером;</a:t>
            </a:r>
          </a:p>
          <a:p>
            <a:pPr marL="0" indent="0" algn="just" eaLnBrk="1" hangingPunct="1">
              <a:buFont typeface="Wingdings" pitchFamily="2" charset="2"/>
              <a:buNone/>
              <a:defRPr/>
            </a:pPr>
            <a:r>
              <a:rPr lang="ru-RU" sz="2400" dirty="0"/>
              <a:t>•собрать и обработать данные анкетирования;</a:t>
            </a:r>
          </a:p>
          <a:p>
            <a:pPr marL="0" indent="0" algn="just" eaLnBrk="1" hangingPunct="1">
              <a:buFont typeface="Wingdings" pitchFamily="2" charset="2"/>
              <a:buNone/>
              <a:defRPr/>
            </a:pPr>
            <a:r>
              <a:rPr lang="ru-RU" sz="2400" dirty="0"/>
              <a:t>•оформить информационный буклет  «Берегите свое здоровье!»</a:t>
            </a:r>
          </a:p>
          <a:p>
            <a:pPr marL="0" indent="0" algn="just" eaLnBrk="1" hangingPunct="1">
              <a:buFont typeface="Wingdings" pitchFamily="2" charset="2"/>
              <a:buNone/>
              <a:defRPr/>
            </a:pPr>
            <a:r>
              <a:rPr lang="ru-RU" sz="2400" dirty="0"/>
              <a:t>•оформить книжку-малышку «10 рецептов вкусной и весёлой пищи»;</a:t>
            </a:r>
          </a:p>
          <a:p>
            <a:pPr marL="0" indent="0" algn="just" eaLnBrk="1" hangingPunct="1">
              <a:buFont typeface="Wingdings" pitchFamily="2" charset="2"/>
              <a:buNone/>
              <a:defRPr/>
            </a:pPr>
            <a:r>
              <a:rPr lang="ru-RU" sz="2400" dirty="0"/>
              <a:t>•выработать рекомендации, советы по поводу утреннего приема пищи.</a:t>
            </a:r>
          </a:p>
          <a:p>
            <a:pPr eaLnBrk="1" hangingPunct="1">
              <a:defRPr/>
            </a:pPr>
            <a:endParaRPr lang="ru-RU" dirty="0"/>
          </a:p>
        </p:txBody>
      </p:sp>
    </p:spTree>
  </p:cSld>
  <p:clrMapOvr>
    <a:masterClrMapping/>
  </p:clrMapOvr>
  <p:transition spd="slow">
    <p:blinds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ru-RU" b="1" dirty="0"/>
              <a:t>Гипотеза исследования: </a:t>
            </a:r>
          </a:p>
        </p:txBody>
      </p:sp>
      <p:sp>
        <p:nvSpPr>
          <p:cNvPr id="3" name="Объект 2"/>
          <p:cNvSpPr>
            <a:spLocks noGrp="1"/>
          </p:cNvSpPr>
          <p:nvPr>
            <p:ph idx="1"/>
          </p:nvPr>
        </p:nvSpPr>
        <p:spPr/>
        <p:txBody>
          <a:bodyPr/>
          <a:lstStyle/>
          <a:p>
            <a:pPr marL="0" indent="0" algn="just" eaLnBrk="1" hangingPunct="1">
              <a:buFont typeface="Wingdings" pitchFamily="2" charset="2"/>
              <a:buNone/>
              <a:defRPr/>
            </a:pPr>
            <a:r>
              <a:rPr lang="ru-RU" dirty="0"/>
              <a:t>1.	Предположим, что завтрак выдумали взрослые, чтобы соблюдать этикет питания.</a:t>
            </a:r>
          </a:p>
          <a:p>
            <a:pPr marL="0" indent="0" algn="just" eaLnBrk="1" hangingPunct="1">
              <a:buFont typeface="Wingdings" pitchFamily="2" charset="2"/>
              <a:buNone/>
              <a:defRPr/>
            </a:pPr>
            <a:r>
              <a:rPr lang="ru-RU" dirty="0"/>
              <a:t>2.	Допустим, что завтракать нужно только тогда, когда хочется кушать,  и есть на завтрак только то, что нравится.</a:t>
            </a:r>
          </a:p>
          <a:p>
            <a:pPr algn="just" eaLnBrk="1" hangingPunct="1">
              <a:defRPr/>
            </a:pPr>
            <a:endParaRPr lang="ru-RU" dirty="0"/>
          </a:p>
        </p:txBody>
      </p:sp>
    </p:spTree>
  </p:cSld>
  <p:clrMapOvr>
    <a:masterClrMapping/>
  </p:clrMapOvr>
  <p:transition spd="slow">
    <p:blinds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2"/>
          <p:cNvPicPr>
            <a:picLocks noGrp="1" noChangeAspect="1" noChangeArrowheads="1"/>
          </p:cNvPicPr>
          <p:nvPr>
            <p:ph idx="1"/>
          </p:nvPr>
        </p:nvPicPr>
        <p:blipFill>
          <a:blip r:embed="rId2"/>
          <a:srcRect/>
          <a:stretch>
            <a:fillRect/>
          </a:stretch>
        </p:blipFill>
        <p:spPr>
          <a:xfrm>
            <a:off x="6227763" y="476250"/>
            <a:ext cx="2524125" cy="3792538"/>
          </a:xfrm>
          <a:noFill/>
        </p:spPr>
      </p:pic>
      <p:sp>
        <p:nvSpPr>
          <p:cNvPr id="10244" name="Прямоугольник 3"/>
          <p:cNvSpPr>
            <a:spLocks noChangeArrowheads="1"/>
          </p:cNvSpPr>
          <p:nvPr/>
        </p:nvSpPr>
        <p:spPr bwMode="auto">
          <a:xfrm>
            <a:off x="179388" y="1341438"/>
            <a:ext cx="5761037" cy="4524375"/>
          </a:xfrm>
          <a:prstGeom prst="rect">
            <a:avLst/>
          </a:prstGeom>
          <a:noFill/>
          <a:ln w="9525">
            <a:noFill/>
            <a:miter lim="800000"/>
            <a:headEnd/>
            <a:tailEnd/>
          </a:ln>
        </p:spPr>
        <p:txBody>
          <a:bodyPr>
            <a:spAutoFit/>
          </a:bodyPr>
          <a:lstStyle/>
          <a:p>
            <a:pPr indent="539750" algn="just">
              <a:lnSpc>
                <a:spcPct val="150000"/>
              </a:lnSpc>
            </a:pPr>
            <a:r>
              <a:rPr lang="ru-RU" sz="3200">
                <a:latin typeface="Times New Roman" pitchFamily="18" charset="0"/>
                <a:cs typeface="Times New Roman" pitchFamily="18" charset="0"/>
              </a:rPr>
              <a:t>«Показатели здоровья школьников за последнее десятилетие ухудшились. Это очень четко, хотя и не в полном объеме, показала проведенная диспансеризация» </a:t>
            </a:r>
            <a:endParaRPr lang="ru-RU" sz="3200">
              <a:latin typeface="Calibri" pitchFamily="34" charset="0"/>
              <a:ea typeface="Calibri" pitchFamily="34" charset="0"/>
              <a:cs typeface="Times New Roman" pitchFamily="18" charset="0"/>
            </a:endParaRPr>
          </a:p>
        </p:txBody>
      </p:sp>
    </p:spTree>
  </p:cSld>
  <p:clrMapOvr>
    <a:masterClrMapping/>
  </p:clrMapOvr>
  <p:transition spd="slow">
    <p:blinds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34A14B-C7D5-47CB-8E27-761C04E4BFD0}"/>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355BF818-B338-4925-AE89-EAC7377E3797}"/>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0800000">
            <a:off x="323528" y="188640"/>
            <a:ext cx="3984031" cy="2988023"/>
          </a:xfrm>
        </p:spPr>
      </p:pic>
      <p:pic>
        <p:nvPicPr>
          <p:cNvPr id="7" name="Рисунок 6">
            <a:extLst>
              <a:ext uri="{FF2B5EF4-FFF2-40B4-BE49-F238E27FC236}">
                <a16:creationId xmlns:a16="http://schemas.microsoft.com/office/drawing/2014/main" id="{454B684A-AED5-4F8D-A5DF-707749D562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4855457" y="188638"/>
            <a:ext cx="3984031" cy="2952329"/>
          </a:xfrm>
          <a:prstGeom prst="rect">
            <a:avLst/>
          </a:prstGeom>
        </p:spPr>
      </p:pic>
      <p:pic>
        <p:nvPicPr>
          <p:cNvPr id="9" name="Рисунок 8">
            <a:extLst>
              <a:ext uri="{FF2B5EF4-FFF2-40B4-BE49-F238E27FC236}">
                <a16:creationId xmlns:a16="http://schemas.microsoft.com/office/drawing/2014/main" id="{83F66146-122B-4A22-8873-5E14A45C12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1619670" y="3265833"/>
            <a:ext cx="5688633" cy="3403523"/>
          </a:xfrm>
          <a:prstGeom prst="rect">
            <a:avLst/>
          </a:prstGeom>
        </p:spPr>
      </p:pic>
    </p:spTree>
    <p:extLst>
      <p:ext uri="{BB962C8B-B14F-4D97-AF65-F5344CB8AC3E}">
        <p14:creationId xmlns:p14="http://schemas.microsoft.com/office/powerpoint/2010/main" val="3861306469"/>
      </p:ext>
    </p:extLst>
  </p:cSld>
  <p:clrMapOvr>
    <a:masterClrMapping/>
  </p:clrMapOvr>
  <p:transition spd="slow">
    <p:blinds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ru-RU" dirty="0"/>
              <a:t>Что такое завтрак </a:t>
            </a:r>
            <a:br>
              <a:rPr lang="ru-RU" dirty="0"/>
            </a:br>
            <a:r>
              <a:rPr lang="ru-RU" dirty="0"/>
              <a:t>и каким он должен быть?</a:t>
            </a:r>
          </a:p>
        </p:txBody>
      </p:sp>
      <p:sp>
        <p:nvSpPr>
          <p:cNvPr id="3" name="Объект 2"/>
          <p:cNvSpPr>
            <a:spLocks noGrp="1"/>
          </p:cNvSpPr>
          <p:nvPr>
            <p:ph idx="1"/>
          </p:nvPr>
        </p:nvSpPr>
        <p:spPr/>
        <p:txBody>
          <a:bodyPr/>
          <a:lstStyle/>
          <a:p>
            <a:pPr marL="0" indent="0" algn="just" eaLnBrk="1" hangingPunct="1">
              <a:lnSpc>
                <a:spcPct val="150000"/>
              </a:lnSpc>
              <a:buFont typeface="Wingdings" pitchFamily="2" charset="2"/>
              <a:buNone/>
              <a:defRPr/>
            </a:pPr>
            <a:r>
              <a:rPr lang="ru-RU" b="1">
                <a:effectLst/>
                <a:latin typeface="Times New Roman" pitchFamily="18" charset="0"/>
                <a:cs typeface="Times New Roman" pitchFamily="18" charset="0"/>
              </a:rPr>
              <a:t>ЗА́ВТРАК:</a:t>
            </a:r>
            <a:endParaRPr lang="ru-RU" sz="2400">
              <a:effectLst/>
              <a:latin typeface="Calibri" pitchFamily="34" charset="0"/>
              <a:ea typeface="Calibri" pitchFamily="34" charset="0"/>
              <a:cs typeface="Times New Roman" pitchFamily="18" charset="0"/>
            </a:endParaRPr>
          </a:p>
          <a:p>
            <a:pPr marL="0" indent="0" algn="just" eaLnBrk="1" hangingPunct="1">
              <a:lnSpc>
                <a:spcPct val="150000"/>
              </a:lnSpc>
              <a:buFont typeface="Wingdings" pitchFamily="2" charset="2"/>
              <a:buNone/>
              <a:defRPr/>
            </a:pPr>
            <a:r>
              <a:rPr lang="ru-RU">
                <a:effectLst/>
                <a:latin typeface="Times New Roman" pitchFamily="18" charset="0"/>
                <a:cs typeface="Times New Roman" pitchFamily="18" charset="0"/>
              </a:rPr>
              <a:t> 1. Утренняя еда.</a:t>
            </a:r>
            <a:endParaRPr lang="ru-RU" sz="2400">
              <a:effectLst/>
              <a:latin typeface="Calibri" pitchFamily="34" charset="0"/>
              <a:cs typeface="Calibri" pitchFamily="34" charset="0"/>
            </a:endParaRPr>
          </a:p>
          <a:p>
            <a:pPr marL="0" indent="0" algn="just" eaLnBrk="1" hangingPunct="1">
              <a:lnSpc>
                <a:spcPct val="150000"/>
              </a:lnSpc>
              <a:buFont typeface="Wingdings" pitchFamily="2" charset="2"/>
              <a:buNone/>
              <a:defRPr/>
            </a:pPr>
            <a:r>
              <a:rPr lang="ru-RU">
                <a:effectLst/>
                <a:latin typeface="Times New Roman" pitchFamily="18" charset="0"/>
                <a:cs typeface="Times New Roman" pitchFamily="18" charset="0"/>
              </a:rPr>
              <a:t> 2. Пища, приготовленная для утренней еды.</a:t>
            </a:r>
            <a:endParaRPr lang="ru-RU" sz="2400">
              <a:effectLst/>
              <a:latin typeface="Calibri" pitchFamily="34" charset="0"/>
              <a:cs typeface="Calibri" pitchFamily="34" charset="0"/>
            </a:endParaRPr>
          </a:p>
          <a:p>
            <a:pPr marL="0" indent="0" eaLnBrk="1" hangingPunct="1">
              <a:defRPr/>
            </a:pPr>
            <a:endParaRPr lang="ru-RU"/>
          </a:p>
        </p:txBody>
      </p:sp>
      <p:pic>
        <p:nvPicPr>
          <p:cNvPr id="11268" name="Picture 4"/>
          <p:cNvPicPr>
            <a:picLocks noChangeAspect="1" noChangeArrowheads="1"/>
          </p:cNvPicPr>
          <p:nvPr/>
        </p:nvPicPr>
        <p:blipFill>
          <a:blip r:embed="rId2"/>
          <a:srcRect/>
          <a:stretch>
            <a:fillRect/>
          </a:stretch>
        </p:blipFill>
        <p:spPr bwMode="auto">
          <a:xfrm>
            <a:off x="3059113" y="4054475"/>
            <a:ext cx="3317875" cy="2779713"/>
          </a:xfrm>
          <a:prstGeom prst="rect">
            <a:avLst/>
          </a:prstGeom>
          <a:noFill/>
          <a:ln w="9525">
            <a:noFill/>
            <a:miter lim="800000"/>
            <a:headEnd/>
            <a:tailEnd/>
          </a:ln>
          <a:effectLst/>
        </p:spPr>
      </p:pic>
    </p:spTree>
  </p:cSld>
  <p:clrMapOvr>
    <a:masterClrMapping/>
  </p:clrMapOvr>
  <p:transition spd="slow">
    <p:blinds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ru-RU" dirty="0"/>
              <a:t>Завтрак должен состоять:</a:t>
            </a:r>
          </a:p>
        </p:txBody>
      </p:sp>
      <p:pic>
        <p:nvPicPr>
          <p:cNvPr id="14339" name="Picture 2"/>
          <p:cNvPicPr>
            <a:picLocks noGrp="1" noChangeAspect="1" noChangeArrowheads="1"/>
          </p:cNvPicPr>
          <p:nvPr>
            <p:ph idx="1"/>
          </p:nvPr>
        </p:nvPicPr>
        <p:blipFill>
          <a:blip r:embed="rId2"/>
          <a:srcRect/>
          <a:stretch>
            <a:fillRect/>
          </a:stretch>
        </p:blipFill>
        <p:spPr>
          <a:xfrm rot="1907460">
            <a:off x="71438" y="1139825"/>
            <a:ext cx="3365500" cy="3279775"/>
          </a:xfrm>
          <a:noFill/>
        </p:spPr>
      </p:pic>
      <p:pic>
        <p:nvPicPr>
          <p:cNvPr id="14340" name="Picture 3"/>
          <p:cNvPicPr>
            <a:picLocks noChangeAspect="1" noChangeArrowheads="1"/>
          </p:cNvPicPr>
          <p:nvPr/>
        </p:nvPicPr>
        <p:blipFill>
          <a:blip r:embed="rId3"/>
          <a:srcRect/>
          <a:stretch>
            <a:fillRect/>
          </a:stretch>
        </p:blipFill>
        <p:spPr bwMode="auto">
          <a:xfrm>
            <a:off x="5867400" y="1484313"/>
            <a:ext cx="2443163" cy="2592387"/>
          </a:xfrm>
          <a:prstGeom prst="rect">
            <a:avLst/>
          </a:prstGeom>
          <a:noFill/>
          <a:ln w="9525">
            <a:noFill/>
            <a:miter lim="800000"/>
            <a:headEnd/>
            <a:tailEnd/>
          </a:ln>
          <a:effectLst/>
        </p:spPr>
      </p:pic>
      <p:pic>
        <p:nvPicPr>
          <p:cNvPr id="14341" name="Picture 4"/>
          <p:cNvPicPr>
            <a:picLocks noChangeAspect="1" noChangeArrowheads="1"/>
          </p:cNvPicPr>
          <p:nvPr/>
        </p:nvPicPr>
        <p:blipFill>
          <a:blip r:embed="rId4"/>
          <a:srcRect/>
          <a:stretch>
            <a:fillRect/>
          </a:stretch>
        </p:blipFill>
        <p:spPr bwMode="auto">
          <a:xfrm rot="-1284383">
            <a:off x="6146800" y="4143375"/>
            <a:ext cx="2268538" cy="1957388"/>
          </a:xfrm>
          <a:prstGeom prst="rect">
            <a:avLst/>
          </a:prstGeom>
          <a:noFill/>
          <a:ln w="9525">
            <a:noFill/>
            <a:miter lim="800000"/>
            <a:headEnd/>
            <a:tailEnd/>
          </a:ln>
          <a:effectLst/>
        </p:spPr>
      </p:pic>
      <p:pic>
        <p:nvPicPr>
          <p:cNvPr id="14342" name="Picture 5"/>
          <p:cNvPicPr>
            <a:picLocks noChangeAspect="1" noChangeArrowheads="1"/>
          </p:cNvPicPr>
          <p:nvPr/>
        </p:nvPicPr>
        <p:blipFill>
          <a:blip r:embed="rId5"/>
          <a:srcRect/>
          <a:stretch>
            <a:fillRect/>
          </a:stretch>
        </p:blipFill>
        <p:spPr bwMode="auto">
          <a:xfrm rot="-1134212">
            <a:off x="579438" y="4175125"/>
            <a:ext cx="2268537" cy="1957388"/>
          </a:xfrm>
          <a:prstGeom prst="rect">
            <a:avLst/>
          </a:prstGeom>
          <a:noFill/>
          <a:ln w="9525">
            <a:noFill/>
            <a:miter lim="800000"/>
            <a:headEnd/>
            <a:tailEnd/>
          </a:ln>
          <a:effectLst/>
        </p:spPr>
      </p:pic>
      <p:pic>
        <p:nvPicPr>
          <p:cNvPr id="14343" name="Picture 6"/>
          <p:cNvPicPr>
            <a:picLocks noChangeAspect="1" noChangeArrowheads="1"/>
          </p:cNvPicPr>
          <p:nvPr/>
        </p:nvPicPr>
        <p:blipFill>
          <a:blip r:embed="rId6"/>
          <a:srcRect/>
          <a:stretch>
            <a:fillRect/>
          </a:stretch>
        </p:blipFill>
        <p:spPr bwMode="auto">
          <a:xfrm>
            <a:off x="3760788" y="1706563"/>
            <a:ext cx="1622425" cy="3444875"/>
          </a:xfrm>
          <a:prstGeom prst="rect">
            <a:avLst/>
          </a:prstGeom>
          <a:noFill/>
          <a:ln w="9525">
            <a:noFill/>
            <a:miter lim="800000"/>
            <a:headEnd/>
            <a:tailEnd/>
          </a:ln>
          <a:effectLst/>
        </p:spPr>
      </p:pic>
      <p:pic>
        <p:nvPicPr>
          <p:cNvPr id="14344" name="Picture 7"/>
          <p:cNvPicPr>
            <a:picLocks noChangeAspect="1" noChangeArrowheads="1"/>
          </p:cNvPicPr>
          <p:nvPr/>
        </p:nvPicPr>
        <p:blipFill>
          <a:blip r:embed="rId7"/>
          <a:srcRect/>
          <a:stretch>
            <a:fillRect/>
          </a:stretch>
        </p:blipFill>
        <p:spPr bwMode="auto">
          <a:xfrm>
            <a:off x="4064000" y="5287963"/>
            <a:ext cx="1292225" cy="1103312"/>
          </a:xfrm>
          <a:prstGeom prst="rect">
            <a:avLst/>
          </a:prstGeom>
          <a:noFill/>
          <a:ln w="9525">
            <a:noFill/>
            <a:miter lim="800000"/>
            <a:headEnd/>
            <a:tailEnd/>
          </a:ln>
          <a:effectLst/>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wipe(down)">
                                      <p:cBhvr>
                                        <p:cTn id="7" dur="580">
                                          <p:stCondLst>
                                            <p:cond delay="0"/>
                                          </p:stCondLst>
                                        </p:cTn>
                                        <p:tgtEl>
                                          <p:spTgt spid="14339"/>
                                        </p:tgtEl>
                                      </p:cBhvr>
                                    </p:animEffect>
                                    <p:anim calcmode="lin" valueType="num">
                                      <p:cBhvr>
                                        <p:cTn id="8" dur="1822" tmFilter="0,0; 0.14,0.36; 0.43,0.73; 0.71,0.91; 1.0,1.0">
                                          <p:stCondLst>
                                            <p:cond delay="0"/>
                                          </p:stCondLst>
                                        </p:cTn>
                                        <p:tgtEl>
                                          <p:spTgt spid="1433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433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433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433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4339"/>
                                        </p:tgtEl>
                                        <p:attrNameLst>
                                          <p:attrName>ppt_y</p:attrName>
                                        </p:attrNameLst>
                                      </p:cBhvr>
                                      <p:tavLst>
                                        <p:tav tm="0" fmla="#ppt_y-sin(pi*$)/81">
                                          <p:val>
                                            <p:fltVal val="0"/>
                                          </p:val>
                                        </p:tav>
                                        <p:tav tm="100000">
                                          <p:val>
                                            <p:fltVal val="1"/>
                                          </p:val>
                                        </p:tav>
                                      </p:tavLst>
                                    </p:anim>
                                    <p:animScale>
                                      <p:cBhvr>
                                        <p:cTn id="13" dur="26">
                                          <p:stCondLst>
                                            <p:cond delay="650"/>
                                          </p:stCondLst>
                                        </p:cTn>
                                        <p:tgtEl>
                                          <p:spTgt spid="14339"/>
                                        </p:tgtEl>
                                      </p:cBhvr>
                                      <p:to x="100000" y="60000"/>
                                    </p:animScale>
                                    <p:animScale>
                                      <p:cBhvr>
                                        <p:cTn id="14" dur="166" decel="50000">
                                          <p:stCondLst>
                                            <p:cond delay="676"/>
                                          </p:stCondLst>
                                        </p:cTn>
                                        <p:tgtEl>
                                          <p:spTgt spid="14339"/>
                                        </p:tgtEl>
                                      </p:cBhvr>
                                      <p:to x="100000" y="100000"/>
                                    </p:animScale>
                                    <p:animScale>
                                      <p:cBhvr>
                                        <p:cTn id="15" dur="26">
                                          <p:stCondLst>
                                            <p:cond delay="1312"/>
                                          </p:stCondLst>
                                        </p:cTn>
                                        <p:tgtEl>
                                          <p:spTgt spid="14339"/>
                                        </p:tgtEl>
                                      </p:cBhvr>
                                      <p:to x="100000" y="80000"/>
                                    </p:animScale>
                                    <p:animScale>
                                      <p:cBhvr>
                                        <p:cTn id="16" dur="166" decel="50000">
                                          <p:stCondLst>
                                            <p:cond delay="1338"/>
                                          </p:stCondLst>
                                        </p:cTn>
                                        <p:tgtEl>
                                          <p:spTgt spid="14339"/>
                                        </p:tgtEl>
                                      </p:cBhvr>
                                      <p:to x="100000" y="100000"/>
                                    </p:animScale>
                                    <p:animScale>
                                      <p:cBhvr>
                                        <p:cTn id="17" dur="26">
                                          <p:stCondLst>
                                            <p:cond delay="1642"/>
                                          </p:stCondLst>
                                        </p:cTn>
                                        <p:tgtEl>
                                          <p:spTgt spid="14339"/>
                                        </p:tgtEl>
                                      </p:cBhvr>
                                      <p:to x="100000" y="90000"/>
                                    </p:animScale>
                                    <p:animScale>
                                      <p:cBhvr>
                                        <p:cTn id="18" dur="166" decel="50000">
                                          <p:stCondLst>
                                            <p:cond delay="1668"/>
                                          </p:stCondLst>
                                        </p:cTn>
                                        <p:tgtEl>
                                          <p:spTgt spid="14339"/>
                                        </p:tgtEl>
                                      </p:cBhvr>
                                      <p:to x="100000" y="100000"/>
                                    </p:animScale>
                                    <p:animScale>
                                      <p:cBhvr>
                                        <p:cTn id="19" dur="26">
                                          <p:stCondLst>
                                            <p:cond delay="1808"/>
                                          </p:stCondLst>
                                        </p:cTn>
                                        <p:tgtEl>
                                          <p:spTgt spid="14339"/>
                                        </p:tgtEl>
                                      </p:cBhvr>
                                      <p:to x="100000" y="95000"/>
                                    </p:animScale>
                                    <p:animScale>
                                      <p:cBhvr>
                                        <p:cTn id="20" dur="166" decel="50000">
                                          <p:stCondLst>
                                            <p:cond delay="1834"/>
                                          </p:stCondLst>
                                        </p:cTn>
                                        <p:tgtEl>
                                          <p:spTgt spid="1433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4340"/>
                                        </p:tgtEl>
                                        <p:attrNameLst>
                                          <p:attrName>style.visibility</p:attrName>
                                        </p:attrNameLst>
                                      </p:cBhvr>
                                      <p:to>
                                        <p:strVal val="visible"/>
                                      </p:to>
                                    </p:set>
                                    <p:animEffect transition="in" filter="wipe(down)">
                                      <p:cBhvr>
                                        <p:cTn id="25" dur="580">
                                          <p:stCondLst>
                                            <p:cond delay="0"/>
                                          </p:stCondLst>
                                        </p:cTn>
                                        <p:tgtEl>
                                          <p:spTgt spid="14340"/>
                                        </p:tgtEl>
                                      </p:cBhvr>
                                    </p:animEffect>
                                    <p:anim calcmode="lin" valueType="num">
                                      <p:cBhvr>
                                        <p:cTn id="26" dur="1822" tmFilter="0,0; 0.14,0.36; 0.43,0.73; 0.71,0.91; 1.0,1.0">
                                          <p:stCondLst>
                                            <p:cond delay="0"/>
                                          </p:stCondLst>
                                        </p:cTn>
                                        <p:tgtEl>
                                          <p:spTgt spid="1434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434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434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434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4340"/>
                                        </p:tgtEl>
                                        <p:attrNameLst>
                                          <p:attrName>ppt_y</p:attrName>
                                        </p:attrNameLst>
                                      </p:cBhvr>
                                      <p:tavLst>
                                        <p:tav tm="0" fmla="#ppt_y-sin(pi*$)/81">
                                          <p:val>
                                            <p:fltVal val="0"/>
                                          </p:val>
                                        </p:tav>
                                        <p:tav tm="100000">
                                          <p:val>
                                            <p:fltVal val="1"/>
                                          </p:val>
                                        </p:tav>
                                      </p:tavLst>
                                    </p:anim>
                                    <p:animScale>
                                      <p:cBhvr>
                                        <p:cTn id="31" dur="26">
                                          <p:stCondLst>
                                            <p:cond delay="650"/>
                                          </p:stCondLst>
                                        </p:cTn>
                                        <p:tgtEl>
                                          <p:spTgt spid="14340"/>
                                        </p:tgtEl>
                                      </p:cBhvr>
                                      <p:to x="100000" y="60000"/>
                                    </p:animScale>
                                    <p:animScale>
                                      <p:cBhvr>
                                        <p:cTn id="32" dur="166" decel="50000">
                                          <p:stCondLst>
                                            <p:cond delay="676"/>
                                          </p:stCondLst>
                                        </p:cTn>
                                        <p:tgtEl>
                                          <p:spTgt spid="14340"/>
                                        </p:tgtEl>
                                      </p:cBhvr>
                                      <p:to x="100000" y="100000"/>
                                    </p:animScale>
                                    <p:animScale>
                                      <p:cBhvr>
                                        <p:cTn id="33" dur="26">
                                          <p:stCondLst>
                                            <p:cond delay="1312"/>
                                          </p:stCondLst>
                                        </p:cTn>
                                        <p:tgtEl>
                                          <p:spTgt spid="14340"/>
                                        </p:tgtEl>
                                      </p:cBhvr>
                                      <p:to x="100000" y="80000"/>
                                    </p:animScale>
                                    <p:animScale>
                                      <p:cBhvr>
                                        <p:cTn id="34" dur="166" decel="50000">
                                          <p:stCondLst>
                                            <p:cond delay="1338"/>
                                          </p:stCondLst>
                                        </p:cTn>
                                        <p:tgtEl>
                                          <p:spTgt spid="14340"/>
                                        </p:tgtEl>
                                      </p:cBhvr>
                                      <p:to x="100000" y="100000"/>
                                    </p:animScale>
                                    <p:animScale>
                                      <p:cBhvr>
                                        <p:cTn id="35" dur="26">
                                          <p:stCondLst>
                                            <p:cond delay="1642"/>
                                          </p:stCondLst>
                                        </p:cTn>
                                        <p:tgtEl>
                                          <p:spTgt spid="14340"/>
                                        </p:tgtEl>
                                      </p:cBhvr>
                                      <p:to x="100000" y="90000"/>
                                    </p:animScale>
                                    <p:animScale>
                                      <p:cBhvr>
                                        <p:cTn id="36" dur="166" decel="50000">
                                          <p:stCondLst>
                                            <p:cond delay="1668"/>
                                          </p:stCondLst>
                                        </p:cTn>
                                        <p:tgtEl>
                                          <p:spTgt spid="14340"/>
                                        </p:tgtEl>
                                      </p:cBhvr>
                                      <p:to x="100000" y="100000"/>
                                    </p:animScale>
                                    <p:animScale>
                                      <p:cBhvr>
                                        <p:cTn id="37" dur="26">
                                          <p:stCondLst>
                                            <p:cond delay="1808"/>
                                          </p:stCondLst>
                                        </p:cTn>
                                        <p:tgtEl>
                                          <p:spTgt spid="14340"/>
                                        </p:tgtEl>
                                      </p:cBhvr>
                                      <p:to x="100000" y="95000"/>
                                    </p:animScale>
                                    <p:animScale>
                                      <p:cBhvr>
                                        <p:cTn id="38" dur="166" decel="50000">
                                          <p:stCondLst>
                                            <p:cond delay="1834"/>
                                          </p:stCondLst>
                                        </p:cTn>
                                        <p:tgtEl>
                                          <p:spTgt spid="1434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4343"/>
                                        </p:tgtEl>
                                        <p:attrNameLst>
                                          <p:attrName>style.visibility</p:attrName>
                                        </p:attrNameLst>
                                      </p:cBhvr>
                                      <p:to>
                                        <p:strVal val="visible"/>
                                      </p:to>
                                    </p:set>
                                    <p:animEffect transition="in" filter="wipe(down)">
                                      <p:cBhvr>
                                        <p:cTn id="43" dur="580">
                                          <p:stCondLst>
                                            <p:cond delay="0"/>
                                          </p:stCondLst>
                                        </p:cTn>
                                        <p:tgtEl>
                                          <p:spTgt spid="14343"/>
                                        </p:tgtEl>
                                      </p:cBhvr>
                                    </p:animEffect>
                                    <p:anim calcmode="lin" valueType="num">
                                      <p:cBhvr>
                                        <p:cTn id="44" dur="1822" tmFilter="0,0; 0.14,0.36; 0.43,0.73; 0.71,0.91; 1.0,1.0">
                                          <p:stCondLst>
                                            <p:cond delay="0"/>
                                          </p:stCondLst>
                                        </p:cTn>
                                        <p:tgtEl>
                                          <p:spTgt spid="14343"/>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4343"/>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4343"/>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4343"/>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4343"/>
                                        </p:tgtEl>
                                        <p:attrNameLst>
                                          <p:attrName>ppt_y</p:attrName>
                                        </p:attrNameLst>
                                      </p:cBhvr>
                                      <p:tavLst>
                                        <p:tav tm="0" fmla="#ppt_y-sin(pi*$)/81">
                                          <p:val>
                                            <p:fltVal val="0"/>
                                          </p:val>
                                        </p:tav>
                                        <p:tav tm="100000">
                                          <p:val>
                                            <p:fltVal val="1"/>
                                          </p:val>
                                        </p:tav>
                                      </p:tavLst>
                                    </p:anim>
                                    <p:animScale>
                                      <p:cBhvr>
                                        <p:cTn id="49" dur="26">
                                          <p:stCondLst>
                                            <p:cond delay="650"/>
                                          </p:stCondLst>
                                        </p:cTn>
                                        <p:tgtEl>
                                          <p:spTgt spid="14343"/>
                                        </p:tgtEl>
                                      </p:cBhvr>
                                      <p:to x="100000" y="60000"/>
                                    </p:animScale>
                                    <p:animScale>
                                      <p:cBhvr>
                                        <p:cTn id="50" dur="166" decel="50000">
                                          <p:stCondLst>
                                            <p:cond delay="676"/>
                                          </p:stCondLst>
                                        </p:cTn>
                                        <p:tgtEl>
                                          <p:spTgt spid="14343"/>
                                        </p:tgtEl>
                                      </p:cBhvr>
                                      <p:to x="100000" y="100000"/>
                                    </p:animScale>
                                    <p:animScale>
                                      <p:cBhvr>
                                        <p:cTn id="51" dur="26">
                                          <p:stCondLst>
                                            <p:cond delay="1312"/>
                                          </p:stCondLst>
                                        </p:cTn>
                                        <p:tgtEl>
                                          <p:spTgt spid="14343"/>
                                        </p:tgtEl>
                                      </p:cBhvr>
                                      <p:to x="100000" y="80000"/>
                                    </p:animScale>
                                    <p:animScale>
                                      <p:cBhvr>
                                        <p:cTn id="52" dur="166" decel="50000">
                                          <p:stCondLst>
                                            <p:cond delay="1338"/>
                                          </p:stCondLst>
                                        </p:cTn>
                                        <p:tgtEl>
                                          <p:spTgt spid="14343"/>
                                        </p:tgtEl>
                                      </p:cBhvr>
                                      <p:to x="100000" y="100000"/>
                                    </p:animScale>
                                    <p:animScale>
                                      <p:cBhvr>
                                        <p:cTn id="53" dur="26">
                                          <p:stCondLst>
                                            <p:cond delay="1642"/>
                                          </p:stCondLst>
                                        </p:cTn>
                                        <p:tgtEl>
                                          <p:spTgt spid="14343"/>
                                        </p:tgtEl>
                                      </p:cBhvr>
                                      <p:to x="100000" y="90000"/>
                                    </p:animScale>
                                    <p:animScale>
                                      <p:cBhvr>
                                        <p:cTn id="54" dur="166" decel="50000">
                                          <p:stCondLst>
                                            <p:cond delay="1668"/>
                                          </p:stCondLst>
                                        </p:cTn>
                                        <p:tgtEl>
                                          <p:spTgt spid="14343"/>
                                        </p:tgtEl>
                                      </p:cBhvr>
                                      <p:to x="100000" y="100000"/>
                                    </p:animScale>
                                    <p:animScale>
                                      <p:cBhvr>
                                        <p:cTn id="55" dur="26">
                                          <p:stCondLst>
                                            <p:cond delay="1808"/>
                                          </p:stCondLst>
                                        </p:cTn>
                                        <p:tgtEl>
                                          <p:spTgt spid="14343"/>
                                        </p:tgtEl>
                                      </p:cBhvr>
                                      <p:to x="100000" y="95000"/>
                                    </p:animScale>
                                    <p:animScale>
                                      <p:cBhvr>
                                        <p:cTn id="56" dur="166" decel="50000">
                                          <p:stCondLst>
                                            <p:cond delay="1834"/>
                                          </p:stCondLst>
                                        </p:cTn>
                                        <p:tgtEl>
                                          <p:spTgt spid="14343"/>
                                        </p:tgtEl>
                                      </p:cBhvr>
                                      <p:to x="100000" y="100000"/>
                                    </p:animScale>
                                  </p:childTnLst>
                                </p:cTn>
                              </p:par>
                              <p:par>
                                <p:cTn id="57" presetID="26" presetClass="entr" presetSubtype="0" fill="hold" nodeType="withEffect">
                                  <p:stCondLst>
                                    <p:cond delay="0"/>
                                  </p:stCondLst>
                                  <p:childTnLst>
                                    <p:set>
                                      <p:cBhvr>
                                        <p:cTn id="58" dur="1" fill="hold">
                                          <p:stCondLst>
                                            <p:cond delay="0"/>
                                          </p:stCondLst>
                                        </p:cTn>
                                        <p:tgtEl>
                                          <p:spTgt spid="14342"/>
                                        </p:tgtEl>
                                        <p:attrNameLst>
                                          <p:attrName>style.visibility</p:attrName>
                                        </p:attrNameLst>
                                      </p:cBhvr>
                                      <p:to>
                                        <p:strVal val="visible"/>
                                      </p:to>
                                    </p:set>
                                    <p:animEffect transition="in" filter="wipe(down)">
                                      <p:cBhvr>
                                        <p:cTn id="59" dur="580">
                                          <p:stCondLst>
                                            <p:cond delay="0"/>
                                          </p:stCondLst>
                                        </p:cTn>
                                        <p:tgtEl>
                                          <p:spTgt spid="14342"/>
                                        </p:tgtEl>
                                      </p:cBhvr>
                                    </p:animEffect>
                                    <p:anim calcmode="lin" valueType="num">
                                      <p:cBhvr>
                                        <p:cTn id="60" dur="1822" tmFilter="0,0; 0.14,0.36; 0.43,0.73; 0.71,0.91; 1.0,1.0">
                                          <p:stCondLst>
                                            <p:cond delay="0"/>
                                          </p:stCondLst>
                                        </p:cTn>
                                        <p:tgtEl>
                                          <p:spTgt spid="14342"/>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4342"/>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4342"/>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4342"/>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4342"/>
                                        </p:tgtEl>
                                        <p:attrNameLst>
                                          <p:attrName>ppt_y</p:attrName>
                                        </p:attrNameLst>
                                      </p:cBhvr>
                                      <p:tavLst>
                                        <p:tav tm="0" fmla="#ppt_y-sin(pi*$)/81">
                                          <p:val>
                                            <p:fltVal val="0"/>
                                          </p:val>
                                        </p:tav>
                                        <p:tav tm="100000">
                                          <p:val>
                                            <p:fltVal val="1"/>
                                          </p:val>
                                        </p:tav>
                                      </p:tavLst>
                                    </p:anim>
                                    <p:animScale>
                                      <p:cBhvr>
                                        <p:cTn id="65" dur="26">
                                          <p:stCondLst>
                                            <p:cond delay="650"/>
                                          </p:stCondLst>
                                        </p:cTn>
                                        <p:tgtEl>
                                          <p:spTgt spid="14342"/>
                                        </p:tgtEl>
                                      </p:cBhvr>
                                      <p:to x="100000" y="60000"/>
                                    </p:animScale>
                                    <p:animScale>
                                      <p:cBhvr>
                                        <p:cTn id="66" dur="166" decel="50000">
                                          <p:stCondLst>
                                            <p:cond delay="676"/>
                                          </p:stCondLst>
                                        </p:cTn>
                                        <p:tgtEl>
                                          <p:spTgt spid="14342"/>
                                        </p:tgtEl>
                                      </p:cBhvr>
                                      <p:to x="100000" y="100000"/>
                                    </p:animScale>
                                    <p:animScale>
                                      <p:cBhvr>
                                        <p:cTn id="67" dur="26">
                                          <p:stCondLst>
                                            <p:cond delay="1312"/>
                                          </p:stCondLst>
                                        </p:cTn>
                                        <p:tgtEl>
                                          <p:spTgt spid="14342"/>
                                        </p:tgtEl>
                                      </p:cBhvr>
                                      <p:to x="100000" y="80000"/>
                                    </p:animScale>
                                    <p:animScale>
                                      <p:cBhvr>
                                        <p:cTn id="68" dur="166" decel="50000">
                                          <p:stCondLst>
                                            <p:cond delay="1338"/>
                                          </p:stCondLst>
                                        </p:cTn>
                                        <p:tgtEl>
                                          <p:spTgt spid="14342"/>
                                        </p:tgtEl>
                                      </p:cBhvr>
                                      <p:to x="100000" y="100000"/>
                                    </p:animScale>
                                    <p:animScale>
                                      <p:cBhvr>
                                        <p:cTn id="69" dur="26">
                                          <p:stCondLst>
                                            <p:cond delay="1642"/>
                                          </p:stCondLst>
                                        </p:cTn>
                                        <p:tgtEl>
                                          <p:spTgt spid="14342"/>
                                        </p:tgtEl>
                                      </p:cBhvr>
                                      <p:to x="100000" y="90000"/>
                                    </p:animScale>
                                    <p:animScale>
                                      <p:cBhvr>
                                        <p:cTn id="70" dur="166" decel="50000">
                                          <p:stCondLst>
                                            <p:cond delay="1668"/>
                                          </p:stCondLst>
                                        </p:cTn>
                                        <p:tgtEl>
                                          <p:spTgt spid="14342"/>
                                        </p:tgtEl>
                                      </p:cBhvr>
                                      <p:to x="100000" y="100000"/>
                                    </p:animScale>
                                    <p:animScale>
                                      <p:cBhvr>
                                        <p:cTn id="71" dur="26">
                                          <p:stCondLst>
                                            <p:cond delay="1808"/>
                                          </p:stCondLst>
                                        </p:cTn>
                                        <p:tgtEl>
                                          <p:spTgt spid="14342"/>
                                        </p:tgtEl>
                                      </p:cBhvr>
                                      <p:to x="100000" y="95000"/>
                                    </p:animScale>
                                    <p:animScale>
                                      <p:cBhvr>
                                        <p:cTn id="72" dur="166" decel="50000">
                                          <p:stCondLst>
                                            <p:cond delay="1834"/>
                                          </p:stCondLst>
                                        </p:cTn>
                                        <p:tgtEl>
                                          <p:spTgt spid="14342"/>
                                        </p:tgtEl>
                                      </p:cBhvr>
                                      <p:to x="100000" y="100000"/>
                                    </p:animScale>
                                  </p:childTnLst>
                                </p:cTn>
                              </p:par>
                              <p:par>
                                <p:cTn id="73" presetID="26" presetClass="entr" presetSubtype="0" fill="hold" nodeType="withEffect">
                                  <p:stCondLst>
                                    <p:cond delay="0"/>
                                  </p:stCondLst>
                                  <p:childTnLst>
                                    <p:set>
                                      <p:cBhvr>
                                        <p:cTn id="74" dur="1" fill="hold">
                                          <p:stCondLst>
                                            <p:cond delay="0"/>
                                          </p:stCondLst>
                                        </p:cTn>
                                        <p:tgtEl>
                                          <p:spTgt spid="14341"/>
                                        </p:tgtEl>
                                        <p:attrNameLst>
                                          <p:attrName>style.visibility</p:attrName>
                                        </p:attrNameLst>
                                      </p:cBhvr>
                                      <p:to>
                                        <p:strVal val="visible"/>
                                      </p:to>
                                    </p:set>
                                    <p:animEffect transition="in" filter="wipe(down)">
                                      <p:cBhvr>
                                        <p:cTn id="75" dur="580">
                                          <p:stCondLst>
                                            <p:cond delay="0"/>
                                          </p:stCondLst>
                                        </p:cTn>
                                        <p:tgtEl>
                                          <p:spTgt spid="14341"/>
                                        </p:tgtEl>
                                      </p:cBhvr>
                                    </p:animEffect>
                                    <p:anim calcmode="lin" valueType="num">
                                      <p:cBhvr>
                                        <p:cTn id="76" dur="1822" tmFilter="0,0; 0.14,0.36; 0.43,0.73; 0.71,0.91; 1.0,1.0">
                                          <p:stCondLst>
                                            <p:cond delay="0"/>
                                          </p:stCondLst>
                                        </p:cTn>
                                        <p:tgtEl>
                                          <p:spTgt spid="14341"/>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4341"/>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4341"/>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4341"/>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4341"/>
                                        </p:tgtEl>
                                        <p:attrNameLst>
                                          <p:attrName>ppt_y</p:attrName>
                                        </p:attrNameLst>
                                      </p:cBhvr>
                                      <p:tavLst>
                                        <p:tav tm="0" fmla="#ppt_y-sin(pi*$)/81">
                                          <p:val>
                                            <p:fltVal val="0"/>
                                          </p:val>
                                        </p:tav>
                                        <p:tav tm="100000">
                                          <p:val>
                                            <p:fltVal val="1"/>
                                          </p:val>
                                        </p:tav>
                                      </p:tavLst>
                                    </p:anim>
                                    <p:animScale>
                                      <p:cBhvr>
                                        <p:cTn id="81" dur="26">
                                          <p:stCondLst>
                                            <p:cond delay="650"/>
                                          </p:stCondLst>
                                        </p:cTn>
                                        <p:tgtEl>
                                          <p:spTgt spid="14341"/>
                                        </p:tgtEl>
                                      </p:cBhvr>
                                      <p:to x="100000" y="60000"/>
                                    </p:animScale>
                                    <p:animScale>
                                      <p:cBhvr>
                                        <p:cTn id="82" dur="166" decel="50000">
                                          <p:stCondLst>
                                            <p:cond delay="676"/>
                                          </p:stCondLst>
                                        </p:cTn>
                                        <p:tgtEl>
                                          <p:spTgt spid="14341"/>
                                        </p:tgtEl>
                                      </p:cBhvr>
                                      <p:to x="100000" y="100000"/>
                                    </p:animScale>
                                    <p:animScale>
                                      <p:cBhvr>
                                        <p:cTn id="83" dur="26">
                                          <p:stCondLst>
                                            <p:cond delay="1312"/>
                                          </p:stCondLst>
                                        </p:cTn>
                                        <p:tgtEl>
                                          <p:spTgt spid="14341"/>
                                        </p:tgtEl>
                                      </p:cBhvr>
                                      <p:to x="100000" y="80000"/>
                                    </p:animScale>
                                    <p:animScale>
                                      <p:cBhvr>
                                        <p:cTn id="84" dur="166" decel="50000">
                                          <p:stCondLst>
                                            <p:cond delay="1338"/>
                                          </p:stCondLst>
                                        </p:cTn>
                                        <p:tgtEl>
                                          <p:spTgt spid="14341"/>
                                        </p:tgtEl>
                                      </p:cBhvr>
                                      <p:to x="100000" y="100000"/>
                                    </p:animScale>
                                    <p:animScale>
                                      <p:cBhvr>
                                        <p:cTn id="85" dur="26">
                                          <p:stCondLst>
                                            <p:cond delay="1642"/>
                                          </p:stCondLst>
                                        </p:cTn>
                                        <p:tgtEl>
                                          <p:spTgt spid="14341"/>
                                        </p:tgtEl>
                                      </p:cBhvr>
                                      <p:to x="100000" y="90000"/>
                                    </p:animScale>
                                    <p:animScale>
                                      <p:cBhvr>
                                        <p:cTn id="86" dur="166" decel="50000">
                                          <p:stCondLst>
                                            <p:cond delay="1668"/>
                                          </p:stCondLst>
                                        </p:cTn>
                                        <p:tgtEl>
                                          <p:spTgt spid="14341"/>
                                        </p:tgtEl>
                                      </p:cBhvr>
                                      <p:to x="100000" y="100000"/>
                                    </p:animScale>
                                    <p:animScale>
                                      <p:cBhvr>
                                        <p:cTn id="87" dur="26">
                                          <p:stCondLst>
                                            <p:cond delay="1808"/>
                                          </p:stCondLst>
                                        </p:cTn>
                                        <p:tgtEl>
                                          <p:spTgt spid="14341"/>
                                        </p:tgtEl>
                                      </p:cBhvr>
                                      <p:to x="100000" y="95000"/>
                                    </p:animScale>
                                    <p:animScale>
                                      <p:cBhvr>
                                        <p:cTn id="88" dur="166" decel="50000">
                                          <p:stCondLst>
                                            <p:cond delay="1834"/>
                                          </p:stCondLst>
                                        </p:cTn>
                                        <p:tgtEl>
                                          <p:spTgt spid="14341"/>
                                        </p:tgtEl>
                                      </p:cBhvr>
                                      <p:to x="100000" y="100000"/>
                                    </p:animScale>
                                  </p:childTnLst>
                                </p:cTn>
                              </p:par>
                              <p:par>
                                <p:cTn id="89" presetID="26" presetClass="entr" presetSubtype="0" fill="hold" nodeType="withEffect">
                                  <p:stCondLst>
                                    <p:cond delay="0"/>
                                  </p:stCondLst>
                                  <p:childTnLst>
                                    <p:set>
                                      <p:cBhvr>
                                        <p:cTn id="90" dur="1" fill="hold">
                                          <p:stCondLst>
                                            <p:cond delay="0"/>
                                          </p:stCondLst>
                                        </p:cTn>
                                        <p:tgtEl>
                                          <p:spTgt spid="14344"/>
                                        </p:tgtEl>
                                        <p:attrNameLst>
                                          <p:attrName>style.visibility</p:attrName>
                                        </p:attrNameLst>
                                      </p:cBhvr>
                                      <p:to>
                                        <p:strVal val="visible"/>
                                      </p:to>
                                    </p:set>
                                    <p:animEffect transition="in" filter="wipe(down)">
                                      <p:cBhvr>
                                        <p:cTn id="91" dur="580">
                                          <p:stCondLst>
                                            <p:cond delay="0"/>
                                          </p:stCondLst>
                                        </p:cTn>
                                        <p:tgtEl>
                                          <p:spTgt spid="14344"/>
                                        </p:tgtEl>
                                      </p:cBhvr>
                                    </p:animEffect>
                                    <p:anim calcmode="lin" valueType="num">
                                      <p:cBhvr>
                                        <p:cTn id="92" dur="1822" tmFilter="0,0; 0.14,0.36; 0.43,0.73; 0.71,0.91; 1.0,1.0">
                                          <p:stCondLst>
                                            <p:cond delay="0"/>
                                          </p:stCondLst>
                                        </p:cTn>
                                        <p:tgtEl>
                                          <p:spTgt spid="14344"/>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14344"/>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14344"/>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14344"/>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14344"/>
                                        </p:tgtEl>
                                        <p:attrNameLst>
                                          <p:attrName>ppt_y</p:attrName>
                                        </p:attrNameLst>
                                      </p:cBhvr>
                                      <p:tavLst>
                                        <p:tav tm="0" fmla="#ppt_y-sin(pi*$)/81">
                                          <p:val>
                                            <p:fltVal val="0"/>
                                          </p:val>
                                        </p:tav>
                                        <p:tav tm="100000">
                                          <p:val>
                                            <p:fltVal val="1"/>
                                          </p:val>
                                        </p:tav>
                                      </p:tavLst>
                                    </p:anim>
                                    <p:animScale>
                                      <p:cBhvr>
                                        <p:cTn id="97" dur="26">
                                          <p:stCondLst>
                                            <p:cond delay="650"/>
                                          </p:stCondLst>
                                        </p:cTn>
                                        <p:tgtEl>
                                          <p:spTgt spid="14344"/>
                                        </p:tgtEl>
                                      </p:cBhvr>
                                      <p:to x="100000" y="60000"/>
                                    </p:animScale>
                                    <p:animScale>
                                      <p:cBhvr>
                                        <p:cTn id="98" dur="166" decel="50000">
                                          <p:stCondLst>
                                            <p:cond delay="676"/>
                                          </p:stCondLst>
                                        </p:cTn>
                                        <p:tgtEl>
                                          <p:spTgt spid="14344"/>
                                        </p:tgtEl>
                                      </p:cBhvr>
                                      <p:to x="100000" y="100000"/>
                                    </p:animScale>
                                    <p:animScale>
                                      <p:cBhvr>
                                        <p:cTn id="99" dur="26">
                                          <p:stCondLst>
                                            <p:cond delay="1312"/>
                                          </p:stCondLst>
                                        </p:cTn>
                                        <p:tgtEl>
                                          <p:spTgt spid="14344"/>
                                        </p:tgtEl>
                                      </p:cBhvr>
                                      <p:to x="100000" y="80000"/>
                                    </p:animScale>
                                    <p:animScale>
                                      <p:cBhvr>
                                        <p:cTn id="100" dur="166" decel="50000">
                                          <p:stCondLst>
                                            <p:cond delay="1338"/>
                                          </p:stCondLst>
                                        </p:cTn>
                                        <p:tgtEl>
                                          <p:spTgt spid="14344"/>
                                        </p:tgtEl>
                                      </p:cBhvr>
                                      <p:to x="100000" y="100000"/>
                                    </p:animScale>
                                    <p:animScale>
                                      <p:cBhvr>
                                        <p:cTn id="101" dur="26">
                                          <p:stCondLst>
                                            <p:cond delay="1642"/>
                                          </p:stCondLst>
                                        </p:cTn>
                                        <p:tgtEl>
                                          <p:spTgt spid="14344"/>
                                        </p:tgtEl>
                                      </p:cBhvr>
                                      <p:to x="100000" y="90000"/>
                                    </p:animScale>
                                    <p:animScale>
                                      <p:cBhvr>
                                        <p:cTn id="102" dur="166" decel="50000">
                                          <p:stCondLst>
                                            <p:cond delay="1668"/>
                                          </p:stCondLst>
                                        </p:cTn>
                                        <p:tgtEl>
                                          <p:spTgt spid="14344"/>
                                        </p:tgtEl>
                                      </p:cBhvr>
                                      <p:to x="100000" y="100000"/>
                                    </p:animScale>
                                    <p:animScale>
                                      <p:cBhvr>
                                        <p:cTn id="103" dur="26">
                                          <p:stCondLst>
                                            <p:cond delay="1808"/>
                                          </p:stCondLst>
                                        </p:cTn>
                                        <p:tgtEl>
                                          <p:spTgt spid="14344"/>
                                        </p:tgtEl>
                                      </p:cBhvr>
                                      <p:to x="100000" y="95000"/>
                                    </p:animScale>
                                    <p:animScale>
                                      <p:cBhvr>
                                        <p:cTn id="104" dur="166" decel="50000">
                                          <p:stCondLst>
                                            <p:cond delay="1834"/>
                                          </p:stCondLst>
                                        </p:cTn>
                                        <p:tgtEl>
                                          <p:spTgt spid="1434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54" name="Group 346"/>
          <p:cNvGraphicFramePr>
            <a:graphicFrameLocks noGrp="1"/>
          </p:cNvGraphicFramePr>
          <p:nvPr/>
        </p:nvGraphicFramePr>
        <p:xfrm>
          <a:off x="827088" y="692150"/>
          <a:ext cx="7566992" cy="5974080"/>
        </p:xfrm>
        <a:graphic>
          <a:graphicData uri="http://schemas.openxmlformats.org/drawingml/2006/table">
            <a:tbl>
              <a:tblPr/>
              <a:tblGrid>
                <a:gridCol w="4326632">
                  <a:extLst>
                    <a:ext uri="{9D8B030D-6E8A-4147-A177-3AD203B41FA5}">
                      <a16:colId xmlns:a16="http://schemas.microsoft.com/office/drawing/2014/main" val="20000"/>
                    </a:ext>
                  </a:extLst>
                </a:gridCol>
                <a:gridCol w="1296144">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tblGrid>
              <a:tr h="165100">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Продукты</a:t>
                      </a:r>
                      <a:endParaRPr kumimoji="0" lang="ru-RU" sz="1400" b="0" i="0" u="none" strike="noStrike" cap="none" normalizeH="0" baseline="0" dirty="0">
                        <a:ln>
                          <a:noFill/>
                        </a:ln>
                        <a:solidFill>
                          <a:schemeClr val="tx1"/>
                        </a:solidFill>
                        <a:effectLst/>
                        <a:latin typeface="Arial"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a:ln>
                            <a:noFill/>
                          </a:ln>
                          <a:solidFill>
                            <a:schemeClr val="tx1"/>
                          </a:solidFill>
                          <a:effectLst/>
                          <a:latin typeface="Arial" pitchFamily="34" charset="0"/>
                          <a:ea typeface="Calibri" pitchFamily="34" charset="0"/>
                          <a:cs typeface="Times New Roman" pitchFamily="18" charset="0"/>
                        </a:rPr>
                        <a:t>Возраст школьника</a:t>
                      </a:r>
                      <a:endParaRPr kumimoji="0" lang="ru-RU" sz="1400" b="0" i="0" u="none" strike="noStrike" cap="none" normalizeH="0" baseline="0">
                        <a:ln>
                          <a:noFill/>
                        </a:ln>
                        <a:solidFill>
                          <a:schemeClr val="tx1"/>
                        </a:solidFill>
                        <a:effectLst/>
                        <a:latin typeface="Arial"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extLst>
                  <a:ext uri="{0D108BD9-81ED-4DB2-BD59-A6C34878D82A}">
                    <a16:rowId xmlns:a16="http://schemas.microsoft.com/office/drawing/2014/main" val="10000"/>
                  </a:ext>
                </a:extLst>
              </a:tr>
              <a:tr h="165100">
                <a:tc vMerge="1">
                  <a:txBody>
                    <a:bodyPr/>
                    <a:lstStyle/>
                    <a:p>
                      <a:endParaRPr lang="ru-RU"/>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7 – 10 лет</a:t>
                      </a:r>
                      <a:endParaRPr kumimoji="0" lang="ru-RU" sz="1400" b="0" i="0" u="none" strike="noStrike" cap="none" normalizeH="0" baseline="0" dirty="0">
                        <a:ln>
                          <a:noFill/>
                        </a:ln>
                        <a:solidFill>
                          <a:schemeClr val="tx1"/>
                        </a:solidFill>
                        <a:effectLst/>
                        <a:latin typeface="Arial"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a:ln>
                            <a:noFill/>
                          </a:ln>
                          <a:solidFill>
                            <a:schemeClr val="tx1"/>
                          </a:solidFill>
                          <a:effectLst/>
                          <a:latin typeface="Times New Roman" pitchFamily="18" charset="0"/>
                          <a:ea typeface="Calibri" pitchFamily="34" charset="0"/>
                          <a:cs typeface="Times New Roman" pitchFamily="18" charset="0"/>
                        </a:rPr>
                        <a:t>11 – 13 лет</a:t>
                      </a:r>
                      <a:endParaRPr kumimoji="0" lang="ru-RU" sz="1400" b="0" i="0" u="none" strike="noStrike" cap="none" normalizeH="0" baseline="0">
                        <a:ln>
                          <a:noFill/>
                        </a:ln>
                        <a:solidFill>
                          <a:schemeClr val="tx1"/>
                        </a:solidFill>
                        <a:effectLst/>
                        <a:latin typeface="Arial"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Хлеб пшеничный</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150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200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Хлеб ржаной</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70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100 гр</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635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Крупы, бобовые, макаронные изделия</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45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50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Картофель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200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250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66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Овощи разные</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275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300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Фрукты свежие</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150 – 300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150 – 300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Сахар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60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65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Кондитерские изделия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15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Масло сливочное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25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30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Масло растительное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15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Яйцо</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1 шт</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  </a:t>
                      </a:r>
                      <a:r>
                        <a:rPr kumimoji="0" lang="ru-RU" sz="1600" b="1" i="0" u="none" strike="noStrike" cap="none" normalizeH="0" baseline="0" dirty="0" err="1">
                          <a:ln>
                            <a:noFill/>
                          </a:ln>
                          <a:solidFill>
                            <a:schemeClr val="tx1"/>
                          </a:solidFill>
                          <a:effectLst/>
                          <a:latin typeface="+mn-lt"/>
                          <a:ea typeface="Calibri" pitchFamily="34" charset="0"/>
                          <a:cs typeface="Times New Roman" pitchFamily="18" charset="0"/>
                        </a:rPr>
                        <a:t>шт</a:t>
                      </a:r>
                      <a:endParaRPr kumimoji="0" lang="ru-RU" sz="1600" b="1" i="0" u="none" strike="noStrike" cap="none" normalizeH="0" baseline="0" dirty="0">
                        <a:ln>
                          <a:noFill/>
                        </a:ln>
                        <a:solidFill>
                          <a:schemeClr val="tx1"/>
                        </a:solidFill>
                        <a:effectLst/>
                        <a:latin typeface="+mn-lt"/>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Творог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40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45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Сметана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Сыр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Мясо, птица, колбасы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140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170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6"/>
                  </a:ext>
                </a:extLst>
              </a:tr>
              <a:tr h="165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Рыба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a:ln>
                            <a:noFill/>
                          </a:ln>
                          <a:solidFill>
                            <a:schemeClr val="tx1"/>
                          </a:solidFill>
                          <a:effectLst/>
                          <a:latin typeface="+mn-lt"/>
                          <a:ea typeface="Calibri" pitchFamily="34" charset="0"/>
                          <a:cs typeface="Times New Roman" pitchFamily="18" charset="0"/>
                        </a:rPr>
                        <a:t>40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mn-lt"/>
                          <a:ea typeface="Calibri" pitchFamily="34" charset="0"/>
                          <a:cs typeface="Times New Roman" pitchFamily="18" charset="0"/>
                        </a:rPr>
                        <a:t>50 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bl>
          </a:graphicData>
        </a:graphic>
      </p:graphicFrame>
      <p:sp>
        <p:nvSpPr>
          <p:cNvPr id="14414" name="Rectangle 343"/>
          <p:cNvSpPr>
            <a:spLocks noGrp="1" noChangeArrowheads="1"/>
          </p:cNvSpPr>
          <p:nvPr>
            <p:ph type="title"/>
          </p:nvPr>
        </p:nvSpPr>
        <p:spPr>
          <a:xfrm>
            <a:off x="468313" y="188913"/>
            <a:ext cx="8229600" cy="346075"/>
          </a:xfrm>
        </p:spPr>
        <p:txBody>
          <a:bodyPr/>
          <a:lstStyle/>
          <a:p>
            <a:pPr eaLnBrk="1" hangingPunct="1"/>
            <a:r>
              <a:rPr lang="ru-RU" sz="1800" b="1" i="1"/>
              <a:t>Среднесуточный набор продуктов, необходимый для школьников</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79335F-ADC6-4693-B393-0A3FD9349BD2}"/>
              </a:ext>
            </a:extLst>
          </p:cNvPr>
          <p:cNvSpPr>
            <a:spLocks noGrp="1"/>
          </p:cNvSpPr>
          <p:nvPr>
            <p:ph type="title"/>
          </p:nvPr>
        </p:nvSpPr>
        <p:spPr/>
        <p:txBody>
          <a:bodyPr/>
          <a:lstStyle/>
          <a:p>
            <a:endParaRPr lang="ru-RU"/>
          </a:p>
        </p:txBody>
      </p:sp>
      <p:sp>
        <p:nvSpPr>
          <p:cNvPr id="3" name="Таблица 2">
            <a:extLst>
              <a:ext uri="{FF2B5EF4-FFF2-40B4-BE49-F238E27FC236}">
                <a16:creationId xmlns:a16="http://schemas.microsoft.com/office/drawing/2014/main" id="{5F2B1E2D-D2C5-4F97-8D30-6A5E02D2416A}"/>
              </a:ext>
            </a:extLst>
          </p:cNvPr>
          <p:cNvSpPr>
            <a:spLocks noGrp="1"/>
          </p:cNvSpPr>
          <p:nvPr>
            <p:ph type="tbl" idx="1"/>
          </p:nvPr>
        </p:nvSpPr>
        <p:spPr/>
      </p:sp>
      <p:pic>
        <p:nvPicPr>
          <p:cNvPr id="5" name="Рисунок 4">
            <a:extLst>
              <a:ext uri="{FF2B5EF4-FFF2-40B4-BE49-F238E27FC236}">
                <a16:creationId xmlns:a16="http://schemas.microsoft.com/office/drawing/2014/main" id="{5FD528DA-2688-4E84-AFB4-3CF1573316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107502" y="0"/>
            <a:ext cx="6336706" cy="3429000"/>
          </a:xfrm>
          <a:prstGeom prst="rect">
            <a:avLst/>
          </a:prstGeom>
        </p:spPr>
      </p:pic>
      <p:pic>
        <p:nvPicPr>
          <p:cNvPr id="7" name="Рисунок 6">
            <a:extLst>
              <a:ext uri="{FF2B5EF4-FFF2-40B4-BE49-F238E27FC236}">
                <a16:creationId xmlns:a16="http://schemas.microsoft.com/office/drawing/2014/main" id="{5E9368AD-E02A-4CD2-8AB6-31328022C7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3347864" y="3501008"/>
            <a:ext cx="5688634" cy="2681916"/>
          </a:xfrm>
          <a:prstGeom prst="rect">
            <a:avLst/>
          </a:prstGeom>
        </p:spPr>
      </p:pic>
    </p:spTree>
    <p:extLst>
      <p:ext uri="{BB962C8B-B14F-4D97-AF65-F5344CB8AC3E}">
        <p14:creationId xmlns:p14="http://schemas.microsoft.com/office/powerpoint/2010/main" val="824172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br>
              <a:rPr lang="ru-RU" dirty="0"/>
            </a:br>
            <a:r>
              <a:rPr lang="ru-RU" dirty="0"/>
              <a:t>Режим питания учеников начальной школы</a:t>
            </a:r>
            <a:br>
              <a:rPr lang="ru-RU" dirty="0"/>
            </a:br>
            <a:endParaRPr lang="ru-RU" dirty="0"/>
          </a:p>
        </p:txBody>
      </p:sp>
      <p:sp>
        <p:nvSpPr>
          <p:cNvPr id="3" name="Объект 2"/>
          <p:cNvSpPr>
            <a:spLocks noGrp="1"/>
          </p:cNvSpPr>
          <p:nvPr>
            <p:ph idx="1"/>
          </p:nvPr>
        </p:nvSpPr>
        <p:spPr>
          <a:xfrm>
            <a:off x="457200" y="2276475"/>
            <a:ext cx="8229600" cy="3854450"/>
          </a:xfrm>
        </p:spPr>
        <p:txBody>
          <a:bodyPr/>
          <a:lstStyle/>
          <a:p>
            <a:pPr marL="0" indent="0" eaLnBrk="1" hangingPunct="1">
              <a:buFont typeface="Wingdings" pitchFamily="2" charset="2"/>
              <a:buNone/>
              <a:defRPr/>
            </a:pPr>
            <a:r>
              <a:rPr lang="ru-RU" dirty="0"/>
              <a:t>7.00 - 8.00       Завтрак дома </a:t>
            </a:r>
          </a:p>
          <a:p>
            <a:pPr marL="0" indent="0" eaLnBrk="1" hangingPunct="1">
              <a:buFont typeface="Wingdings" pitchFamily="2" charset="2"/>
              <a:buNone/>
              <a:defRPr/>
            </a:pPr>
            <a:r>
              <a:rPr lang="ru-RU" dirty="0"/>
              <a:t>10.00 - 11.00   Завтрак в школе </a:t>
            </a:r>
          </a:p>
          <a:p>
            <a:pPr marL="0" indent="0" eaLnBrk="1" hangingPunct="1">
              <a:buFont typeface="Wingdings" pitchFamily="2" charset="2"/>
              <a:buNone/>
              <a:defRPr/>
            </a:pPr>
            <a:r>
              <a:rPr lang="ru-RU" dirty="0"/>
              <a:t>12.00 - 13.00   Обед дома или в школе </a:t>
            </a:r>
          </a:p>
          <a:p>
            <a:pPr marL="0" indent="0" eaLnBrk="1" hangingPunct="1">
              <a:buFont typeface="Wingdings" pitchFamily="2" charset="2"/>
              <a:buNone/>
              <a:defRPr/>
            </a:pPr>
            <a:r>
              <a:rPr lang="ru-RU" dirty="0"/>
              <a:t>14.00 – 15.00  Полдник</a:t>
            </a:r>
          </a:p>
          <a:p>
            <a:pPr marL="0" indent="0" eaLnBrk="1" hangingPunct="1">
              <a:buFont typeface="Wingdings" pitchFamily="2" charset="2"/>
              <a:buNone/>
              <a:defRPr/>
            </a:pPr>
            <a:r>
              <a:rPr lang="ru-RU" dirty="0"/>
              <a:t>19.00 - 19.30   Ужин дома </a:t>
            </a:r>
          </a:p>
          <a:p>
            <a:pPr eaLnBrk="1" hangingPunct="1">
              <a:defRPr/>
            </a:pPr>
            <a:endParaRPr lang="ru-RU" dirty="0"/>
          </a:p>
        </p:txBody>
      </p:sp>
    </p:spTree>
  </p:cSld>
  <p:clrMapOvr>
    <a:masterClrMapping/>
  </p:clrMapOvr>
  <p:transition spd="slow">
    <p:blinds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pPr algn="ctr" eaLnBrk="1" hangingPunct="1">
              <a:defRPr/>
            </a:pPr>
            <a:r>
              <a:rPr lang="ru-RU" sz="4000" dirty="0">
                <a:solidFill>
                  <a:srgbClr val="CCFFFF"/>
                </a:solidFill>
              </a:rPr>
              <a:t>Хочешь ли ты узнать как правильно питаться?</a:t>
            </a:r>
            <a:endParaRPr lang="ru-RU" dirty="0"/>
          </a:p>
        </p:txBody>
      </p:sp>
      <p:pic>
        <p:nvPicPr>
          <p:cNvPr id="17411" name="Picture 7" descr="i-91"/>
          <p:cNvPicPr>
            <a:picLocks noChangeAspect="1" noChangeArrowheads="1"/>
          </p:cNvPicPr>
          <p:nvPr/>
        </p:nvPicPr>
        <p:blipFill>
          <a:blip r:embed="rId2"/>
          <a:srcRect/>
          <a:stretch>
            <a:fillRect/>
          </a:stretch>
        </p:blipFill>
        <p:spPr bwMode="auto">
          <a:xfrm>
            <a:off x="6227763" y="5019675"/>
            <a:ext cx="2778125" cy="1576388"/>
          </a:xfrm>
          <a:prstGeom prst="rect">
            <a:avLst/>
          </a:prstGeom>
          <a:noFill/>
          <a:ln w="9525">
            <a:noFill/>
            <a:miter lim="800000"/>
            <a:headEnd/>
            <a:tailEnd/>
          </a:ln>
        </p:spPr>
      </p:pic>
      <p:graphicFrame>
        <p:nvGraphicFramePr>
          <p:cNvPr id="17413" name="Объект 3"/>
          <p:cNvGraphicFramePr>
            <a:graphicFrameLocks noChangeAspect="1"/>
          </p:cNvGraphicFramePr>
          <p:nvPr/>
        </p:nvGraphicFramePr>
        <p:xfrm>
          <a:off x="684213" y="1844675"/>
          <a:ext cx="7632700" cy="3632200"/>
        </p:xfrm>
        <a:graphic>
          <a:graphicData uri="http://schemas.openxmlformats.org/presentationml/2006/ole">
            <mc:AlternateContent xmlns:mc="http://schemas.openxmlformats.org/markup-compatibility/2006">
              <mc:Choice xmlns:v="urn:schemas-microsoft-com:vml" Requires="v">
                <p:oleObj r:id="rId3" imgW="7632854" imgH="3627434" progId="Excel.Sheet.8">
                  <p:embed/>
                </p:oleObj>
              </mc:Choice>
              <mc:Fallback>
                <p:oleObj r:id="rId3" imgW="7632854" imgH="3627434" progId="Excel.Sheet.8">
                  <p:embed/>
                  <p:pic>
                    <p:nvPicPr>
                      <p:cNvPr id="0"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1844675"/>
                        <a:ext cx="7632700" cy="3632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pPr eaLnBrk="1" hangingPunct="1">
              <a:defRPr/>
            </a:pPr>
            <a:r>
              <a:rPr lang="ru-RU"/>
              <a:t>         Завтрак   необходим</a:t>
            </a:r>
          </a:p>
        </p:txBody>
      </p:sp>
      <p:pic>
        <p:nvPicPr>
          <p:cNvPr id="18435" name="Picture 4" descr="7_13_17"/>
          <p:cNvPicPr>
            <a:picLocks noChangeAspect="1" noChangeArrowheads="1" noCrop="1"/>
          </p:cNvPicPr>
          <p:nvPr/>
        </p:nvPicPr>
        <p:blipFill>
          <a:blip r:embed="rId2"/>
          <a:srcRect/>
          <a:stretch>
            <a:fillRect/>
          </a:stretch>
        </p:blipFill>
        <p:spPr bwMode="auto">
          <a:xfrm>
            <a:off x="7885113" y="549275"/>
            <a:ext cx="790575" cy="790575"/>
          </a:xfrm>
          <a:prstGeom prst="rect">
            <a:avLst/>
          </a:prstGeom>
          <a:noFill/>
          <a:ln w="9525">
            <a:noFill/>
            <a:miter lim="800000"/>
            <a:headEnd/>
            <a:tailEnd/>
          </a:ln>
        </p:spPr>
      </p:pic>
      <p:sp>
        <p:nvSpPr>
          <p:cNvPr id="18437" name="Rectangle 7"/>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sp>
        <p:nvSpPr>
          <p:cNvPr id="18438" name="Rectangle 10"/>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18439" name="Объект 8"/>
          <p:cNvGraphicFramePr>
            <a:graphicFrameLocks noChangeAspect="1"/>
          </p:cNvGraphicFramePr>
          <p:nvPr/>
        </p:nvGraphicFramePr>
        <p:xfrm>
          <a:off x="857224" y="2000240"/>
          <a:ext cx="8064500" cy="4248150"/>
        </p:xfrm>
        <a:graphic>
          <a:graphicData uri="http://schemas.openxmlformats.org/presentationml/2006/ole">
            <mc:AlternateContent xmlns:mc="http://schemas.openxmlformats.org/markup-compatibility/2006">
              <mc:Choice xmlns:v="urn:schemas-microsoft-com:vml" Requires="v">
                <p:oleObj name="Диаграмма" r:id="rId3" imgW="8065707" imgH="4249280" progId="Excel.Sheet.8">
                  <p:embed/>
                </p:oleObj>
              </mc:Choice>
              <mc:Fallback>
                <p:oleObj name="Диаграмма" r:id="rId3" imgW="8065707" imgH="4249280" progId="Excel.Sheet.8">
                  <p:embed/>
                  <p:pic>
                    <p:nvPicPr>
                      <p:cNvPr id="0" name="Объект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224" y="2000240"/>
                        <a:ext cx="8064500" cy="4248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xfrm>
            <a:off x="1219200" y="419100"/>
            <a:ext cx="7772400" cy="922338"/>
          </a:xfrm>
        </p:spPr>
        <p:txBody>
          <a:bodyPr/>
          <a:lstStyle/>
          <a:p>
            <a:pPr algn="ctr" eaLnBrk="1" hangingPunct="1">
              <a:defRPr/>
            </a:pPr>
            <a:r>
              <a:rPr lang="ru-RU" dirty="0"/>
              <a:t>Завтракают   дома</a:t>
            </a:r>
          </a:p>
        </p:txBody>
      </p:sp>
      <p:pic>
        <p:nvPicPr>
          <p:cNvPr id="19459" name="Picture 7" descr="i-86"/>
          <p:cNvPicPr>
            <a:picLocks noChangeAspect="1" noChangeArrowheads="1"/>
          </p:cNvPicPr>
          <p:nvPr/>
        </p:nvPicPr>
        <p:blipFill>
          <a:blip r:embed="rId2"/>
          <a:srcRect/>
          <a:stretch>
            <a:fillRect/>
          </a:stretch>
        </p:blipFill>
        <p:spPr bwMode="auto">
          <a:xfrm>
            <a:off x="5867400" y="5056188"/>
            <a:ext cx="3138488" cy="1801812"/>
          </a:xfrm>
          <a:prstGeom prst="rect">
            <a:avLst/>
          </a:prstGeom>
          <a:noFill/>
          <a:ln w="9525">
            <a:noFill/>
            <a:miter lim="800000"/>
            <a:headEnd/>
            <a:tailEnd/>
          </a:ln>
        </p:spPr>
      </p:pic>
      <p:sp>
        <p:nvSpPr>
          <p:cNvPr id="19461" name="Rectangle 10"/>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19462" name="Объект 3"/>
          <p:cNvGraphicFramePr>
            <a:graphicFrameLocks noChangeAspect="1"/>
          </p:cNvGraphicFramePr>
          <p:nvPr/>
        </p:nvGraphicFramePr>
        <p:xfrm>
          <a:off x="900113" y="1700213"/>
          <a:ext cx="7993062" cy="3889375"/>
        </p:xfrm>
        <a:graphic>
          <a:graphicData uri="http://schemas.openxmlformats.org/presentationml/2006/ole">
            <mc:AlternateContent xmlns:mc="http://schemas.openxmlformats.org/markup-compatibility/2006">
              <mc:Choice xmlns:v="urn:schemas-microsoft-com:vml" Requires="v">
                <p:oleObj r:id="rId3" imgW="7992549" imgH="3889585" progId="Excel.Sheet.8">
                  <p:embed/>
                </p:oleObj>
              </mc:Choice>
              <mc:Fallback>
                <p:oleObj r:id="rId3" imgW="7992549" imgH="3889585" progId="Excel.Sheet.8">
                  <p:embed/>
                  <p:pic>
                    <p:nvPicPr>
                      <p:cNvPr id="0"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1700213"/>
                        <a:ext cx="7993062" cy="3889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1116013" y="279400"/>
            <a:ext cx="7772400" cy="1143000"/>
          </a:xfrm>
        </p:spPr>
        <p:txBody>
          <a:bodyPr/>
          <a:lstStyle/>
          <a:p>
            <a:pPr eaLnBrk="1" hangingPunct="1">
              <a:defRPr/>
            </a:pPr>
            <a:r>
              <a:rPr lang="ru-RU" dirty="0"/>
              <a:t>          Завтрак с семьёй</a:t>
            </a:r>
          </a:p>
        </p:txBody>
      </p:sp>
      <p:pic>
        <p:nvPicPr>
          <p:cNvPr id="20483" name="Picture 5" descr="i-88"/>
          <p:cNvPicPr>
            <a:picLocks noChangeAspect="1" noChangeArrowheads="1"/>
          </p:cNvPicPr>
          <p:nvPr/>
        </p:nvPicPr>
        <p:blipFill>
          <a:blip r:embed="rId2"/>
          <a:srcRect/>
          <a:stretch>
            <a:fillRect/>
          </a:stretch>
        </p:blipFill>
        <p:spPr bwMode="auto">
          <a:xfrm>
            <a:off x="5651500" y="4845050"/>
            <a:ext cx="3462338" cy="1835150"/>
          </a:xfrm>
          <a:prstGeom prst="rect">
            <a:avLst/>
          </a:prstGeom>
          <a:noFill/>
          <a:ln w="9525">
            <a:noFill/>
            <a:miter lim="800000"/>
            <a:headEnd/>
            <a:tailEnd/>
          </a:ln>
        </p:spPr>
      </p:pic>
      <p:pic>
        <p:nvPicPr>
          <p:cNvPr id="20484" name="Picture 6" descr="7_4_34"/>
          <p:cNvPicPr>
            <a:picLocks noChangeAspect="1" noChangeArrowheads="1" noCrop="1"/>
          </p:cNvPicPr>
          <p:nvPr/>
        </p:nvPicPr>
        <p:blipFill>
          <a:blip r:embed="rId3"/>
          <a:srcRect/>
          <a:stretch>
            <a:fillRect/>
          </a:stretch>
        </p:blipFill>
        <p:spPr bwMode="auto">
          <a:xfrm>
            <a:off x="7380288" y="333375"/>
            <a:ext cx="1193800" cy="1193800"/>
          </a:xfrm>
          <a:prstGeom prst="rect">
            <a:avLst/>
          </a:prstGeom>
          <a:noFill/>
          <a:ln w="9525">
            <a:noFill/>
            <a:miter lim="800000"/>
            <a:headEnd/>
            <a:tailEnd/>
          </a:ln>
        </p:spPr>
      </p:pic>
      <p:sp>
        <p:nvSpPr>
          <p:cNvPr id="20486" name="Rectangle 9"/>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0487" name="Объект 3"/>
          <p:cNvGraphicFramePr>
            <a:graphicFrameLocks noChangeAspect="1"/>
          </p:cNvGraphicFramePr>
          <p:nvPr/>
        </p:nvGraphicFramePr>
        <p:xfrm>
          <a:off x="539750" y="1844675"/>
          <a:ext cx="8353425" cy="3744913"/>
        </p:xfrm>
        <a:graphic>
          <a:graphicData uri="http://schemas.openxmlformats.org/presentationml/2006/ole">
            <mc:AlternateContent xmlns:mc="http://schemas.openxmlformats.org/markup-compatibility/2006">
              <mc:Choice xmlns:v="urn:schemas-microsoft-com:vml" Requires="v">
                <p:oleObj r:id="rId4" imgW="8352244" imgH="3743268" progId="Excel.Sheet.8">
                  <p:embed/>
                </p:oleObj>
              </mc:Choice>
              <mc:Fallback>
                <p:oleObj r:id="rId4" imgW="8352244" imgH="3743268" progId="Excel.Sheet.8">
                  <p:embed/>
                  <p:pic>
                    <p:nvPicPr>
                      <p:cNvPr id="0"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1844675"/>
                        <a:ext cx="8353425" cy="3744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6" name="Rectangle 8"/>
          <p:cNvSpPr>
            <a:spLocks noGrp="1" noChangeArrowheads="1"/>
          </p:cNvSpPr>
          <p:nvPr>
            <p:ph type="title"/>
          </p:nvPr>
        </p:nvSpPr>
        <p:spPr/>
        <p:txBody>
          <a:bodyPr/>
          <a:lstStyle/>
          <a:p>
            <a:pPr eaLnBrk="1" hangingPunct="1">
              <a:defRPr/>
            </a:pPr>
            <a:r>
              <a:rPr lang="ru-RU"/>
              <a:t>Рацион домашнего завтрака</a:t>
            </a:r>
          </a:p>
        </p:txBody>
      </p:sp>
      <p:sp>
        <p:nvSpPr>
          <p:cNvPr id="21507" name="Rectangle 11"/>
          <p:cNvSpPr>
            <a:spLocks noChangeArrowheads="1"/>
          </p:cNvSpPr>
          <p:nvPr/>
        </p:nvSpPr>
        <p:spPr bwMode="auto">
          <a:xfrm>
            <a:off x="1258888" y="5445125"/>
            <a:ext cx="6192837" cy="1190625"/>
          </a:xfrm>
          <a:prstGeom prst="rect">
            <a:avLst/>
          </a:prstGeom>
          <a:noFill/>
          <a:ln w="9525">
            <a:noFill/>
            <a:miter lim="800000"/>
            <a:headEnd/>
            <a:tailEnd/>
          </a:ln>
          <a:effectLst/>
        </p:spPr>
        <p:txBody>
          <a:bodyPr>
            <a:spAutoFit/>
          </a:bodyPr>
          <a:lstStyle/>
          <a:p>
            <a:r>
              <a:rPr lang="ru-RU" b="1">
                <a:solidFill>
                  <a:schemeClr val="tx2"/>
                </a:solidFill>
              </a:rPr>
              <a:t>Как видим, многие ребята едят в сухомятку или только пьют чай вместо нормального завтрака. А это первые шаги к заболеванию органов пищеварения.</a:t>
            </a:r>
          </a:p>
        </p:txBody>
      </p:sp>
      <p:pic>
        <p:nvPicPr>
          <p:cNvPr id="21508" name="Picture 12" descr="j0215526"/>
          <p:cNvPicPr>
            <a:picLocks noChangeAspect="1" noChangeArrowheads="1"/>
          </p:cNvPicPr>
          <p:nvPr/>
        </p:nvPicPr>
        <p:blipFill>
          <a:blip r:embed="rId2"/>
          <a:srcRect/>
          <a:stretch>
            <a:fillRect/>
          </a:stretch>
        </p:blipFill>
        <p:spPr bwMode="auto">
          <a:xfrm>
            <a:off x="7596188" y="5516563"/>
            <a:ext cx="901700" cy="893762"/>
          </a:xfrm>
          <a:prstGeom prst="rect">
            <a:avLst/>
          </a:prstGeom>
          <a:noFill/>
          <a:ln w="9525">
            <a:noFill/>
            <a:miter lim="800000"/>
            <a:headEnd/>
            <a:tailEnd/>
          </a:ln>
        </p:spPr>
      </p:pic>
      <p:pic>
        <p:nvPicPr>
          <p:cNvPr id="21510" name="Picture 14"/>
          <p:cNvPicPr>
            <a:picLocks noGrp="1" noChangeAspect="1" noChangeArrowheads="1"/>
          </p:cNvPicPr>
          <p:nvPr>
            <p:ph sz="half" idx="1"/>
          </p:nvPr>
        </p:nvPicPr>
        <p:blipFill>
          <a:blip r:embed="rId3"/>
          <a:srcRect/>
          <a:stretch>
            <a:fillRect/>
          </a:stretch>
        </p:blipFill>
        <p:spPr>
          <a:xfrm>
            <a:off x="703263" y="2046288"/>
            <a:ext cx="8064500" cy="3548062"/>
          </a:xfrm>
          <a:noFill/>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4" name="Rectangle 6"/>
          <p:cNvSpPr>
            <a:spLocks noGrp="1" noChangeArrowheads="1"/>
          </p:cNvSpPr>
          <p:nvPr>
            <p:ph type="title"/>
          </p:nvPr>
        </p:nvSpPr>
        <p:spPr>
          <a:xfrm>
            <a:off x="468313" y="260350"/>
            <a:ext cx="8229600" cy="865188"/>
          </a:xfrm>
        </p:spPr>
        <p:txBody>
          <a:bodyPr/>
          <a:lstStyle/>
          <a:p>
            <a:pPr eaLnBrk="1" hangingPunct="1">
              <a:defRPr/>
            </a:pPr>
            <a:r>
              <a:rPr lang="ru-RU" dirty="0"/>
              <a:t>      Нравится ли завтрак в школе</a:t>
            </a:r>
          </a:p>
        </p:txBody>
      </p:sp>
      <p:sp>
        <p:nvSpPr>
          <p:cNvPr id="206856" name="Rectangle 8"/>
          <p:cNvSpPr>
            <a:spLocks noChangeArrowheads="1"/>
          </p:cNvSpPr>
          <p:nvPr/>
        </p:nvSpPr>
        <p:spPr bwMode="auto">
          <a:xfrm>
            <a:off x="1187450" y="5373688"/>
            <a:ext cx="7777163" cy="1344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ru-RU" b="1" dirty="0">
                <a:solidFill>
                  <a:schemeClr val="tx2"/>
                </a:solidFill>
                <a:effectLst>
                  <a:outerShdw blurRad="38100" dist="38100" dir="2700000" algn="tl">
                    <a:srgbClr val="000000"/>
                  </a:outerShdw>
                </a:effectLst>
              </a:rPr>
              <a:t>     </a:t>
            </a:r>
            <a:r>
              <a:rPr lang="ru-RU" sz="1600" b="1" dirty="0">
                <a:solidFill>
                  <a:schemeClr val="tx2"/>
                </a:solidFill>
                <a:effectLst>
                  <a:outerShdw blurRad="38100" dist="38100" dir="2700000" algn="tl">
                    <a:srgbClr val="000000"/>
                  </a:outerShdw>
                </a:effectLst>
              </a:rPr>
              <a:t>Учёными доказано, что если ребёнок съедает незначительный по объёму и пищевой ценности завтрак, то он не может работать с полной нагрузкой, работоспособность его в школе значительно падает.</a:t>
            </a:r>
          </a:p>
          <a:p>
            <a:pPr>
              <a:defRPr/>
            </a:pPr>
            <a:r>
              <a:rPr lang="ru-RU" sz="1600" b="1" dirty="0">
                <a:solidFill>
                  <a:schemeClr val="tx2"/>
                </a:solidFill>
                <a:effectLst>
                  <a:outerShdw blurRad="38100" dist="38100" dir="2700000" algn="tl">
                    <a:srgbClr val="000000"/>
                  </a:outerShdw>
                </a:effectLst>
              </a:rPr>
              <a:t> Может в этом причина    плохой  успеваемости некоторых учеников?</a:t>
            </a:r>
            <a:r>
              <a:rPr lang="ru-RU" sz="1600" dirty="0">
                <a:solidFill>
                  <a:schemeClr val="tx2"/>
                </a:solidFill>
              </a:rPr>
              <a:t> </a:t>
            </a:r>
          </a:p>
        </p:txBody>
      </p:sp>
      <p:pic>
        <p:nvPicPr>
          <p:cNvPr id="22532" name="Picture 9" descr="j0199284"/>
          <p:cNvPicPr>
            <a:picLocks noChangeAspect="1" noChangeArrowheads="1"/>
          </p:cNvPicPr>
          <p:nvPr/>
        </p:nvPicPr>
        <p:blipFill>
          <a:blip r:embed="rId2"/>
          <a:srcRect/>
          <a:stretch>
            <a:fillRect/>
          </a:stretch>
        </p:blipFill>
        <p:spPr bwMode="auto">
          <a:xfrm>
            <a:off x="7734300" y="1247775"/>
            <a:ext cx="1157288" cy="1050925"/>
          </a:xfrm>
          <a:prstGeom prst="rect">
            <a:avLst/>
          </a:prstGeom>
          <a:noFill/>
          <a:ln w="9525">
            <a:noFill/>
            <a:miter lim="800000"/>
            <a:headEnd/>
            <a:tailEnd/>
          </a:ln>
        </p:spPr>
      </p:pic>
      <p:sp>
        <p:nvSpPr>
          <p:cNvPr id="22534" name="Rectangle 12"/>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2535" name="Объект 3"/>
          <p:cNvGraphicFramePr>
            <a:graphicFrameLocks noChangeAspect="1"/>
          </p:cNvGraphicFramePr>
          <p:nvPr/>
        </p:nvGraphicFramePr>
        <p:xfrm>
          <a:off x="611188" y="2133600"/>
          <a:ext cx="8064500" cy="3549650"/>
        </p:xfrm>
        <a:graphic>
          <a:graphicData uri="http://schemas.openxmlformats.org/presentationml/2006/ole">
            <mc:AlternateContent xmlns:mc="http://schemas.openxmlformats.org/markup-compatibility/2006">
              <mc:Choice xmlns:v="urn:schemas-microsoft-com:vml" Requires="v">
                <p:oleObj r:id="rId3" imgW="8065707" imgH="3548180" progId="Excel.Sheet.8">
                  <p:embed/>
                </p:oleObj>
              </mc:Choice>
              <mc:Fallback>
                <p:oleObj r:id="rId3" imgW="8065707" imgH="3548180" progId="Excel.Sheet.8">
                  <p:embed/>
                  <p:pic>
                    <p:nvPicPr>
                      <p:cNvPr id="0"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2133600"/>
                        <a:ext cx="8064500" cy="3549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p:nvPr>
        </p:nvSpPr>
        <p:spPr>
          <a:xfrm>
            <a:off x="1219200" y="0"/>
            <a:ext cx="7772400" cy="1341438"/>
          </a:xfrm>
        </p:spPr>
        <p:txBody>
          <a:bodyPr/>
          <a:lstStyle/>
          <a:p>
            <a:pPr eaLnBrk="1" hangingPunct="1">
              <a:defRPr/>
            </a:pPr>
            <a:r>
              <a:rPr lang="ru-RU" sz="4000" dirty="0"/>
              <a:t>Что ты любишь больше всего?</a:t>
            </a:r>
          </a:p>
        </p:txBody>
      </p:sp>
      <p:pic>
        <p:nvPicPr>
          <p:cNvPr id="23555" name="Picture 5" descr="j0231125"/>
          <p:cNvPicPr>
            <a:picLocks noChangeAspect="1" noChangeArrowheads="1"/>
          </p:cNvPicPr>
          <p:nvPr/>
        </p:nvPicPr>
        <p:blipFill>
          <a:blip r:embed="rId2"/>
          <a:srcRect/>
          <a:stretch>
            <a:fillRect/>
          </a:stretch>
        </p:blipFill>
        <p:spPr bwMode="auto">
          <a:xfrm>
            <a:off x="7996238" y="692150"/>
            <a:ext cx="1025525" cy="1614488"/>
          </a:xfrm>
          <a:prstGeom prst="rect">
            <a:avLst/>
          </a:prstGeom>
          <a:noFill/>
          <a:ln w="9525">
            <a:noFill/>
            <a:miter lim="800000"/>
            <a:headEnd/>
            <a:tailEnd/>
          </a:ln>
        </p:spPr>
      </p:pic>
      <p:sp>
        <p:nvSpPr>
          <p:cNvPr id="23556" name="Rectangle 10"/>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3557" name="Объект 3"/>
          <p:cNvGraphicFramePr>
            <a:graphicFrameLocks noChangeAspect="1"/>
          </p:cNvGraphicFramePr>
          <p:nvPr/>
        </p:nvGraphicFramePr>
        <p:xfrm>
          <a:off x="755650" y="2205038"/>
          <a:ext cx="8247063" cy="4319587"/>
        </p:xfrm>
        <a:graphic>
          <a:graphicData uri="http://schemas.openxmlformats.org/presentationml/2006/ole">
            <mc:AlternateContent xmlns:mc="http://schemas.openxmlformats.org/markup-compatibility/2006">
              <mc:Choice xmlns:v="urn:schemas-microsoft-com:vml" Requires="v">
                <p:oleObj r:id="rId3" imgW="8248603" imgH="4316342" progId="Excel.Sheet.8">
                  <p:embed/>
                </p:oleObj>
              </mc:Choice>
              <mc:Fallback>
                <p:oleObj r:id="rId3" imgW="8248603" imgH="4316342" progId="Excel.Sheet.8">
                  <p:embed/>
                  <p:pic>
                    <p:nvPicPr>
                      <p:cNvPr id="0"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205038"/>
                        <a:ext cx="8247063" cy="4319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pPr eaLnBrk="1" hangingPunct="1">
              <a:defRPr/>
            </a:pPr>
            <a:r>
              <a:rPr lang="ru-RU"/>
              <a:t>Сколько раз в день ты ешь?</a:t>
            </a:r>
          </a:p>
        </p:txBody>
      </p:sp>
      <p:pic>
        <p:nvPicPr>
          <p:cNvPr id="24579" name="Picture 5" descr="i-90"/>
          <p:cNvPicPr>
            <a:picLocks noChangeAspect="1" noChangeArrowheads="1"/>
          </p:cNvPicPr>
          <p:nvPr/>
        </p:nvPicPr>
        <p:blipFill>
          <a:blip r:embed="rId2"/>
          <a:srcRect/>
          <a:stretch>
            <a:fillRect/>
          </a:stretch>
        </p:blipFill>
        <p:spPr bwMode="auto">
          <a:xfrm>
            <a:off x="5148263" y="4751388"/>
            <a:ext cx="3810000" cy="2019300"/>
          </a:xfrm>
          <a:prstGeom prst="rect">
            <a:avLst/>
          </a:prstGeom>
          <a:noFill/>
          <a:ln w="9525">
            <a:noFill/>
            <a:miter lim="800000"/>
            <a:headEnd/>
            <a:tailEnd/>
          </a:ln>
        </p:spPr>
      </p:pic>
      <p:pic>
        <p:nvPicPr>
          <p:cNvPr id="24580" name="Picture 6" descr="j0199279"/>
          <p:cNvPicPr>
            <a:picLocks noChangeAspect="1" noChangeArrowheads="1"/>
          </p:cNvPicPr>
          <p:nvPr/>
        </p:nvPicPr>
        <p:blipFill>
          <a:blip r:embed="rId3"/>
          <a:srcRect/>
          <a:stretch>
            <a:fillRect/>
          </a:stretch>
        </p:blipFill>
        <p:spPr bwMode="auto">
          <a:xfrm>
            <a:off x="611188" y="-12700"/>
            <a:ext cx="1187450" cy="1031875"/>
          </a:xfrm>
          <a:prstGeom prst="rect">
            <a:avLst/>
          </a:prstGeom>
          <a:noFill/>
          <a:ln w="9525">
            <a:noFill/>
            <a:miter lim="800000"/>
            <a:headEnd/>
            <a:tailEnd/>
          </a:ln>
        </p:spPr>
      </p:pic>
      <p:sp>
        <p:nvSpPr>
          <p:cNvPr id="24582" name="Rectangle 9"/>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24583" name="Объект 3"/>
          <p:cNvGraphicFramePr>
            <a:graphicFrameLocks noChangeAspect="1"/>
          </p:cNvGraphicFramePr>
          <p:nvPr/>
        </p:nvGraphicFramePr>
        <p:xfrm>
          <a:off x="827088" y="1700213"/>
          <a:ext cx="8208962" cy="3816350"/>
        </p:xfrm>
        <a:graphic>
          <a:graphicData uri="http://schemas.openxmlformats.org/presentationml/2006/ole">
            <mc:AlternateContent xmlns:mc="http://schemas.openxmlformats.org/markup-compatibility/2006">
              <mc:Choice xmlns:v="urn:schemas-microsoft-com:vml" Requires="v">
                <p:oleObj r:id="rId4" imgW="8205927" imgH="3816427" progId="Excel.Sheet.8">
                  <p:embed/>
                </p:oleObj>
              </mc:Choice>
              <mc:Fallback>
                <p:oleObj r:id="rId4" imgW="8205927" imgH="3816427" progId="Excel.Sheet.8">
                  <p:embed/>
                  <p:pic>
                    <p:nvPicPr>
                      <p:cNvPr id="0"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088" y="1700213"/>
                        <a:ext cx="8208962" cy="3816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1371600" y="333375"/>
            <a:ext cx="7772400" cy="1223963"/>
          </a:xfrm>
        </p:spPr>
        <p:txBody>
          <a:bodyPr/>
          <a:lstStyle/>
          <a:p>
            <a:pPr algn="ctr" eaLnBrk="1" hangingPunct="1">
              <a:defRPr/>
            </a:pPr>
            <a:r>
              <a:rPr lang="ru-RU" sz="4000" dirty="0"/>
              <a:t>Как  устранить  выявленные проблемы?</a:t>
            </a:r>
          </a:p>
        </p:txBody>
      </p:sp>
      <p:pic>
        <p:nvPicPr>
          <p:cNvPr id="175112" name="Picture 8" descr="Рисунок1iuihgh"/>
          <p:cNvPicPr>
            <a:picLocks noChangeAspect="1" noChangeArrowheads="1"/>
          </p:cNvPicPr>
          <p:nvPr/>
        </p:nvPicPr>
        <p:blipFill>
          <a:blip r:embed="rId2"/>
          <a:srcRect/>
          <a:stretch>
            <a:fillRect/>
          </a:stretch>
        </p:blipFill>
        <p:spPr bwMode="auto">
          <a:xfrm>
            <a:off x="1003300" y="885825"/>
            <a:ext cx="1439863" cy="1201738"/>
          </a:xfrm>
          <a:prstGeom prst="rect">
            <a:avLst/>
          </a:prstGeom>
          <a:noFill/>
          <a:ln w="9525">
            <a:noFill/>
            <a:miter lim="800000"/>
            <a:headEnd/>
            <a:tailEnd/>
          </a:ln>
        </p:spPr>
      </p:pic>
      <p:sp>
        <p:nvSpPr>
          <p:cNvPr id="26628" name="Прямоугольник 1"/>
          <p:cNvSpPr>
            <a:spLocks noChangeArrowheads="1"/>
          </p:cNvSpPr>
          <p:nvPr/>
        </p:nvSpPr>
        <p:spPr bwMode="auto">
          <a:xfrm>
            <a:off x="989013" y="2060575"/>
            <a:ext cx="7975600" cy="4524375"/>
          </a:xfrm>
          <a:prstGeom prst="rect">
            <a:avLst/>
          </a:prstGeom>
          <a:noFill/>
          <a:ln w="9525">
            <a:noFill/>
            <a:miter lim="800000"/>
            <a:headEnd/>
            <a:tailEnd/>
          </a:ln>
        </p:spPr>
        <p:txBody>
          <a:bodyPr>
            <a:spAutoFit/>
          </a:bodyPr>
          <a:lstStyle/>
          <a:p>
            <a:pPr marL="342900" indent="-342900" algn="just">
              <a:buFont typeface="Wingdings" pitchFamily="2" charset="2"/>
              <a:buChar char=""/>
            </a:pPr>
            <a:r>
              <a:rPr lang="ru-RU" sz="2400">
                <a:latin typeface="Times New Roman" pitchFamily="18" charset="0"/>
                <a:ea typeface="Calibri" pitchFamily="34" charset="0"/>
                <a:cs typeface="Times New Roman" pitchFamily="18" charset="0"/>
              </a:rPr>
              <a:t>Обратить внимание родителей  и  учащихся   на рацион  питания детей. </a:t>
            </a:r>
            <a:endParaRPr lang="ru-RU" sz="2400">
              <a:latin typeface="Calibri" pitchFamily="34" charset="0"/>
              <a:ea typeface="Calibri" pitchFamily="34" charset="0"/>
              <a:cs typeface="Times New Roman" pitchFamily="18" charset="0"/>
            </a:endParaRPr>
          </a:p>
          <a:p>
            <a:pPr marL="342900" indent="-342900" algn="just">
              <a:buFont typeface="Wingdings" pitchFamily="2" charset="2"/>
              <a:buChar char=""/>
            </a:pPr>
            <a:r>
              <a:rPr lang="ru-RU" sz="2400">
                <a:latin typeface="Times New Roman" pitchFamily="18" charset="0"/>
                <a:ea typeface="Calibri" pitchFamily="34" charset="0"/>
                <a:cs typeface="Times New Roman" pitchFamily="18" charset="0"/>
              </a:rPr>
              <a:t>Рекомендовать родителям и детям два завтрака. Познакомить родителей и учащихся с информационным буклетом.</a:t>
            </a:r>
            <a:endParaRPr lang="ru-RU" sz="2400">
              <a:latin typeface="Calibri" pitchFamily="34" charset="0"/>
              <a:ea typeface="Calibri" pitchFamily="34" charset="0"/>
              <a:cs typeface="Times New Roman" pitchFamily="18" charset="0"/>
            </a:endParaRPr>
          </a:p>
          <a:p>
            <a:pPr marL="342900" indent="-342900" algn="just">
              <a:buFont typeface="Wingdings" pitchFamily="2" charset="2"/>
              <a:buChar char=""/>
            </a:pPr>
            <a:r>
              <a:rPr lang="ru-RU" sz="2400">
                <a:latin typeface="Times New Roman" pitchFamily="18" charset="0"/>
                <a:ea typeface="Calibri" pitchFamily="34" charset="0"/>
                <a:cs typeface="Times New Roman" pitchFamily="18" charset="0"/>
              </a:rPr>
              <a:t>Медицинскому  работнику школы провести беседу о важности завтрака.</a:t>
            </a:r>
            <a:endParaRPr lang="ru-RU" sz="2400">
              <a:latin typeface="Calibri" pitchFamily="34" charset="0"/>
              <a:ea typeface="Calibri" pitchFamily="34" charset="0"/>
              <a:cs typeface="Times New Roman" pitchFamily="18" charset="0"/>
            </a:endParaRPr>
          </a:p>
          <a:p>
            <a:pPr marL="342900" indent="-342900" algn="just">
              <a:buFont typeface="Wingdings" pitchFamily="2" charset="2"/>
              <a:buChar char=""/>
            </a:pPr>
            <a:r>
              <a:rPr lang="ru-RU" sz="2400">
                <a:latin typeface="Times New Roman" pitchFamily="18" charset="0"/>
                <a:ea typeface="Calibri" pitchFamily="34" charset="0"/>
                <a:cs typeface="Times New Roman" pitchFamily="18" charset="0"/>
              </a:rPr>
              <a:t>Провести для учащихся начальных классов беседу  «Важен ли завтрак для сохранения здоровья человека?».</a:t>
            </a:r>
            <a:endParaRPr lang="ru-RU" sz="2400">
              <a:latin typeface="Calibri" pitchFamily="34" charset="0"/>
              <a:ea typeface="Calibri" pitchFamily="34" charset="0"/>
              <a:cs typeface="Times New Roman" pitchFamily="18" charset="0"/>
            </a:endParaRPr>
          </a:p>
          <a:p>
            <a:pPr marL="342900" indent="-342900" algn="just">
              <a:buFont typeface="Wingdings" pitchFamily="2" charset="2"/>
              <a:buChar char=""/>
            </a:pPr>
            <a:r>
              <a:rPr lang="ru-RU" sz="2400">
                <a:latin typeface="Times New Roman" pitchFamily="18" charset="0"/>
                <a:ea typeface="Calibri" pitchFamily="34" charset="0"/>
                <a:cs typeface="Times New Roman" pitchFamily="18" charset="0"/>
              </a:rPr>
              <a:t>Рекомендовать школьным поварам и родителям познакомиться с книжкой – малышкой «10 РЕЦЕПТОВ ВКУСНОЙ И ВЕСЕЛОЙ ПИЩИ».</a:t>
            </a:r>
            <a:endParaRPr lang="ru-RU" sz="2400">
              <a:latin typeface="Calibri" pitchFamily="34" charset="0"/>
              <a:ea typeface="Calibri" pitchFamily="34"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175112"/>
                                        </p:tgtEl>
                                        <p:attrNameLst>
                                          <p:attrName>style.visibility</p:attrName>
                                        </p:attrNameLst>
                                      </p:cBhvr>
                                      <p:to>
                                        <p:strVal val="visible"/>
                                      </p:to>
                                    </p:set>
                                    <p:anim calcmode="lin" valueType="num">
                                      <p:cBhvr>
                                        <p:cTn id="7" dur="1000" fill="hold"/>
                                        <p:tgtEl>
                                          <p:spTgt spid="175112"/>
                                        </p:tgtEl>
                                        <p:attrNameLst>
                                          <p:attrName>ppt_w</p:attrName>
                                        </p:attrNameLst>
                                      </p:cBhvr>
                                      <p:tavLst>
                                        <p:tav tm="0">
                                          <p:val>
                                            <p:strVal val="#ppt_w*0.70"/>
                                          </p:val>
                                        </p:tav>
                                        <p:tav tm="100000">
                                          <p:val>
                                            <p:strVal val="#ppt_w"/>
                                          </p:val>
                                        </p:tav>
                                      </p:tavLst>
                                    </p:anim>
                                    <p:anim calcmode="lin" valueType="num">
                                      <p:cBhvr>
                                        <p:cTn id="8" dur="1000" fill="hold"/>
                                        <p:tgtEl>
                                          <p:spTgt spid="175112"/>
                                        </p:tgtEl>
                                        <p:attrNameLst>
                                          <p:attrName>ppt_h</p:attrName>
                                        </p:attrNameLst>
                                      </p:cBhvr>
                                      <p:tavLst>
                                        <p:tav tm="0">
                                          <p:val>
                                            <p:strVal val="#ppt_h"/>
                                          </p:val>
                                        </p:tav>
                                        <p:tav tm="100000">
                                          <p:val>
                                            <p:strVal val="#ppt_h"/>
                                          </p:val>
                                        </p:tav>
                                      </p:tavLst>
                                    </p:anim>
                                    <p:animEffect transition="in" filter="fade">
                                      <p:cBhvr>
                                        <p:cTn id="9" dur="1000"/>
                                        <p:tgtEl>
                                          <p:spTgt spid="175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ru-RU" dirty="0"/>
              <a:t>ВЫВОД:</a:t>
            </a:r>
          </a:p>
        </p:txBody>
      </p:sp>
      <p:sp>
        <p:nvSpPr>
          <p:cNvPr id="27651" name="Прямоугольник 3"/>
          <p:cNvSpPr>
            <a:spLocks noChangeArrowheads="1"/>
          </p:cNvSpPr>
          <p:nvPr/>
        </p:nvSpPr>
        <p:spPr bwMode="auto">
          <a:xfrm>
            <a:off x="250825" y="1549400"/>
            <a:ext cx="8497888" cy="5078413"/>
          </a:xfrm>
          <a:prstGeom prst="rect">
            <a:avLst/>
          </a:prstGeom>
          <a:noFill/>
          <a:ln w="9525">
            <a:noFill/>
            <a:miter lim="800000"/>
            <a:headEnd/>
            <a:tailEnd/>
          </a:ln>
        </p:spPr>
        <p:txBody>
          <a:bodyPr>
            <a:spAutoFit/>
          </a:bodyPr>
          <a:lstStyle/>
          <a:p>
            <a:pPr algn="just"/>
            <a:r>
              <a:rPr lang="ru-RU" sz="3600">
                <a:latin typeface="Times New Roman" pitchFamily="18" charset="0"/>
                <a:cs typeface="Times New Roman" pitchFamily="18" charset="0"/>
              </a:rPr>
              <a:t>если мы научимся с самого раннего возраста ценить, беречь и укреплять своё здоровье, если мы будем личным примером демонстрировать здоровый образ жизни, то наше поколение будет более здоровым. Школьный завтрак необходим, так как от него зависит состояние нашего здоровья, успеваемость, настроение.</a:t>
            </a:r>
          </a:p>
        </p:txBody>
      </p:sp>
    </p:spTree>
  </p:cSld>
  <p:clrMapOvr>
    <a:masterClrMapping/>
  </p:clrMapOvr>
  <p:transition spd="slow">
    <p:blinds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86AE2E-1E06-469D-8F98-716343CBAF68}"/>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F736A0AC-9066-4698-ACA7-F5BE70A0ACC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137691" y="289819"/>
            <a:ext cx="3888432" cy="3398043"/>
          </a:xfrm>
        </p:spPr>
      </p:pic>
      <p:pic>
        <p:nvPicPr>
          <p:cNvPr id="7" name="Рисунок 6">
            <a:extLst>
              <a:ext uri="{FF2B5EF4-FFF2-40B4-BE49-F238E27FC236}">
                <a16:creationId xmlns:a16="http://schemas.microsoft.com/office/drawing/2014/main" id="{391613FA-45C5-416E-AC29-AEEE14BD73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363765" y="-667665"/>
            <a:ext cx="3872854" cy="5328593"/>
          </a:xfrm>
          <a:prstGeom prst="rect">
            <a:avLst/>
          </a:prstGeom>
        </p:spPr>
      </p:pic>
      <p:pic>
        <p:nvPicPr>
          <p:cNvPr id="9" name="Рисунок 8">
            <a:extLst>
              <a:ext uri="{FF2B5EF4-FFF2-40B4-BE49-F238E27FC236}">
                <a16:creationId xmlns:a16="http://schemas.microsoft.com/office/drawing/2014/main" id="{71595335-DC97-45E5-8EB2-A8B205796D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001516" y="3559328"/>
            <a:ext cx="2924943" cy="3672408"/>
          </a:xfrm>
          <a:prstGeom prst="rect">
            <a:avLst/>
          </a:prstGeom>
        </p:spPr>
      </p:pic>
    </p:spTree>
    <p:extLst>
      <p:ext uri="{BB962C8B-B14F-4D97-AF65-F5344CB8AC3E}">
        <p14:creationId xmlns:p14="http://schemas.microsoft.com/office/powerpoint/2010/main" val="513948738"/>
      </p:ext>
    </p:extLst>
  </p:cSld>
  <p:clrMapOvr>
    <a:masterClrMapping/>
  </p:clrMapOvr>
  <p:transition spd="slow">
    <p:blinds dir="vert"/>
  </p:transition>
</p:sld>
</file>

<file path=ppt/slides/slide22.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339933"/>
            </a:gs>
            <a:gs pos="100000">
              <a:srgbClr val="00CC99"/>
            </a:gs>
          </a:gsLst>
          <a:lin ang="0" scaled="1"/>
        </a:gradFill>
        <a:effectLst/>
      </p:bgPr>
    </p:bg>
    <p:spTree>
      <p:nvGrpSpPr>
        <p:cNvPr id="1" name=""/>
        <p:cNvGrpSpPr/>
        <p:nvPr/>
      </p:nvGrpSpPr>
      <p:grpSpPr>
        <a:xfrm>
          <a:off x="0" y="0"/>
          <a:ext cx="0" cy="0"/>
          <a:chOff x="0" y="0"/>
          <a:chExt cx="0" cy="0"/>
        </a:xfrm>
      </p:grpSpPr>
      <p:sp>
        <p:nvSpPr>
          <p:cNvPr id="33824" name="Rectangle 32"/>
          <p:cNvSpPr>
            <a:spLocks noGrp="1" noChangeArrowheads="1"/>
          </p:cNvSpPr>
          <p:nvPr>
            <p:ph type="title"/>
          </p:nvPr>
        </p:nvSpPr>
        <p:spPr>
          <a:xfrm>
            <a:off x="539750" y="419100"/>
            <a:ext cx="8451850" cy="777875"/>
          </a:xfrm>
        </p:spPr>
        <p:txBody>
          <a:bodyPr/>
          <a:lstStyle/>
          <a:p>
            <a:pPr eaLnBrk="1" hangingPunct="1">
              <a:defRPr/>
            </a:pPr>
            <a:r>
              <a:rPr lang="ru-RU" sz="4000" b="1"/>
              <a:t>Завтраки - это лучшее начало дня</a:t>
            </a:r>
          </a:p>
        </p:txBody>
      </p:sp>
      <p:pic>
        <p:nvPicPr>
          <p:cNvPr id="28675" name="Picture 35" descr="человеки"/>
          <p:cNvPicPr>
            <a:picLocks noGrp="1" noChangeAspect="1" noChangeArrowheads="1"/>
          </p:cNvPicPr>
          <p:nvPr>
            <p:ph type="body" idx="1"/>
          </p:nvPr>
        </p:nvPicPr>
        <p:blipFill>
          <a:blip r:embed="rId3"/>
          <a:srcRect/>
          <a:stretch>
            <a:fillRect/>
          </a:stretch>
        </p:blipFill>
        <p:spPr>
          <a:xfrm>
            <a:off x="3635375" y="2235200"/>
            <a:ext cx="2865438" cy="3525838"/>
          </a:xfrm>
          <a:noFill/>
        </p:spPr>
      </p:pic>
      <p:pic>
        <p:nvPicPr>
          <p:cNvPr id="28676" name="Picture 37" descr="i?id=39089953&amp;tov=8"/>
          <p:cNvPicPr>
            <a:picLocks noChangeAspect="1" noChangeArrowheads="1"/>
          </p:cNvPicPr>
          <p:nvPr/>
        </p:nvPicPr>
        <p:blipFill>
          <a:blip r:embed="rId4"/>
          <a:srcRect/>
          <a:stretch>
            <a:fillRect/>
          </a:stretch>
        </p:blipFill>
        <p:spPr bwMode="auto">
          <a:xfrm>
            <a:off x="6861175" y="1420813"/>
            <a:ext cx="1851025" cy="2297112"/>
          </a:xfrm>
          <a:prstGeom prst="rect">
            <a:avLst/>
          </a:prstGeom>
          <a:noFill/>
          <a:ln w="9525">
            <a:noFill/>
            <a:miter lim="800000"/>
            <a:headEnd/>
            <a:tailEnd/>
          </a:ln>
        </p:spPr>
      </p:pic>
      <p:pic>
        <p:nvPicPr>
          <p:cNvPr id="28677" name="Picture 38" descr="Найден способ убедить детей есть больше овощей"/>
          <p:cNvPicPr>
            <a:picLocks noChangeAspect="1" noChangeArrowheads="1"/>
          </p:cNvPicPr>
          <p:nvPr/>
        </p:nvPicPr>
        <p:blipFill>
          <a:blip r:embed="rId5"/>
          <a:srcRect/>
          <a:stretch>
            <a:fillRect/>
          </a:stretch>
        </p:blipFill>
        <p:spPr bwMode="auto">
          <a:xfrm>
            <a:off x="539750" y="4594225"/>
            <a:ext cx="2620963" cy="1873250"/>
          </a:xfrm>
          <a:prstGeom prst="rect">
            <a:avLst/>
          </a:prstGeom>
          <a:noFill/>
          <a:ln w="9525">
            <a:noFill/>
            <a:miter lim="800000"/>
            <a:headEnd/>
            <a:tailEnd/>
          </a:ln>
        </p:spPr>
      </p:pic>
      <p:pic>
        <p:nvPicPr>
          <p:cNvPr id="28678" name="Picture 39" descr="i?id=33197558&amp;tov=4"/>
          <p:cNvPicPr>
            <a:picLocks noChangeAspect="1" noChangeArrowheads="1"/>
          </p:cNvPicPr>
          <p:nvPr/>
        </p:nvPicPr>
        <p:blipFill>
          <a:blip r:embed="rId6"/>
          <a:srcRect/>
          <a:stretch>
            <a:fillRect/>
          </a:stretch>
        </p:blipFill>
        <p:spPr bwMode="auto">
          <a:xfrm>
            <a:off x="6724650" y="4970463"/>
            <a:ext cx="2124075" cy="1582737"/>
          </a:xfrm>
          <a:prstGeom prst="rect">
            <a:avLst/>
          </a:prstGeom>
          <a:noFill/>
          <a:ln w="9525">
            <a:noFill/>
            <a:miter lim="800000"/>
            <a:headEnd/>
            <a:tailEnd/>
          </a:ln>
        </p:spPr>
      </p:pic>
      <p:pic>
        <p:nvPicPr>
          <p:cNvPr id="28679" name="Picture 8"/>
          <p:cNvPicPr>
            <a:picLocks noChangeAspect="1" noChangeArrowheads="1"/>
          </p:cNvPicPr>
          <p:nvPr/>
        </p:nvPicPr>
        <p:blipFill>
          <a:blip r:embed="rId7"/>
          <a:srcRect/>
          <a:stretch>
            <a:fillRect/>
          </a:stretch>
        </p:blipFill>
        <p:spPr bwMode="auto">
          <a:xfrm>
            <a:off x="539750" y="1889125"/>
            <a:ext cx="2808288" cy="1828800"/>
          </a:xfrm>
          <a:prstGeom prst="rect">
            <a:avLst/>
          </a:prstGeom>
          <a:noFill/>
          <a:ln w="9525">
            <a:noFill/>
            <a:miter lim="800000"/>
            <a:headEnd/>
            <a:tailEnd/>
          </a:ln>
          <a:effectLst/>
        </p:spPr>
      </p:pic>
    </p:spTree>
    <p:custDataLst>
      <p:tags r:id="rId1"/>
    </p:custDataLst>
  </p:cSld>
  <p:clrMapOvr>
    <a:masterClrMapping/>
  </p:clrMapOvr>
  <p:transition>
    <p:pull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4" name="Rectangle 6"/>
          <p:cNvSpPr>
            <a:spLocks noGrp="1" noChangeArrowheads="1"/>
          </p:cNvSpPr>
          <p:nvPr>
            <p:ph type="title"/>
          </p:nvPr>
        </p:nvSpPr>
        <p:spPr/>
        <p:txBody>
          <a:bodyPr/>
          <a:lstStyle/>
          <a:p>
            <a:pPr eaLnBrk="1" hangingPunct="1">
              <a:defRPr/>
            </a:pPr>
            <a:endParaRPr lang="ru-RU"/>
          </a:p>
        </p:txBody>
      </p:sp>
      <p:sp>
        <p:nvSpPr>
          <p:cNvPr id="145415" name="Rectangle 7"/>
          <p:cNvSpPr>
            <a:spLocks noGrp="1" noChangeArrowheads="1"/>
          </p:cNvSpPr>
          <p:nvPr>
            <p:ph idx="1"/>
          </p:nvPr>
        </p:nvSpPr>
        <p:spPr/>
        <p:txBody>
          <a:bodyPr/>
          <a:lstStyle/>
          <a:p>
            <a:pPr eaLnBrk="1" hangingPunct="1">
              <a:defRPr/>
            </a:pPr>
            <a:endParaRPr lang="ru-RU"/>
          </a:p>
        </p:txBody>
      </p:sp>
      <p:pic>
        <p:nvPicPr>
          <p:cNvPr id="29700" name="Picture 4" descr="Рисунок2"/>
          <p:cNvPicPr>
            <a:picLocks noChangeAspect="1" noChangeArrowheads="1"/>
          </p:cNvPicPr>
          <p:nvPr/>
        </p:nvPicPr>
        <p:blipFill>
          <a:blip r:embed="rId2"/>
          <a:srcRect/>
          <a:stretch>
            <a:fillRect/>
          </a:stretch>
        </p:blipFill>
        <p:spPr bwMode="auto">
          <a:xfrm>
            <a:off x="0" y="0"/>
            <a:ext cx="9144000" cy="6842125"/>
          </a:xfrm>
          <a:prstGeom prst="rect">
            <a:avLst/>
          </a:prstGeom>
          <a:noFill/>
          <a:ln w="9525">
            <a:noFill/>
            <a:miter lim="800000"/>
            <a:headEnd/>
            <a:tailEnd/>
          </a:ln>
        </p:spPr>
      </p:pic>
      <p:sp>
        <p:nvSpPr>
          <p:cNvPr id="29701" name="TextBox 1"/>
          <p:cNvSpPr txBox="1">
            <a:spLocks noChangeArrowheads="1"/>
          </p:cNvSpPr>
          <p:nvPr/>
        </p:nvSpPr>
        <p:spPr bwMode="auto">
          <a:xfrm>
            <a:off x="420688" y="1916113"/>
            <a:ext cx="8302625" cy="2555875"/>
          </a:xfrm>
          <a:prstGeom prst="rect">
            <a:avLst/>
          </a:prstGeom>
          <a:noFill/>
          <a:ln w="9525">
            <a:noFill/>
            <a:miter lim="800000"/>
            <a:headEnd/>
            <a:tailEnd/>
          </a:ln>
        </p:spPr>
        <p:txBody>
          <a:bodyPr wrap="none">
            <a:spAutoFit/>
          </a:bodyPr>
          <a:lstStyle/>
          <a:p>
            <a:pPr algn="ctr"/>
            <a:r>
              <a:rPr lang="ru-RU" sz="8000" b="1">
                <a:solidFill>
                  <a:srgbClr val="002060"/>
                </a:solidFill>
              </a:rPr>
              <a:t>СПАСИБО </a:t>
            </a:r>
          </a:p>
          <a:p>
            <a:pPr algn="ctr"/>
            <a:r>
              <a:rPr lang="ru-RU" sz="8000" b="1">
                <a:solidFill>
                  <a:srgbClr val="002060"/>
                </a:solidFill>
              </a:rPr>
              <a:t>ЗА ВНИМАНИЕ!</a:t>
            </a:r>
          </a:p>
        </p:txBody>
      </p:sp>
    </p:spTree>
  </p:cSld>
  <p:clrMapOvr>
    <a:masterClrMapping/>
  </p:clrMapOvr>
  <p:transition>
    <p:wedge/>
  </p:transition>
</p:sld>
</file>

<file path=ppt/tags/tag1.xml><?xml version="1.0" encoding="utf-8"?>
<p:tagLst xmlns:a="http://schemas.openxmlformats.org/drawingml/2006/main" xmlns:r="http://schemas.openxmlformats.org/officeDocument/2006/relationships" xmlns:p="http://schemas.openxmlformats.org/presentationml/2006/main">
  <p:tag name="TIMING" val="|0.3|2.6|9.9|2"/>
</p:tagLst>
</file>

<file path=ppt/theme/theme1.xml><?xml version="1.0" encoding="utf-8"?>
<a:theme xmlns:a="http://schemas.openxmlformats.org/drawingml/2006/main" name="Занавес">
  <a:themeElements>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fontScheme name="Занавес">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clrMap bg1="dk2" tx1="lt1" bg2="dk1" tx2="lt2" accent1="accent1" accent2="accent2" accent3="accent3" accent4="accent4" accent5="accent5" accent6="accent6" hlink="hlink" folHlink="folHlink"/>
    </a:extraClrScheme>
    <a:extraClrScheme>
      <a:clrScheme name="Занавес 2">
        <a:dk1>
          <a:srgbClr val="000066"/>
        </a:dk1>
        <a:lt1>
          <a:srgbClr val="FFFFFF"/>
        </a:lt1>
        <a:dk2>
          <a:srgbClr val="000099"/>
        </a:dk2>
        <a:lt2>
          <a:srgbClr val="D8F6F8"/>
        </a:lt2>
        <a:accent1>
          <a:srgbClr val="0099FF"/>
        </a:accent1>
        <a:accent2>
          <a:srgbClr val="00003A"/>
        </a:accent2>
        <a:accent3>
          <a:srgbClr val="AAAACA"/>
        </a:accent3>
        <a:accent4>
          <a:srgbClr val="DADADA"/>
        </a:accent4>
        <a:accent5>
          <a:srgbClr val="AACAFF"/>
        </a:accent5>
        <a:accent6>
          <a:srgbClr val="000034"/>
        </a:accent6>
        <a:hlink>
          <a:srgbClr val="DDD925"/>
        </a:hlink>
        <a:folHlink>
          <a:srgbClr val="72C676"/>
        </a:folHlink>
      </a:clrScheme>
      <a:clrMap bg1="dk2" tx1="lt1" bg2="dk1" tx2="lt2" accent1="accent1" accent2="accent2" accent3="accent3" accent4="accent4" accent5="accent5" accent6="accent6" hlink="hlink" folHlink="folHlink"/>
    </a:extraClrScheme>
    <a:extraClrScheme>
      <a:clrScheme name="Занавес 3">
        <a:dk1>
          <a:srgbClr val="4C3D57"/>
        </a:dk1>
        <a:lt1>
          <a:srgbClr val="FFFFFF"/>
        </a:lt1>
        <a:dk2>
          <a:srgbClr val="660066"/>
        </a:dk2>
        <a:lt2>
          <a:srgbClr val="FDFBE3"/>
        </a:lt2>
        <a:accent1>
          <a:srgbClr val="976C9E"/>
        </a:accent1>
        <a:accent2>
          <a:srgbClr val="1E1822"/>
        </a:accent2>
        <a:accent3>
          <a:srgbClr val="B8AAB8"/>
        </a:accent3>
        <a:accent4>
          <a:srgbClr val="DADADA"/>
        </a:accent4>
        <a:accent5>
          <a:srgbClr val="C9BACC"/>
        </a:accent5>
        <a:accent6>
          <a:srgbClr val="1A151E"/>
        </a:accent6>
        <a:hlink>
          <a:srgbClr val="D8C460"/>
        </a:hlink>
        <a:folHlink>
          <a:srgbClr val="C3C2BD"/>
        </a:folHlink>
      </a:clrScheme>
      <a:clrMap bg1="dk2" tx1="lt1" bg2="dk1" tx2="lt2" accent1="accent1" accent2="accent2" accent3="accent3" accent4="accent4" accent5="accent5" accent6="accent6" hlink="hlink" folHlink="folHlink"/>
    </a:extraClrScheme>
    <a:extraClrScheme>
      <a:clrScheme name="Занавес 4">
        <a:dk1>
          <a:srgbClr val="334D3F"/>
        </a:dk1>
        <a:lt1>
          <a:srgbClr val="FFFFFF"/>
        </a:lt1>
        <a:dk2>
          <a:srgbClr val="008000"/>
        </a:dk2>
        <a:lt2>
          <a:srgbClr val="D3F1DB"/>
        </a:lt2>
        <a:accent1>
          <a:srgbClr val="4A6D84"/>
        </a:accent1>
        <a:accent2>
          <a:srgbClr val="213329"/>
        </a:accent2>
        <a:accent3>
          <a:srgbClr val="AAC0AA"/>
        </a:accent3>
        <a:accent4>
          <a:srgbClr val="DADADA"/>
        </a:accent4>
        <a:accent5>
          <a:srgbClr val="B1BAC2"/>
        </a:accent5>
        <a:accent6>
          <a:srgbClr val="1D2D24"/>
        </a:accent6>
        <a:hlink>
          <a:srgbClr val="F0B100"/>
        </a:hlink>
        <a:folHlink>
          <a:srgbClr val="C37103"/>
        </a:folHlink>
      </a:clrScheme>
      <a:clrMap bg1="dk2" tx1="lt1" bg2="dk1" tx2="lt2" accent1="accent1" accent2="accent2" accent3="accent3" accent4="accent4" accent5="accent5" accent6="accent6" hlink="hlink" folHlink="folHlink"/>
    </a:extraClrScheme>
    <a:extraClrScheme>
      <a:clrScheme name="Занавес 5">
        <a:dk1>
          <a:srgbClr val="566858"/>
        </a:dk1>
        <a:lt1>
          <a:srgbClr val="FFFFFF"/>
        </a:lt1>
        <a:dk2>
          <a:srgbClr val="6D8771"/>
        </a:dk2>
        <a:lt2>
          <a:srgbClr val="ECECB2"/>
        </a:lt2>
        <a:accent1>
          <a:srgbClr val="76A571"/>
        </a:accent1>
        <a:accent2>
          <a:srgbClr val="465648"/>
        </a:accent2>
        <a:accent3>
          <a:srgbClr val="BAC3BB"/>
        </a:accent3>
        <a:accent4>
          <a:srgbClr val="DADADA"/>
        </a:accent4>
        <a:accent5>
          <a:srgbClr val="BDCFBB"/>
        </a:accent5>
        <a:accent6>
          <a:srgbClr val="3F4D40"/>
        </a:accent6>
        <a:hlink>
          <a:srgbClr val="FFDC0B"/>
        </a:hlink>
        <a:folHlink>
          <a:srgbClr val="FC9916"/>
        </a:folHlink>
      </a:clrScheme>
      <a:clrMap bg1="dk2" tx1="lt1" bg2="dk1" tx2="lt2" accent1="accent1" accent2="accent2" accent3="accent3" accent4="accent4" accent5="accent5" accent6="accent6" hlink="hlink" folHlink="folHlink"/>
    </a:extraClrScheme>
    <a:extraClrScheme>
      <a:clrScheme name="Занавес 6">
        <a:dk1>
          <a:srgbClr val="0A6866"/>
        </a:dk1>
        <a:lt1>
          <a:srgbClr val="FFFFFF"/>
        </a:lt1>
        <a:dk2>
          <a:srgbClr val="0D8784"/>
        </a:dk2>
        <a:lt2>
          <a:srgbClr val="B8DEC6"/>
        </a:lt2>
        <a:accent1>
          <a:srgbClr val="3C7652"/>
        </a:accent1>
        <a:accent2>
          <a:srgbClr val="005250"/>
        </a:accent2>
        <a:accent3>
          <a:srgbClr val="AAC3C2"/>
        </a:accent3>
        <a:accent4>
          <a:srgbClr val="DADADA"/>
        </a:accent4>
        <a:accent5>
          <a:srgbClr val="AFBDB3"/>
        </a:accent5>
        <a:accent6>
          <a:srgbClr val="004948"/>
        </a:accent6>
        <a:hlink>
          <a:srgbClr val="00E0A5"/>
        </a:hlink>
        <a:folHlink>
          <a:srgbClr val="00CCFF"/>
        </a:folHlink>
      </a:clrScheme>
      <a:clrMap bg1="dk2" tx1="lt1" bg2="dk1" tx2="lt2" accent1="accent1" accent2="accent2" accent3="accent3" accent4="accent4" accent5="accent5" accent6="accent6" hlink="hlink" folHlink="folHlink"/>
    </a:extraClrScheme>
    <a:extraClrScheme>
      <a:clrScheme name="Занавес 7">
        <a:dk1>
          <a:srgbClr val="50688C"/>
        </a:dk1>
        <a:lt1>
          <a:srgbClr val="FFFFFF"/>
        </a:lt1>
        <a:dk2>
          <a:srgbClr val="6E87AC"/>
        </a:dk2>
        <a:lt2>
          <a:srgbClr val="FFFFFF"/>
        </a:lt2>
        <a:accent1>
          <a:srgbClr val="376EA5"/>
        </a:accent1>
        <a:accent2>
          <a:srgbClr val="445876"/>
        </a:accent2>
        <a:accent3>
          <a:srgbClr val="BAC3D2"/>
        </a:accent3>
        <a:accent4>
          <a:srgbClr val="DADADA"/>
        </a:accent4>
        <a:accent5>
          <a:srgbClr val="AEBACF"/>
        </a:accent5>
        <a:accent6>
          <a:srgbClr val="3D4F6A"/>
        </a:accent6>
        <a:hlink>
          <a:srgbClr val="66CCFF"/>
        </a:hlink>
        <a:folHlink>
          <a:srgbClr val="CCCCFF"/>
        </a:folHlink>
      </a:clrScheme>
      <a:clrMap bg1="dk2" tx1="lt1" bg2="dk1" tx2="lt2" accent1="accent1" accent2="accent2" accent3="accent3" accent4="accent4" accent5="accent5" accent6="accent6" hlink="hlink" folHlink="folHlink"/>
    </a:extraClrScheme>
    <a:extraClrScheme>
      <a:clrScheme name="Занавес 8">
        <a:dk1>
          <a:srgbClr val="000000"/>
        </a:dk1>
        <a:lt1>
          <a:srgbClr val="DDDCC5"/>
        </a:lt1>
        <a:dk2>
          <a:srgbClr val="000000"/>
        </a:dk2>
        <a:lt2>
          <a:srgbClr val="C9C6A5"/>
        </a:lt2>
        <a:accent1>
          <a:srgbClr val="C0C0C0"/>
        </a:accent1>
        <a:accent2>
          <a:srgbClr val="B0AC90"/>
        </a:accent2>
        <a:accent3>
          <a:srgbClr val="EBEBDF"/>
        </a:accent3>
        <a:accent4>
          <a:srgbClr val="000000"/>
        </a:accent4>
        <a:accent5>
          <a:srgbClr val="DCDCDC"/>
        </a:accent5>
        <a:accent6>
          <a:srgbClr val="9F9B82"/>
        </a:accent6>
        <a:hlink>
          <a:srgbClr val="666699"/>
        </a:hlink>
        <a:folHlink>
          <a:srgbClr val="905C80"/>
        </a:folHlink>
      </a:clrScheme>
      <a:clrMap bg1="lt1" tx1="dk1" bg2="lt2" tx2="dk2" accent1="accent1" accent2="accent2" accent3="accent3" accent4="accent4" accent5="accent5" accent6="accent6" hlink="hlink" folHlink="folHlink"/>
    </a:extraClrScheme>
    <a:extraClrScheme>
      <a:clrScheme name="Занавес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HIGHVOLT">
  <a:themeElements>
    <a:clrScheme name="HIGHVOLT 1">
      <a:dk1>
        <a:srgbClr val="001932"/>
      </a:dk1>
      <a:lt1>
        <a:srgbClr val="FFFFFF"/>
      </a:lt1>
      <a:dk2>
        <a:srgbClr val="2181B7"/>
      </a:dk2>
      <a:lt2>
        <a:srgbClr val="CCFFFF"/>
      </a:lt2>
      <a:accent1>
        <a:srgbClr val="99FFCC"/>
      </a:accent1>
      <a:accent2>
        <a:srgbClr val="01B0FF"/>
      </a:accent2>
      <a:accent3>
        <a:srgbClr val="ABC1D8"/>
      </a:accent3>
      <a:accent4>
        <a:srgbClr val="DADADA"/>
      </a:accent4>
      <a:accent5>
        <a:srgbClr val="CAFFE2"/>
      </a:accent5>
      <a:accent6>
        <a:srgbClr val="019FE7"/>
      </a:accent6>
      <a:hlink>
        <a:srgbClr val="6666FF"/>
      </a:hlink>
      <a:folHlink>
        <a:srgbClr val="1C6D9A"/>
      </a:folHlink>
    </a:clrScheme>
    <a:fontScheme name="HIGHVOLT">
      <a:majorFont>
        <a:latin typeface="Impact"/>
        <a:ea typeface=""/>
        <a:cs typeface=""/>
      </a:majorFont>
      <a:minorFont>
        <a:latin typeface="Impact"/>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HIGHVOLT 1">
        <a:dk1>
          <a:srgbClr val="001932"/>
        </a:dk1>
        <a:lt1>
          <a:srgbClr val="FFFFFF"/>
        </a:lt1>
        <a:dk2>
          <a:srgbClr val="2181B7"/>
        </a:dk2>
        <a:lt2>
          <a:srgbClr val="CCFFFF"/>
        </a:lt2>
        <a:accent1>
          <a:srgbClr val="99FFCC"/>
        </a:accent1>
        <a:accent2>
          <a:srgbClr val="01B0FF"/>
        </a:accent2>
        <a:accent3>
          <a:srgbClr val="ABC1D8"/>
        </a:accent3>
        <a:accent4>
          <a:srgbClr val="DADADA"/>
        </a:accent4>
        <a:accent5>
          <a:srgbClr val="CAFFE2"/>
        </a:accent5>
        <a:accent6>
          <a:srgbClr val="019FE7"/>
        </a:accent6>
        <a:hlink>
          <a:srgbClr val="6666FF"/>
        </a:hlink>
        <a:folHlink>
          <a:srgbClr val="1C6D9A"/>
        </a:folHlink>
      </a:clrScheme>
      <a:clrMap bg1="dk2" tx1="lt1" bg2="dk1" tx2="lt2" accent1="accent1" accent2="accent2" accent3="accent3" accent4="accent4" accent5="accent5" accent6="accent6" hlink="hlink" folHlink="folHlink"/>
    </a:extraClrScheme>
    <a:extraClrScheme>
      <a:clrScheme name="HIGHVOLT 2">
        <a:dk1>
          <a:srgbClr val="000000"/>
        </a:dk1>
        <a:lt1>
          <a:srgbClr val="FFFFFF"/>
        </a:lt1>
        <a:dk2>
          <a:srgbClr val="000066"/>
        </a:dk2>
        <a:lt2>
          <a:srgbClr val="969696"/>
        </a:lt2>
        <a:accent1>
          <a:srgbClr val="666699"/>
        </a:accent1>
        <a:accent2>
          <a:srgbClr val="CCCCFF"/>
        </a:accent2>
        <a:accent3>
          <a:srgbClr val="FFFFFF"/>
        </a:accent3>
        <a:accent4>
          <a:srgbClr val="000000"/>
        </a:accent4>
        <a:accent5>
          <a:srgbClr val="B8B8CA"/>
        </a:accent5>
        <a:accent6>
          <a:srgbClr val="B9B9E7"/>
        </a:accent6>
        <a:hlink>
          <a:srgbClr val="CC00CC"/>
        </a:hlink>
        <a:folHlink>
          <a:srgbClr val="EAEAEA"/>
        </a:folHlink>
      </a:clrScheme>
      <a:clrMap bg1="lt1" tx1="dk1" bg2="lt2" tx2="dk2" accent1="accent1" accent2="accent2" accent3="accent3" accent4="accent4" accent5="accent5" accent6="accent6" hlink="hlink" folHlink="folHlink"/>
    </a:extraClrScheme>
    <a:extraClrScheme>
      <a:clrScheme name="HIGHVOLT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HIGHVOLT 4">
        <a:dk1>
          <a:srgbClr val="000000"/>
        </a:dk1>
        <a:lt1>
          <a:srgbClr val="FFFFCC"/>
        </a:lt1>
        <a:dk2>
          <a:srgbClr val="FF6600"/>
        </a:dk2>
        <a:lt2>
          <a:srgbClr val="333300"/>
        </a:lt2>
        <a:accent1>
          <a:srgbClr val="800000"/>
        </a:accent1>
        <a:accent2>
          <a:srgbClr val="CC6600"/>
        </a:accent2>
        <a:accent3>
          <a:srgbClr val="FFFFE2"/>
        </a:accent3>
        <a:accent4>
          <a:srgbClr val="000000"/>
        </a:accent4>
        <a:accent5>
          <a:srgbClr val="C0AAAA"/>
        </a:accent5>
        <a:accent6>
          <a:srgbClr val="B95C00"/>
        </a:accent6>
        <a:hlink>
          <a:srgbClr val="808000"/>
        </a:hlink>
        <a:folHlink>
          <a:srgbClr val="FFCC66"/>
        </a:folHlink>
      </a:clrScheme>
      <a:clrMap bg1="lt1" tx1="dk1" bg2="lt2" tx2="dk2" accent1="accent1" accent2="accent2" accent3="accent3" accent4="accent4" accent5="accent5" accent6="accent6" hlink="hlink" folHlink="folHlink"/>
    </a:extraClrScheme>
    <a:extraClrScheme>
      <a:clrScheme name="HIGHVOLT 5">
        <a:dk1>
          <a:srgbClr val="1C3956"/>
        </a:dk1>
        <a:lt1>
          <a:srgbClr val="FFFFFF"/>
        </a:lt1>
        <a:dk2>
          <a:srgbClr val="003366"/>
        </a:dk2>
        <a:lt2>
          <a:srgbClr val="DDDDDD"/>
        </a:lt2>
        <a:accent1>
          <a:srgbClr val="3D7CBB"/>
        </a:accent1>
        <a:accent2>
          <a:srgbClr val="00152A"/>
        </a:accent2>
        <a:accent3>
          <a:srgbClr val="AAADB8"/>
        </a:accent3>
        <a:accent4>
          <a:srgbClr val="DADADA"/>
        </a:accent4>
        <a:accent5>
          <a:srgbClr val="AFBFDA"/>
        </a:accent5>
        <a:accent6>
          <a:srgbClr val="001225"/>
        </a:accent6>
        <a:hlink>
          <a:srgbClr val="33CCCC"/>
        </a:hlink>
        <a:folHlink>
          <a:srgbClr val="96B9DC"/>
        </a:folHlink>
      </a:clrScheme>
      <a:clrMap bg1="dk2" tx1="lt1" bg2="dk1" tx2="lt2" accent1="accent1" accent2="accent2" accent3="accent3" accent4="accent4" accent5="accent5" accent6="accent6" hlink="hlink" folHlink="folHlink"/>
    </a:extraClrScheme>
    <a:extraClrScheme>
      <a:clrScheme name="HIGHVOLT 6">
        <a:dk1>
          <a:srgbClr val="000000"/>
        </a:dk1>
        <a:lt1>
          <a:srgbClr val="FFFFFF"/>
        </a:lt1>
        <a:dk2>
          <a:srgbClr val="440044"/>
        </a:dk2>
        <a:lt2>
          <a:srgbClr val="491D49"/>
        </a:lt2>
        <a:accent1>
          <a:srgbClr val="9D9DBD"/>
        </a:accent1>
        <a:accent2>
          <a:srgbClr val="14213C"/>
        </a:accent2>
        <a:accent3>
          <a:srgbClr val="FFFFFF"/>
        </a:accent3>
        <a:accent4>
          <a:srgbClr val="000000"/>
        </a:accent4>
        <a:accent5>
          <a:srgbClr val="CCCCDB"/>
        </a:accent5>
        <a:accent6>
          <a:srgbClr val="111D35"/>
        </a:accent6>
        <a:hlink>
          <a:srgbClr val="666699"/>
        </a:hlink>
        <a:folHlink>
          <a:srgbClr val="DBDBF1"/>
        </a:folHlink>
      </a:clrScheme>
      <a:clrMap bg1="lt1" tx1="dk1" bg2="lt2" tx2="dk2" accent1="accent1" accent2="accent2" accent3="accent3" accent4="accent4" accent5="accent5" accent6="accent6" hlink="hlink" folHlink="folHlink"/>
    </a:extraClrScheme>
    <a:extraClrScheme>
      <a:clrScheme name="HIGHVOLT 7">
        <a:dk1>
          <a:srgbClr val="000000"/>
        </a:dk1>
        <a:lt1>
          <a:srgbClr val="FFFFFF"/>
        </a:lt1>
        <a:dk2>
          <a:srgbClr val="000000"/>
        </a:dk2>
        <a:lt2>
          <a:srgbClr val="001A00"/>
        </a:lt2>
        <a:accent1>
          <a:srgbClr val="339966"/>
        </a:accent1>
        <a:accent2>
          <a:srgbClr val="003300"/>
        </a:accent2>
        <a:accent3>
          <a:srgbClr val="FFFFFF"/>
        </a:accent3>
        <a:accent4>
          <a:srgbClr val="000000"/>
        </a:accent4>
        <a:accent5>
          <a:srgbClr val="ADCAB8"/>
        </a:accent5>
        <a:accent6>
          <a:srgbClr val="002D00"/>
        </a:accent6>
        <a:hlink>
          <a:srgbClr val="FF9933"/>
        </a:hlink>
        <a:folHlink>
          <a:srgbClr val="AFE9CC"/>
        </a:folHlink>
      </a:clrScheme>
      <a:clrMap bg1="lt1" tx1="dk1" bg2="lt2" tx2="dk2" accent1="accent1" accent2="accent2" accent3="accent3" accent4="accent4" accent5="accent5" accent6="accent6" hlink="hlink" folHlink="folHlink"/>
    </a:extraClrScheme>
    <a:extraClrScheme>
      <a:clrScheme name="HIGHVOLT 8">
        <a:dk1>
          <a:srgbClr val="000000"/>
        </a:dk1>
        <a:lt1>
          <a:srgbClr val="FFFFFF"/>
        </a:lt1>
        <a:dk2>
          <a:srgbClr val="000000"/>
        </a:dk2>
        <a:lt2>
          <a:srgbClr val="FFCC00"/>
        </a:lt2>
        <a:accent1>
          <a:srgbClr val="FF9900"/>
        </a:accent1>
        <a:accent2>
          <a:srgbClr val="D60093"/>
        </a:accent2>
        <a:accent3>
          <a:srgbClr val="AAAAAA"/>
        </a:accent3>
        <a:accent4>
          <a:srgbClr val="DADADA"/>
        </a:accent4>
        <a:accent5>
          <a:srgbClr val="FFCAAA"/>
        </a:accent5>
        <a:accent6>
          <a:srgbClr val="C20085"/>
        </a:accent6>
        <a:hlink>
          <a:srgbClr val="9966FF"/>
        </a:hlink>
        <a:folHlink>
          <a:srgbClr val="80808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Balance</Template>
  <TotalTime>2594</TotalTime>
  <Words>601</Words>
  <Application>Microsoft Office PowerPoint</Application>
  <PresentationFormat>Экран (4:3)</PresentationFormat>
  <Paragraphs>104</Paragraphs>
  <Slides>23</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3</vt:i4>
      </vt:variant>
      <vt:variant>
        <vt:lpstr>Внедренные серверы OLE</vt:lpstr>
      </vt:variant>
      <vt:variant>
        <vt:i4>2</vt:i4>
      </vt:variant>
      <vt:variant>
        <vt:lpstr>Заголовки слайдов</vt:lpstr>
      </vt:variant>
      <vt:variant>
        <vt:i4>23</vt:i4>
      </vt:variant>
    </vt:vector>
  </HeadingPairs>
  <TitlesOfParts>
    <vt:vector size="35" baseType="lpstr">
      <vt:lpstr>Arial</vt:lpstr>
      <vt:lpstr>Arial Narrow</vt:lpstr>
      <vt:lpstr>Calibri</vt:lpstr>
      <vt:lpstr>Impact</vt:lpstr>
      <vt:lpstr>Tahoma</vt:lpstr>
      <vt:lpstr>Times New Roman</vt:lpstr>
      <vt:lpstr>Wingdings</vt:lpstr>
      <vt:lpstr>Занавес</vt:lpstr>
      <vt:lpstr>HIGHVOLT</vt:lpstr>
      <vt:lpstr>Оформление по умолчанию</vt:lpstr>
      <vt:lpstr>Microsoft Excel 97-2003 Worksheet</vt:lpstr>
      <vt:lpstr>Диаграмма</vt:lpstr>
      <vt:lpstr>Презентация PowerPoint</vt:lpstr>
      <vt:lpstr>  Цель: изучение влияния завтрака  на состояние человека.  </vt:lpstr>
      <vt:lpstr>Гипотеза исследования: </vt:lpstr>
      <vt:lpstr>Презентация PowerPoint</vt:lpstr>
      <vt:lpstr>Презентация PowerPoint</vt:lpstr>
      <vt:lpstr>Что такое завтрак  и каким он должен быть?</vt:lpstr>
      <vt:lpstr>Завтрак должен состоять:</vt:lpstr>
      <vt:lpstr>Среднесуточный набор продуктов, необходимый для школьников</vt:lpstr>
      <vt:lpstr>Презентация PowerPoint</vt:lpstr>
      <vt:lpstr> Режим питания учеников начальной школы </vt:lpstr>
      <vt:lpstr>Хочешь ли ты узнать как правильно питаться?</vt:lpstr>
      <vt:lpstr>         Завтрак   необходим</vt:lpstr>
      <vt:lpstr>Завтракают   дома</vt:lpstr>
      <vt:lpstr>          Завтрак с семьёй</vt:lpstr>
      <vt:lpstr>Рацион домашнего завтрака</vt:lpstr>
      <vt:lpstr>      Нравится ли завтрак в школе</vt:lpstr>
      <vt:lpstr>Что ты любишь больше всего?</vt:lpstr>
      <vt:lpstr>Сколько раз в день ты ешь?</vt:lpstr>
      <vt:lpstr>Как  устранить  выявленные проблемы?</vt:lpstr>
      <vt:lpstr>ВЫВОД:</vt:lpstr>
      <vt:lpstr>Презентация PowerPoint</vt:lpstr>
      <vt:lpstr>Завтраки - это лучшее начало дня</vt:lpstr>
      <vt:lpstr>Презентация PowerPoint</vt:lpstr>
    </vt:vector>
  </TitlesOfParts>
  <Company>School 80</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Путешествие на Украину</dc:title>
  <dc:creator>home</dc:creator>
  <cp:lastModifiedBy>Пользователь</cp:lastModifiedBy>
  <cp:revision>138</cp:revision>
  <dcterms:created xsi:type="dcterms:W3CDTF">2005-09-09T07:25:12Z</dcterms:created>
  <dcterms:modified xsi:type="dcterms:W3CDTF">2026-01-19T14:46:55Z</dcterms:modified>
</cp:coreProperties>
</file>