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2" r:id="rId9"/>
    <p:sldId id="268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94" autoAdjust="0"/>
    <p:restoredTop sz="94660"/>
  </p:normalViewPr>
  <p:slideViewPr>
    <p:cSldViewPr>
      <p:cViewPr varScale="1">
        <p:scale>
          <a:sx n="73" d="100"/>
          <a:sy n="73" d="100"/>
        </p:scale>
        <p:origin x="-130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5239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1526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9758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3418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82746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49834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75067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9365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0335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4531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36442-D230-41D3-B819-FFD5173FFC93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3157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36442-D230-41D3-B819-FFD5173FFC93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1148C-00B0-42D7-AF09-204B4DE103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1312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857232"/>
            <a:ext cx="7772400" cy="1470025"/>
          </a:xfrm>
        </p:spPr>
        <p:txBody>
          <a:bodyPr>
            <a:noAutofit/>
          </a:bodyPr>
          <a:lstStyle/>
          <a:p>
            <a:r>
              <a:rPr lang="ru-RU" sz="3200" dirty="0" err="1" smtClean="0"/>
              <a:t>Кубановедение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57554" y="4653136"/>
            <a:ext cx="5527014" cy="144016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/>
            <a:endParaRPr lang="ru-RU" sz="1600" dirty="0" smtClean="0">
              <a:solidFill>
                <a:schemeClr val="tx1"/>
              </a:solidFill>
            </a:endParaRPr>
          </a:p>
          <a:p>
            <a:pPr algn="r"/>
            <a:r>
              <a:rPr lang="ru-RU" sz="1600" dirty="0" smtClean="0">
                <a:solidFill>
                  <a:schemeClr val="tx1"/>
                </a:solidFill>
              </a:rPr>
              <a:t>Учитель  начальных классов Бугаева Наталья Ивановна</a:t>
            </a:r>
          </a:p>
          <a:p>
            <a:pPr algn="r"/>
            <a:r>
              <a:rPr lang="ru-RU" sz="1600" dirty="0" smtClean="0">
                <a:solidFill>
                  <a:schemeClr val="tx1"/>
                </a:solidFill>
              </a:rPr>
              <a:t>МБОУ СОШ № 13 станица Привольная Каневской район </a:t>
            </a:r>
          </a:p>
          <a:p>
            <a:pPr algn="r"/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928662" y="1857364"/>
            <a:ext cx="7056784" cy="121444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i="1" dirty="0" smtClean="0">
                <a:solidFill>
                  <a:schemeClr val="tx1"/>
                </a:solidFill>
              </a:rPr>
              <a:t>Проект: «Имя героя - школе»</a:t>
            </a:r>
            <a:endParaRPr lang="ru-RU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303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и задачи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24554011"/>
              </p:ext>
            </p:extLst>
          </p:nvPr>
        </p:nvGraphicFramePr>
        <p:xfrm>
          <a:off x="457200" y="1600200"/>
          <a:ext cx="8229600" cy="49377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Цель проекта: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0" dirty="0" smtClean="0"/>
                        <a:t>на основе анализа документальных и архивных источников, поисковых материалов, изучить жизнь и подвиг дважды Героя Советского Союза </a:t>
                      </a:r>
                      <a:r>
                        <a:rPr lang="ru-RU" b="0" dirty="0" err="1" smtClean="0"/>
                        <a:t>Хрюкина</a:t>
                      </a:r>
                      <a:r>
                        <a:rPr lang="ru-RU" b="0" dirty="0" smtClean="0"/>
                        <a:t> Тимофея Тимофеевича.</a:t>
                      </a:r>
                      <a:r>
                        <a:rPr lang="ru-RU" dirty="0" smtClean="0"/>
                        <a:t/>
                      </a:r>
                      <a:br>
                        <a:rPr lang="ru-RU" dirty="0" smtClean="0"/>
                      </a:b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Задачи проекта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1. Изучить документы, хранящиеся в школьном музее.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2. Собрать сведения о жизни и подвиге Т.</a:t>
                      </a:r>
                      <a:r>
                        <a:rPr lang="ru-RU" baseline="0" dirty="0" smtClean="0"/>
                        <a:t> Т. </a:t>
                      </a:r>
                      <a:r>
                        <a:rPr lang="ru-RU" baseline="0" dirty="0" err="1" smtClean="0"/>
                        <a:t>Хрюкина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3. . Привлечь внимание сверстников к изучению истории Родины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Область применения проекта</a:t>
                      </a:r>
                      <a:r>
                        <a:rPr lang="ru-RU" baseline="0" dirty="0" smtClean="0"/>
                        <a:t> (НОО, ООО, СОО)</a:t>
                      </a:r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НОО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Возраст обучающихся,</a:t>
                      </a:r>
                      <a:r>
                        <a:rPr lang="ru-RU" baseline="0" dirty="0" smtClean="0"/>
                        <a:t> для которых может быть использован проект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8-12 лет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4377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Ожидаемые результаты, основные знания, умения и навыки, характеризующие результативность усвоения материала</a:t>
            </a:r>
            <a:br>
              <a:rPr lang="ru-RU" sz="1800" dirty="0" smtClean="0"/>
            </a:br>
            <a:endParaRPr lang="ru-RU" sz="18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28500790"/>
              </p:ext>
            </p:extLst>
          </p:nvPr>
        </p:nvGraphicFramePr>
        <p:xfrm>
          <a:off x="457200" y="1600200"/>
          <a:ext cx="8229600" cy="51206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114800"/>
                <a:gridCol w="4114800"/>
              </a:tblGrid>
              <a:tr h="370840">
                <a:tc gridSpan="2">
                  <a:txBody>
                    <a:bodyPr/>
                    <a:lstStyle/>
                    <a:p>
                      <a:pPr algn="just"/>
                      <a:r>
                        <a:rPr lang="ru-RU" b="0" i="1" dirty="0" smtClean="0"/>
                        <a:t>Применение метода виртуальной экскурсии на уроках будет способствовать эффективному формированию у обучающихся личностных, регулятивных, познавательных и коммуникативных универсальных учебных действий (УУД) как основы умения учиться:</a:t>
                      </a:r>
                      <a:endParaRPr lang="ru-RU" b="0" i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1. В сфере личностных УУД: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личностное самоопределение, ценностно-смысловую ориентация учащихся и нравственно-этическое оценивание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2. В сфере регулятивных УУД: 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целеполагание</a:t>
                      </a: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планирование, корректировка плана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3. В сфере коммуникативных УУД: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умение вступать в диалог и вести его, различия особенности общения с различными группами людей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4. В сфере познавательных УУД: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-умение применять информацию для решения практических задач; 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умение адекватно, осознанно строить устное высказывание</a:t>
                      </a:r>
                      <a:endParaRPr lang="ru-RU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1610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714375" y="500063"/>
            <a:ext cx="7772400" cy="7858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dirty="0" smtClean="0"/>
              <a:t>Маршрутный лист</a:t>
            </a:r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90401645"/>
              </p:ext>
            </p:extLst>
          </p:nvPr>
        </p:nvGraphicFramePr>
        <p:xfrm>
          <a:off x="827584" y="1844824"/>
          <a:ext cx="7704856" cy="18542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92088"/>
                <a:gridCol w="6912768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Перечень объектов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Школьный музей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 Жизнь и подвиги </a:t>
                      </a:r>
                      <a:r>
                        <a:rPr lang="ru-RU" dirty="0" err="1" smtClean="0"/>
                        <a:t>Хрюкина</a:t>
                      </a:r>
                      <a:r>
                        <a:rPr lang="ru-RU" dirty="0" smtClean="0"/>
                        <a:t> Т.Т. 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Школа имени дважды Героя</a:t>
                      </a:r>
                      <a:r>
                        <a:rPr lang="ru-RU" baseline="0" dirty="0" smtClean="0"/>
                        <a:t> Советского Союза </a:t>
                      </a:r>
                      <a:r>
                        <a:rPr lang="ru-RU" baseline="0" dirty="0" err="1" smtClean="0"/>
                        <a:t>Хрюкина</a:t>
                      </a:r>
                      <a:r>
                        <a:rPr lang="ru-RU" baseline="0" dirty="0" smtClean="0"/>
                        <a:t> Т. Т.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Дети</a:t>
                      </a:r>
                      <a:r>
                        <a:rPr lang="ru-RU" baseline="0" dirty="0" smtClean="0"/>
                        <a:t>, внуки и правнуки  </a:t>
                      </a:r>
                      <a:r>
                        <a:rPr lang="ru-RU" baseline="0" dirty="0" err="1" smtClean="0"/>
                        <a:t>Хрюкина</a:t>
                      </a:r>
                      <a:r>
                        <a:rPr lang="ru-RU" baseline="0" dirty="0" smtClean="0"/>
                        <a:t> Т.Т. 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4509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/>
          <p:cNvSpPr txBox="1">
            <a:spLocks/>
          </p:cNvSpPr>
          <p:nvPr/>
        </p:nvSpPr>
        <p:spPr>
          <a:xfrm>
            <a:off x="642938" y="357188"/>
            <a:ext cx="7786687" cy="1143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 smtClean="0">
                <a:solidFill>
                  <a:schemeClr val="tx1"/>
                </a:solidFill>
              </a:rPr>
              <a:t>Школьный музей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762872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5148064" y="1600200"/>
            <a:ext cx="353873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Изображение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83568" y="1844823"/>
            <a:ext cx="4536504" cy="3239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30 апреля 2013 года был открыт школьный музей « Памяти начало»  имени  дважды Героя Советского Союза Т. Т.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Хрюкина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на открытии которого присутствовали: сын - Андрей Тимофеевич,  внук - Тимофей Андреевич и правнук- Тимофей Тимофеевич.</a:t>
            </a:r>
          </a:p>
          <a:p>
            <a:pPr>
              <a:lnSpc>
                <a:spcPct val="150000"/>
              </a:lnSpc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5мая 2015 года дочь – Наталья Тимофеевна и сын – Андрей Тимофеевич передали копии документов,  макеты 18 наград своего отца и личные вещи.</a:t>
            </a:r>
          </a:p>
        </p:txBody>
      </p:sp>
      <p:pic>
        <p:nvPicPr>
          <p:cNvPr id="11" name="Picture 2" descr="Z:\фото материалы\2015-2016 уч.год\Музей-06.04.16\P4060025.JPG"/>
          <p:cNvPicPr>
            <a:picLocks noChangeAspect="1" noChangeArrowheads="1"/>
          </p:cNvPicPr>
          <p:nvPr/>
        </p:nvPicPr>
        <p:blipFill>
          <a:blip r:embed="rId2" cstate="print"/>
          <a:srcRect l="28424" r="3822"/>
          <a:stretch>
            <a:fillRect/>
          </a:stretch>
        </p:blipFill>
        <p:spPr bwMode="auto">
          <a:xfrm>
            <a:off x="5072066" y="1628800"/>
            <a:ext cx="3839429" cy="4250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11851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Изображение</a:t>
            </a:r>
            <a:endParaRPr lang="ru-RU" dirty="0"/>
          </a:p>
        </p:txBody>
      </p:sp>
      <p:sp>
        <p:nvSpPr>
          <p:cNvPr id="2" name="Заголовок 4"/>
          <p:cNvSpPr txBox="1">
            <a:spLocks/>
          </p:cNvSpPr>
          <p:nvPr/>
        </p:nvSpPr>
        <p:spPr>
          <a:xfrm>
            <a:off x="642938" y="357188"/>
            <a:ext cx="7786687" cy="1143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 smtClean="0">
                <a:solidFill>
                  <a:schemeClr val="tx1"/>
                </a:solidFill>
              </a:rPr>
              <a:t>Жизнь и подвиги героя.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5112568" cy="49251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Родился Тимофей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Хрюкин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21 июня 1910 года в Ейске.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Его отец Тимофей Ефимович был извозчиком,  каменщиком,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зимой сапожничал. Мать Наталья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Арсентьевна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работала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прачкой в солдатских казармах. Жили очень бедно. В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1918-м перебрались в станицу Привольную. В годы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Гражданской </a:t>
            </a:r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войны юный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Тимофей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Хрюкин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батрачил, в том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числе и за пределами родного края. Все эти скитания привели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его в колонию для беспризорников, где он освоил профессию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молотобойца. В 1922-м возвратился домой в Привольную.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Тимофей был секретарём станичной комсомольской ячейки,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затем секретарём райкома комсомола. В 1930-м он по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Комсомольской путёвке приехал в Краснодар, где поступил на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рабфак. В 1932 году Тимофей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Хрюкин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становится курсантом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Луганской военной авиашколы пилотов и в 1936-м среди других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Советских добровольцев он сражается за республиканскую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Испанию. За уничтожение  японского авианосца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Хрюкин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получил свою первую Золотую Звезду Героя Советского Союза,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 вторую Золотую Звезду за Сталинградскую битву. Умер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Тимофей Тимофеевич 19 июля 1953 г.  в Москве.</a:t>
            </a:r>
          </a:p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1500174"/>
            <a:ext cx="3449424" cy="34827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66807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/>
          <p:cNvSpPr txBox="1">
            <a:spLocks/>
          </p:cNvSpPr>
          <p:nvPr/>
        </p:nvSpPr>
        <p:spPr>
          <a:xfrm>
            <a:off x="642938" y="357188"/>
            <a:ext cx="7786687" cy="1143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b="1" dirty="0" smtClean="0">
                <a:solidFill>
                  <a:schemeClr val="tx1"/>
                </a:solidFill>
              </a:rPr>
              <a:t>Школа имени дважды Героя Советского Союза </a:t>
            </a:r>
            <a:r>
              <a:rPr lang="ru-RU" b="1" dirty="0" err="1" smtClean="0">
                <a:solidFill>
                  <a:schemeClr val="tx1"/>
                </a:solidFill>
              </a:rPr>
              <a:t>Хрюкина</a:t>
            </a:r>
            <a:r>
              <a:rPr lang="ru-RU" b="1" dirty="0" smtClean="0">
                <a:solidFill>
                  <a:schemeClr val="tx1"/>
                </a:solidFill>
              </a:rPr>
              <a:t> Т. Т.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8186766" cy="2928958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       В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октябре 2006 года школе,  построенной на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улице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Хрюкина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, присвоено имя великого полководца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- -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дважды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Героя Советского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Союза Т.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Т.  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Хрюкина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, семья которого долгое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время жила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в станице. Бюст Т. Т.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Хрюкину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установлен около школы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в 1986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году. На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его открытие приезжал сын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дважды Героя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Советского Союза Т. Т.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Хрюкина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53"/>
          <p:cNvPicPr>
            <a:picLocks noChangeAspect="1" noChangeArrowheads="1"/>
          </p:cNvPicPr>
          <p:nvPr/>
        </p:nvPicPr>
        <p:blipFill>
          <a:blip r:embed="rId2" cstate="print"/>
          <a:srcRect t="10901" b="26624"/>
          <a:stretch>
            <a:fillRect/>
          </a:stretch>
        </p:blipFill>
        <p:spPr bwMode="auto">
          <a:xfrm>
            <a:off x="857224" y="1500174"/>
            <a:ext cx="7503523" cy="3458168"/>
          </a:xfrm>
          <a:prstGeom prst="rect">
            <a:avLst/>
          </a:prstGeom>
          <a:noFill/>
          <a:ln w="38100" cmpd="dbl">
            <a:solidFill>
              <a:srgbClr val="00800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74305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/>
          <p:cNvSpPr txBox="1">
            <a:spLocks/>
          </p:cNvSpPr>
          <p:nvPr/>
        </p:nvSpPr>
        <p:spPr>
          <a:xfrm>
            <a:off x="214282" y="357188"/>
            <a:ext cx="8643998" cy="1143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ru-RU" b="1" dirty="0" smtClean="0">
                <a:solidFill>
                  <a:schemeClr val="tx1"/>
                </a:solidFill>
              </a:rPr>
              <a:t>Дети, внуки и </a:t>
            </a:r>
            <a:r>
              <a:rPr lang="ru-RU" b="1" dirty="0" smtClean="0">
                <a:solidFill>
                  <a:schemeClr val="tx1"/>
                </a:solidFill>
              </a:rPr>
              <a:t>правнуки </a:t>
            </a:r>
            <a:r>
              <a:rPr lang="ru-RU" b="1" dirty="0" err="1" smtClean="0">
                <a:solidFill>
                  <a:schemeClr val="tx1"/>
                </a:solidFill>
              </a:rPr>
              <a:t>Хрюкина</a:t>
            </a:r>
            <a:r>
              <a:rPr lang="ru-RU" b="1" dirty="0" smtClean="0">
                <a:solidFill>
                  <a:schemeClr val="tx1"/>
                </a:solidFill>
              </a:rPr>
              <a:t> Т Т.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148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Хрюкиных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часто приезжает в станицу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Привольную. Вот и 7 мая 2018г. в они вновь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побывали у нас  в гостях. Сын  Тимофея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Тимофеевича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Хрюкина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дважды Героя Советского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Союза, нашего земляка, чьим именем названа одна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из улиц станицы 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МБОУ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СОШ № 13 ,  Андрей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Тимофеевич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Хрюкин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 сыном Тимофеем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Андреевичем, его женой Еленою Юрьевной и их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сыном Тимофеем Тимофеевичем — полным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тезкой своего прадедушки.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4268" y="1857364"/>
            <a:ext cx="4293568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99468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Анализ результатов 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81832210"/>
              </p:ext>
            </p:extLst>
          </p:nvPr>
        </p:nvGraphicFramePr>
        <p:xfrm>
          <a:off x="1043608" y="1397000"/>
          <a:ext cx="7272808" cy="2667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808312"/>
                <a:gridCol w="4464496"/>
              </a:tblGrid>
              <a:tr h="37084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Рефлексия (функции):</a:t>
                      </a:r>
                      <a:endParaRPr lang="ru-RU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коммуникационная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обмен мнениями о новой информации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информационная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приобретение нового знания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мотивационная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побуждение к дальнейшему расширению информационного поля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оценочная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соотнесение новой информации и имеющихся знаний, выработка собственной позиции, оценка процесса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031026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u="sng" dirty="0" smtClean="0"/>
              <a:t>Список использованных источников и литературы:</a:t>
            </a:r>
            <a:br>
              <a:rPr lang="ru-RU" sz="3200" u="sng" dirty="0" smtClean="0"/>
            </a:br>
            <a:endParaRPr lang="ru-RU" sz="3200" u="sng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 САЙТ  ЛИТЕРАТУРНАЯ КОПИЛКА КАНЕВЧАН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БЛОГ МЕЖПОСЕЛЕНЧЕСКОЙ ЦЕНТРАЛЬНОЙ БИБЛИОТЕКИ КАНЕВСКОГО РАЙОНА.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ДОКУМЕНТЫ ИЗ АРХИВА  ШКОЛЬНОГО МУЗЕЯ.</a:t>
            </a:r>
          </a:p>
        </p:txBody>
      </p:sp>
    </p:spTree>
    <p:extLst>
      <p:ext uri="{BB962C8B-B14F-4D97-AF65-F5344CB8AC3E}">
        <p14:creationId xmlns:p14="http://schemas.microsoft.com/office/powerpoint/2010/main" xmlns="" val="73123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733</Words>
  <Application>Microsoft Office PowerPoint</Application>
  <PresentationFormat>Экран (4:3)</PresentationFormat>
  <Paragraphs>118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Кубановедение.</vt:lpstr>
      <vt:lpstr>Цели и задачи</vt:lpstr>
      <vt:lpstr>Ожидаемые результаты, основные знания, умения и навыки, характеризующие результативность усвоения материала </vt:lpstr>
      <vt:lpstr>Слайд 4</vt:lpstr>
      <vt:lpstr>Слайд 5</vt:lpstr>
      <vt:lpstr>Слайд 6</vt:lpstr>
      <vt:lpstr>Слайд 7</vt:lpstr>
      <vt:lpstr>Слайд 8</vt:lpstr>
      <vt:lpstr>Анализ результатов </vt:lpstr>
      <vt:lpstr>Список использованных источников и литературы: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этнокультурных ресурсов региона (исторических, литературных, природных памятников) в преподавании русского языка</dc:title>
  <dc:creator>Иван</dc:creator>
  <cp:lastModifiedBy>UserXP</cp:lastModifiedBy>
  <cp:revision>50</cp:revision>
  <dcterms:created xsi:type="dcterms:W3CDTF">2017-06-27T15:51:30Z</dcterms:created>
  <dcterms:modified xsi:type="dcterms:W3CDTF">2022-02-17T19:36:44Z</dcterms:modified>
</cp:coreProperties>
</file>