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03" r:id="rId3"/>
    <p:sldId id="264" r:id="rId4"/>
    <p:sldId id="277" r:id="rId5"/>
    <p:sldId id="278" r:id="rId6"/>
    <p:sldId id="279" r:id="rId7"/>
    <p:sldId id="281" r:id="rId8"/>
    <p:sldId id="280" r:id="rId9"/>
    <p:sldId id="282" r:id="rId10"/>
    <p:sldId id="285" r:id="rId11"/>
    <p:sldId id="283" r:id="rId12"/>
    <p:sldId id="290" r:id="rId13"/>
    <p:sldId id="301" r:id="rId14"/>
    <p:sldId id="295" r:id="rId15"/>
    <p:sldId id="296" r:id="rId16"/>
    <p:sldId id="293" r:id="rId17"/>
    <p:sldId id="294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29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B0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48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9FC6E-6BE4-498E-B9C2-9C85BA70A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BD1AD-B51E-4756-9054-A1EE7C75A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76037-D64E-46F9-A4DD-1430D21FA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0F117-B85F-44B2-9BE8-7106D93F8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C5E2-54C9-4F1A-B88A-4F6FA0BA8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CC3B-6B7B-4F6C-96B3-9B9304BC5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89E47-51AB-4153-AE10-CD00188BF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7BDF9-A5E0-4C00-8A8F-4DC7E035D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0EFAB-059E-4B70-9943-6F6801F8D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AAB1D-5255-4F1C-97C0-6FFDFEFF5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78FCC-CE87-4CD0-86D9-3EB5BCEA5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917008-8153-4DEE-B45F-113C974F3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14293" y="2575757"/>
            <a:ext cx="39426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войны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№1\Desktop\дети войны\Учащиеся-школы-№-6-г_Калинина-пишут-письма-домой-под-диктовку-раненых-бойцов-находящихся-на-излечении-в-госпитал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00063"/>
            <a:ext cx="7231063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3000375" y="53578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Они убирали в палатах, кормили тяжелораненных.  Пели им  песни, читали стихи, писали письма под диктовку. Заготавливали для госпиталя дрова.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№1\Desktop\дети войны\SovietPictures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000125"/>
            <a:ext cx="7175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3429000" y="5786438"/>
            <a:ext cx="5715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Работали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1928813" y="1785938"/>
            <a:ext cx="671512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Один немецкий солдат записал в своем дневнике : </a:t>
            </a:r>
            <a:r>
              <a:rPr lang="ru-RU" sz="4400" b="1"/>
              <a:t>«Мы никогда не победим русских, потому что даже дети у них сражаются и погибают как герои»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642918"/>
            <a:ext cx="411901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- Герои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№1\Desktop\дети войны\1316665787_1316583672_children_soldiers_16.jpg"/>
          <p:cNvPicPr>
            <a:picLocks noChangeAspect="1" noChangeArrowheads="1"/>
          </p:cNvPicPr>
          <p:nvPr/>
        </p:nvPicPr>
        <p:blipFill>
          <a:blip r:embed="rId2"/>
          <a:srcRect r="697" b="5882"/>
          <a:stretch>
            <a:fillRect/>
          </a:stretch>
        </p:blipFill>
        <p:spPr bwMode="auto">
          <a:xfrm>
            <a:off x="1357313" y="357188"/>
            <a:ext cx="31162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Users\№1\Desktop\дети войны\1329681618_detyiv-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143000"/>
            <a:ext cx="43942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2500313" y="48577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Дети воевали наравне со взрослыми и в действующей армии, и в партизанских отрядах..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571750" y="1503363"/>
            <a:ext cx="62865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Рос в деревне Лукино, у реки, которая впадает в легендарное Ильмень-озеро. Когда его родное село захватил враг, мальчик ушел к партизанам.</a:t>
            </a:r>
            <a:br>
              <a:rPr lang="ru-RU"/>
            </a:br>
            <a:r>
              <a:rPr lang="ru-RU"/>
              <a:t>   Не раз он ходил в разведку, приносил важные сведения в партизанский отряд. И летели под откос вражеские поезда, машины, рушились мосты, горели вражеские склады...</a:t>
            </a:r>
            <a:br>
              <a:rPr lang="ru-RU"/>
            </a:br>
            <a:r>
              <a:rPr lang="ru-RU"/>
              <a:t>   Был в его жизни бой, который Леня вел один на один с фашистским генералом. Граната, брошенная мальчиком, подбила машину. Из нее выбрался гитлеровец с портфелем в руках и, отстреливаясь, бросился бежать. Леня - за ним. Почти километр преследовал он врага и, наконец, убил его. В портфеле оказались очень важные документы. Штаб партизан немедленно переправил их самолетом в Москву.   Немало было еще боев в его недолгой жизни! И ни разу не дрогнул юный герой, сражавшийся плечом к плечу со взрослыми. Он погиб  зимой 1943 года, когда особенно лютовал враг.</a:t>
            </a:r>
            <a:br>
              <a:rPr lang="ru-RU"/>
            </a:br>
            <a:r>
              <a:rPr lang="ru-RU"/>
              <a:t>Пионеру-партизану Лене Голикову посмертно присвоено  звание </a:t>
            </a:r>
            <a:r>
              <a:rPr lang="ru-RU" b="1">
                <a:solidFill>
                  <a:srgbClr val="FF0000"/>
                </a:solidFill>
              </a:rPr>
              <a:t>Героя Советского Союза.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34819" name="Picture 2" descr="C:\Users\№1\Desktop\пионеры герои\Gol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5908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143240" y="285728"/>
            <a:ext cx="45527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Лёня Голиков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928938" y="1214438"/>
            <a:ext cx="585787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Он  учился в школе, был  вожаком пионеров, своих ровесников.</a:t>
            </a:r>
            <a:br>
              <a:rPr lang="ru-RU"/>
            </a:br>
            <a:r>
              <a:rPr lang="ru-RU"/>
              <a:t>   Когда в родной город ворвались фашисты, Валя Котик вместе с друзьями решил бороться с врагом. Ребята собрали на месте боев оружие, которое потом партизаны на возу с сеном переправили в отряд.</a:t>
            </a:r>
            <a:br>
              <a:rPr lang="ru-RU"/>
            </a:br>
            <a:r>
              <a:rPr lang="ru-RU"/>
              <a:t>   Присмотревшись к мальчику, взрослые доверили Вале быть связным и разведчиком. Он узнавал расположение вражеских постов, порядок смены караула.</a:t>
            </a:r>
            <a:br>
              <a:rPr lang="ru-RU"/>
            </a:br>
            <a:r>
              <a:rPr lang="ru-RU"/>
              <a:t>   Фашисты наметили карательную операцию против партизан, а Валя, выследив гитлеровского офицера, возглавлявшего карателей, убил его...</a:t>
            </a:r>
            <a:br>
              <a:rPr lang="ru-RU"/>
            </a:br>
            <a:r>
              <a:rPr lang="ru-RU"/>
              <a:t>   Когда в городе начались аресты, Валя вместе с мамой и братом Виктором ушел к партизанам. Пионер, которому только-только исполнилось четырнадцать лет, сражался плечом к плечу со взрослыми, освобождая родную землю. Валя Котик был награжден орденом и медалью.</a:t>
            </a:r>
            <a:br>
              <a:rPr lang="ru-RU"/>
            </a:br>
            <a:r>
              <a:rPr lang="ru-RU"/>
              <a:t>   Валя Котик погиб как герой, и Родина посмертно удостоила его званием Героя Советского Союза.</a:t>
            </a:r>
          </a:p>
        </p:txBody>
      </p:sp>
      <p:pic>
        <p:nvPicPr>
          <p:cNvPr id="35843" name="Picture 2" descr="C:\Users\№1\Desktop\пионеры герои\1369405380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63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00430" y="285728"/>
            <a:ext cx="38773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Валя Котик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№1\Desktop\пионеры герои\1369405383_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525713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2500313" y="642938"/>
            <a:ext cx="62865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...Война обрушилась на белорусскую землю. В деревню, где жил Марат с мамой, ворвались фашисты. Осенью Марату уже не пришлось идти в школу в пятый класс. Школьное здание фашисты превратили в свою казарму. </a:t>
            </a:r>
            <a:br>
              <a:rPr lang="ru-RU"/>
            </a:br>
            <a:r>
              <a:rPr lang="ru-RU"/>
              <a:t>   За связь с партизанами была схвачена мама Марата, и вскоре мальчик узнал, что маму повесили в Минске. Гневом и ненавистью к врагу наполнилось сердце мальчика. Вместе с сестрой он ушел к партизанам. Он стал разведчиком в штабе партизанской бригады. Проникал во вражеские гарнизоны и доставлял командованию ценные сведения. Используя эти данные, партизаны разработали  операцию и разгромили фашистов в городе Дзержинске...</a:t>
            </a:r>
            <a:br>
              <a:rPr lang="ru-RU"/>
            </a:br>
            <a:r>
              <a:rPr lang="ru-RU"/>
              <a:t>   Марат участвовал в боях и проявлял отвагу, бесстрашие, вместе с опытными подрывниками минировал железную дорогу.</a:t>
            </a:r>
            <a:br>
              <a:rPr lang="ru-RU"/>
            </a:br>
            <a:r>
              <a:rPr lang="ru-RU"/>
              <a:t>   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  <a:br>
              <a:rPr lang="ru-RU"/>
            </a:br>
            <a:r>
              <a:rPr lang="ru-RU"/>
              <a:t>   За мужество и отвагу пионер Марат Казей был удостоен звания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/>
              <a:t>. В городе Минске поставлен памятник юному герою.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0"/>
            <a:ext cx="371477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Марат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Козей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№1\Desktop\пионеры герои\0010-013-Zina-Port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063"/>
            <a:ext cx="2286000" cy="324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357438" y="1225550"/>
            <a:ext cx="64293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 Война застала ленинградскую пионерку Зину Портнову в деревне, куда она приехала на каникулы, - это в Витебской области. Там была создана подпольная организация  и Зину избрали членом ее комитета. Она участвовала в дерзких операциях против врага, распространяла листовки, по заданию партизанского отряда вела разведку.</a:t>
            </a:r>
            <a:br>
              <a:rPr lang="ru-RU"/>
            </a:br>
            <a:r>
              <a:rPr lang="ru-RU"/>
              <a:t>   ...Стоял декабрь 1943 года. Зина возвращалась с задания. В деревне Мостище её  выдал предатель. Фашисты схватили юную партизанку, пытали. Ответом врагу было молчание Зины, ее презрение и ненависть, решимость бороться до конца. Во время одного из допросов, выбрав момент, Зина схватила со стола пистолет и в упор выстрела в гестаповца.  Вбежавший на выстрел офицер был также убит наповал. Зина пыталась бежать, но фашисты настигли ее...</a:t>
            </a:r>
            <a:br>
              <a:rPr lang="ru-RU"/>
            </a:br>
            <a:r>
              <a:rPr lang="ru-RU"/>
              <a:t>   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 - званием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 b="1"/>
              <a:t>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4916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Зина Портнова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№1\Desktop\дети войны\1113_l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714500"/>
            <a:ext cx="7358063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571480"/>
            <a:ext cx="46988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Блокады</a:t>
            </a:r>
          </a:p>
        </p:txBody>
      </p:sp>
    </p:spTree>
    <p:extLst>
      <p:ext uri="{BB962C8B-B14F-4D97-AF65-F5344CB8AC3E}">
        <p14:creationId xmlns:p14="http://schemas.microsoft.com/office/powerpoint/2010/main" val="244782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№1\Desktop\Новая папка (2)\2a7bba8e4e16cd58ee0a814184c_pre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428625"/>
            <a:ext cx="56197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2571750" y="50006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Дети блокадного Ленинграда росли, работали и учились под разрывы бомб и снарядов, в условиях холода и голода. </a:t>
            </a:r>
          </a:p>
        </p:txBody>
      </p:sp>
    </p:spTree>
    <p:extLst>
      <p:ext uri="{BB962C8B-B14F-4D97-AF65-F5344CB8AC3E}">
        <p14:creationId xmlns:p14="http://schemas.microsoft.com/office/powerpoint/2010/main" val="64190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30208" y="2575757"/>
            <a:ext cx="431079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 июня 1941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07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C:\Users\№1\Desktop\дети войны\UOcAXhv-GnY.jpg"/>
          <p:cNvPicPr>
            <a:picLocks noChangeAspect="1" noChangeArrowheads="1"/>
          </p:cNvPicPr>
          <p:nvPr/>
        </p:nvPicPr>
        <p:blipFill>
          <a:blip r:embed="rId2"/>
          <a:srcRect r="5629"/>
          <a:stretch>
            <a:fillRect/>
          </a:stretch>
        </p:blipFill>
        <p:spPr bwMode="auto">
          <a:xfrm>
            <a:off x="3500438" y="214313"/>
            <a:ext cx="54292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C:\Users\№1\Desktop\дети войны\leningrc_watermark_5143b9cd7efa6e6b37307b2c_108_24_10_10_se_resize_keep_680_None.jpeg"/>
          <p:cNvPicPr>
            <a:picLocks noChangeAspect="1" noChangeArrowheads="1"/>
          </p:cNvPicPr>
          <p:nvPr/>
        </p:nvPicPr>
        <p:blipFill>
          <a:blip r:embed="rId3"/>
          <a:srcRect r="1314" b="6006"/>
          <a:stretch>
            <a:fillRect/>
          </a:stretch>
        </p:blipFill>
        <p:spPr bwMode="auto">
          <a:xfrm>
            <a:off x="4071938" y="3143250"/>
            <a:ext cx="4929187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 descr="C:\Users\№1\Desktop\дети войны\69831489_1296124407_2940.db02a7f19e146fde2fd0db979f1c1756.pr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286125"/>
            <a:ext cx="450056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№1\Desktop\дети войны\block_11698323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4313"/>
            <a:ext cx="46196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4572000" y="214313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Лишь   три процента  жизней унесли  бомбежки и артобстрелы. 97 процентов  жителей  блокадного города погибли от голода.</a:t>
            </a:r>
          </a:p>
        </p:txBody>
      </p:sp>
    </p:spTree>
    <p:extLst>
      <p:ext uri="{BB962C8B-B14F-4D97-AF65-F5344CB8AC3E}">
        <p14:creationId xmlns:p14="http://schemas.microsoft.com/office/powerpoint/2010/main" val="26662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№1\Desktop\Новая папка (2)\Tanya_Savicheva_Diary w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6363"/>
            <a:ext cx="8786813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580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Users\№1\Desktop\дети войны\2d5ce2_eta.jpg"/>
          <p:cNvPicPr>
            <a:picLocks noChangeAspect="1" noChangeArrowheads="1"/>
          </p:cNvPicPr>
          <p:nvPr/>
        </p:nvPicPr>
        <p:blipFill>
          <a:blip r:embed="rId2"/>
          <a:srcRect t="17065" b="17065"/>
          <a:stretch>
            <a:fillRect/>
          </a:stretch>
        </p:blipFill>
        <p:spPr bwMode="auto">
          <a:xfrm>
            <a:off x="-2832100" y="0"/>
            <a:ext cx="1388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764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Users\№1\Desktop\дети войны\15.04.2013_-_uzn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785813"/>
            <a:ext cx="62388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03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№1\Desktop\дети войны\54514291272687557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222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№1\Desktop\дети войны\3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500063"/>
            <a:ext cx="442912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500188" y="357188"/>
            <a:ext cx="2428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800080"/>
                </a:solidFill>
              </a:rPr>
              <a:t>Земля омыта слезами детскими,</a:t>
            </a:r>
            <a:endParaRPr lang="ru-RU" sz="1200" dirty="0"/>
          </a:p>
          <a:p>
            <a:pPr eaLnBrk="0" hangingPunct="0"/>
            <a:r>
              <a:rPr lang="ru-RU" sz="2400" b="1" dirty="0">
                <a:solidFill>
                  <a:srgbClr val="800080"/>
                </a:solidFill>
              </a:rPr>
              <a:t>Детьми советскими и не советскими.</a:t>
            </a:r>
            <a:endParaRPr lang="ru-RU" sz="1200" dirty="0"/>
          </a:p>
          <a:p>
            <a:pPr eaLnBrk="0" hangingPunct="0"/>
            <a:r>
              <a:rPr lang="ru-RU" sz="2400" b="1" dirty="0">
                <a:solidFill>
                  <a:srgbClr val="800080"/>
                </a:solidFill>
              </a:rPr>
              <a:t>Какая разница, где был под немцами,</a:t>
            </a:r>
            <a:endParaRPr lang="ru-RU" sz="1200" dirty="0"/>
          </a:p>
          <a:p>
            <a:pPr eaLnBrk="0" hangingPunct="0"/>
            <a:r>
              <a:rPr lang="ru-RU" sz="2400" b="1" dirty="0">
                <a:solidFill>
                  <a:srgbClr val="800080"/>
                </a:solidFill>
              </a:rPr>
              <a:t>В Дахау, Лидице или Освенциме?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9166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№1\Desktop\Новая папка (2)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4092" y="489509"/>
            <a:ext cx="4364081" cy="595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№1\Desktop\Новая папка (2)\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3251" y="478880"/>
            <a:ext cx="4002999" cy="592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6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9829" y="285728"/>
            <a:ext cx="594893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Минута молчания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Olga\Desktop\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88" y="1556792"/>
            <a:ext cx="6387719" cy="479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№1\Desktop\Новая папка (2)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9738" y="0"/>
            <a:ext cx="1042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643188" y="5715000"/>
            <a:ext cx="5548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Дети прячутся от налёта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№1\Desktop\дети войны\0_d1d14_3e94bf52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571500"/>
            <a:ext cx="6804025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2357438" y="5286375"/>
            <a:ext cx="5857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Девочки и мальчики вставали к заводским станкам, заменяя погибших или ушедших на фронт взрослых.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№1\Desktop\дети войны\740_310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500063"/>
            <a:ext cx="704850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2643188" y="54292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 В 12-15 лет дети   изготавливали  детали для пулеметов, автоматов, артиллерийских снарядов.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№1\Desktop\дети войны\1324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714375"/>
            <a:ext cx="71882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2928938" y="57864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Сколько будет длиться рабочий день  – никто не считал.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№1\Desktop\дети войны\1380021485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571500"/>
            <a:ext cx="7072313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3071813" y="58578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Чтобы ребята   могли работать за станками, для них  делали деревянные подставки.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№1\Desktop\дети войны\1245433877_leningrad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00063"/>
            <a:ext cx="721836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071688" y="5429250"/>
            <a:ext cx="6286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школьных пошивочных мастерских дети шили для армии белье, гимнастерки. Девочки вязали теплые вещи для фронта: варежки, носки, шарфы, шили кисеты для табака.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№1\Desktop\дети войны\0435169047792a6777fbfd73355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357188"/>
            <a:ext cx="71199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2714625" y="5072063"/>
            <a:ext cx="5214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Школьники  приходили в госпиталь к раненым.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206</Words>
  <Application>Microsoft Office PowerPoint</Application>
  <PresentationFormat>Экран (4:3)</PresentationFormat>
  <Paragraphs>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Olga</cp:lastModifiedBy>
  <cp:revision>64</cp:revision>
  <dcterms:created xsi:type="dcterms:W3CDTF">2012-08-12T16:04:58Z</dcterms:created>
  <dcterms:modified xsi:type="dcterms:W3CDTF">2020-10-19T15:50:05Z</dcterms:modified>
</cp:coreProperties>
</file>