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303" r:id="rId4"/>
    <p:sldId id="258" r:id="rId5"/>
    <p:sldId id="293" r:id="rId6"/>
    <p:sldId id="294" r:id="rId7"/>
    <p:sldId id="270" r:id="rId8"/>
    <p:sldId id="305" r:id="rId9"/>
    <p:sldId id="306" r:id="rId10"/>
    <p:sldId id="287" r:id="rId11"/>
    <p:sldId id="304" r:id="rId12"/>
    <p:sldId id="300" r:id="rId13"/>
    <p:sldId id="263" r:id="rId14"/>
    <p:sldId id="268" r:id="rId15"/>
    <p:sldId id="265" r:id="rId16"/>
    <p:sldId id="266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52600"/>
            <a:ext cx="7772400" cy="3581400"/>
          </a:xfrm>
        </p:spPr>
        <p:txBody>
          <a:bodyPr>
            <a:normAutofit fontScale="90000"/>
          </a:bodyPr>
          <a:lstStyle/>
          <a:p>
            <a:pPr algn="r"/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>МБОУ «Средняя общеобразовательная школа № 49», </a:t>
            </a:r>
            <a:b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>г. Курск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4000" b="1" dirty="0" smtClean="0">
                <a:solidFill>
                  <a:srgbClr val="00B050"/>
                </a:solidFill>
                <a:effectLst/>
                <a:latin typeface="Times New Roman" pitchFamily="18" charset="0"/>
                <a:cs typeface="Times New Roman" pitchFamily="18" charset="0"/>
              </a:rPr>
              <a:t>«Встречай с любовью птичьи стаи!»</a:t>
            </a: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>Костромин Иван</a:t>
            </a:r>
            <a:b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>4 Б класс</a:t>
            </a:r>
            <a:b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>Руководитель: </a:t>
            </a:r>
            <a:r>
              <a:rPr lang="ru-RU" sz="2700" b="1" dirty="0" err="1" smtClean="0">
                <a:effectLst/>
                <a:latin typeface="Times New Roman" pitchFamily="18" charset="0"/>
                <a:cs typeface="Times New Roman" pitchFamily="18" charset="0"/>
              </a:rPr>
              <a:t>Гайдукова</a:t>
            </a:r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> Валентина Николаевна</a:t>
            </a:r>
            <a:r>
              <a:rPr lang="ru-RU" sz="2700" b="1" dirty="0" smtClean="0"/>
              <a:t/>
            </a:r>
            <a:br>
              <a:rPr lang="ru-RU" sz="2700" b="1" dirty="0" smtClean="0"/>
            </a:br>
            <a:endParaRPr lang="ru-RU" sz="27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940491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Уже закончилась зима.</a:t>
            </a: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Пришла весенняя пора.</a:t>
            </a: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лесу сквозь ветви свет струится,</a:t>
            </a: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слышно, как щебечут… (птицы)</a:t>
            </a:r>
          </a:p>
          <a:p>
            <a:pPr algn="r">
              <a:buNone/>
            </a:pP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Без рук, без </a:t>
            </a: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топорёнка</a:t>
            </a: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Построена избенка!</a:t>
            </a:r>
          </a:p>
          <a:p>
            <a:pPr algn="r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(гнездо)</a:t>
            </a:r>
          </a:p>
          <a:p>
            <a:pPr algn="ctr">
              <a:buNone/>
            </a:pP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ЗАГАДКИ</a:t>
            </a:r>
            <a:br>
              <a:rPr lang="ru-RU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C:\Users\User\Downloads\9688e6d55ea20efbc7f80e530f02bf92de7ef8c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3065656"/>
            <a:ext cx="3276600" cy="28969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Птицы - один из важных компонентов живой природы.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Их роль в круговороте веществ велика.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Содействуют опылению цветковых растений.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Способствуют распространению плодов и семян, а следовательно, и расселению растений.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Являются санитарами планеты - истребляют больных и ослабленных животных.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Ограничивают численность других животных (беспозвоночных, грызунов)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Служат кормами для других животных (птиц, пресмыкающихся, млекопитающих).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Ограничивают численность насекомых - вредителей и мышевидных грызунов (насекомоядные и хищные птицы).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Привлечение птиц к реализации биологического способа защиты культурных растений.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Промысловые и домашние птицы - поставщики мяса, пуха, яиц.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Птичий помет - ценное органическое удобрение.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Эстетическое и научное значение.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effectLst/>
                <a:latin typeface="Times New Roman" pitchFamily="18" charset="0"/>
                <a:cs typeface="Times New Roman" pitchFamily="18" charset="0"/>
              </a:rPr>
              <a:t>Значение птиц в природе и в жизни человека</a:t>
            </a:r>
            <a:endParaRPr lang="ru-RU" sz="32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ownloads\pereletnyi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4800" y="304800"/>
            <a:ext cx="3931708" cy="3007606"/>
          </a:xfrm>
          <a:prstGeom prst="rect">
            <a:avLst/>
          </a:prstGeom>
          <a:noFill/>
        </p:spPr>
      </p:pic>
      <p:pic>
        <p:nvPicPr>
          <p:cNvPr id="4" name="Picture 2" descr="C:\Users\User\Downloads\зимующие-птицы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3048000"/>
            <a:ext cx="4514850" cy="33489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487362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Зима. Кормушка</a:t>
            </a:r>
            <a:endParaRPr lang="ru-RU" sz="4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User\Downloads\IMG-f7f89d59770cf7ceb03de61c9e05a6ab-V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81200" y="838200"/>
            <a:ext cx="5867400" cy="586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Столовая для птиц</a:t>
            </a:r>
            <a:endParaRPr lang="ru-RU" sz="4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User\Downloads\IMG-27bc1082ac10bcba128b84e56ebaa052-V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447800"/>
            <a:ext cx="2036475" cy="4525962"/>
          </a:xfrm>
          <a:prstGeom prst="rect">
            <a:avLst/>
          </a:prstGeom>
          <a:noFill/>
        </p:spPr>
      </p:pic>
      <p:pic>
        <p:nvPicPr>
          <p:cNvPr id="5" name="Picture 2" descr="C:\Users\User\Downloads\IMG-8fe4c3f974d20463c4ffac995c3fff3c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1524000"/>
            <a:ext cx="2036683" cy="4525962"/>
          </a:xfrm>
          <a:prstGeom prst="rect">
            <a:avLst/>
          </a:prstGeom>
          <a:noFill/>
        </p:spPr>
      </p:pic>
      <p:pic>
        <p:nvPicPr>
          <p:cNvPr id="6" name="Picture 2" descr="C:\Users\User\Downloads\IMG-cbb14b32816c62a3edbb00428b965283-V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1400" y="1981200"/>
            <a:ext cx="2548682" cy="45259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Зимние гости. Свиристели</a:t>
            </a:r>
            <a:endParaRPr lang="ru-RU" sz="4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ownloads\IMG_20240108_1132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371600"/>
            <a:ext cx="2438400" cy="3251200"/>
          </a:xfrm>
          <a:prstGeom prst="rect">
            <a:avLst/>
          </a:prstGeom>
          <a:noFill/>
        </p:spPr>
      </p:pic>
      <p:pic>
        <p:nvPicPr>
          <p:cNvPr id="4" name="Picture 2" descr="C:\Users\User\Downloads\IMG_20240108_1132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1447800"/>
            <a:ext cx="2625328" cy="3500437"/>
          </a:xfrm>
          <a:prstGeom prst="rect">
            <a:avLst/>
          </a:prstGeom>
          <a:noFill/>
        </p:spPr>
      </p:pic>
      <p:pic>
        <p:nvPicPr>
          <p:cNvPr id="5" name="Picture 2" descr="C:\Users\User\Downloads\IMG_20240108_1132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3048000"/>
            <a:ext cx="2535436" cy="33805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effectLst/>
                <a:latin typeface="Times New Roman" pitchFamily="18" charset="0"/>
                <a:cs typeface="Times New Roman" pitchFamily="18" charset="0"/>
              </a:rPr>
              <a:t>Весна. Первыми </a:t>
            </a:r>
            <a:r>
              <a:rPr lang="ru-RU" sz="4400" dirty="0" smtClean="0">
                <a:effectLst/>
                <a:latin typeface="Times New Roman" pitchFamily="18" charset="0"/>
                <a:cs typeface="Times New Roman" pitchFamily="18" charset="0"/>
              </a:rPr>
              <a:t>прилетают водоплавающие птицы, грачи</a:t>
            </a:r>
            <a:endParaRPr lang="ru-RU" dirty="0"/>
          </a:p>
        </p:txBody>
      </p:sp>
      <p:pic>
        <p:nvPicPr>
          <p:cNvPr id="4" name="Picture 2" descr="C:\Users\User\Downloads\IMG_20240325_18165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524000"/>
            <a:ext cx="2626637" cy="4525962"/>
          </a:xfrm>
          <a:prstGeom prst="rect">
            <a:avLst/>
          </a:prstGeom>
          <a:noFill/>
        </p:spPr>
      </p:pic>
      <p:pic>
        <p:nvPicPr>
          <p:cNvPr id="5" name="Picture 2" descr="C:\Users\User\Downloads\IMG_20240325_1817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1905000"/>
            <a:ext cx="2593389" cy="4525962"/>
          </a:xfrm>
          <a:prstGeom prst="rect">
            <a:avLst/>
          </a:prstGeom>
          <a:noFill/>
        </p:spPr>
      </p:pic>
      <p:pic>
        <p:nvPicPr>
          <p:cNvPr id="6" name="Picture 2" descr="C:\Users\User\Downloads\IMG_20240325_1817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1447800"/>
            <a:ext cx="2736894" cy="45259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dirty="0" smtClean="0">
                <a:effectLst/>
                <a:latin typeface="Times New Roman" pitchFamily="18" charset="0"/>
                <a:cs typeface="Times New Roman" pitchFamily="18" charset="0"/>
              </a:rPr>
              <a:t>На реке, в поле</a:t>
            </a:r>
            <a:endParaRPr lang="ru-RU" dirty="0"/>
          </a:p>
        </p:txBody>
      </p:sp>
      <p:pic>
        <p:nvPicPr>
          <p:cNvPr id="4" name="Picture 2" descr="C:\Users\User\Downloads\IMG-2e642aeea1c2ad431da310d6bb09c0d0-V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19200"/>
            <a:ext cx="4465438" cy="2667000"/>
          </a:xfrm>
          <a:prstGeom prst="rect">
            <a:avLst/>
          </a:prstGeom>
          <a:noFill/>
        </p:spPr>
      </p:pic>
      <p:pic>
        <p:nvPicPr>
          <p:cNvPr id="6" name="Picture 2" descr="C:\Users\User\Downloads\30869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295400"/>
            <a:ext cx="4203192" cy="2501900"/>
          </a:xfrm>
          <a:prstGeom prst="rect">
            <a:avLst/>
          </a:prstGeom>
          <a:noFill/>
        </p:spPr>
      </p:pic>
      <p:pic>
        <p:nvPicPr>
          <p:cNvPr id="7" name="Picture 2" descr="C:\Users\User\Downloads\ohjs94ucwic3f88ql31gcpkudz2cnbl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71800" y="4114800"/>
            <a:ext cx="3352800" cy="2514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Весенние </a:t>
            </a: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хлопоты</a:t>
            </a:r>
            <a:endParaRPr lang="ru-RU" sz="4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User\Downloads\IMG-debca7c1d5834eb1cbc66c93eac7f22c-V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38200" y="1524000"/>
            <a:ext cx="2548682" cy="4525962"/>
          </a:xfrm>
          <a:prstGeom prst="rect">
            <a:avLst/>
          </a:prstGeom>
          <a:noFill/>
        </p:spPr>
      </p:pic>
      <p:pic>
        <p:nvPicPr>
          <p:cNvPr id="4" name="Picture 2" descr="C:\Users\User\Downloads\IMG-fc401fc9368c1aa38367b93199d46834-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0" y="1905000"/>
            <a:ext cx="2548682" cy="45259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Курский соловей</a:t>
            </a:r>
            <a:endParaRPr lang="ru-RU" sz="4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User\Downloads\675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77528" y="1481138"/>
            <a:ext cx="6788943" cy="45259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effectLst/>
                <a:latin typeface="Times New Roman" pitchFamily="18" charset="0"/>
                <a:cs typeface="Times New Roman" pitchFamily="18" charset="0"/>
              </a:rPr>
              <a:t>Москва. Международная выставка – форум «Россия»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User\Downloads\IMG-2a9c0c2495f616c2cca3640cea756c29-V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352800" y="1066800"/>
            <a:ext cx="4881761" cy="2749042"/>
          </a:xfrm>
          <a:prstGeom prst="rect">
            <a:avLst/>
          </a:prstGeom>
          <a:noFill/>
        </p:spPr>
      </p:pic>
      <p:pic>
        <p:nvPicPr>
          <p:cNvPr id="5" name="Picture 2" descr="C:\Users\User\Downloads\IMG-a7248ec09201a768dfa55fb82fa52fda-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3962400"/>
            <a:ext cx="4999993" cy="2815622"/>
          </a:xfrm>
          <a:prstGeom prst="rect">
            <a:avLst/>
          </a:prstGeom>
          <a:noFill/>
        </p:spPr>
      </p:pic>
      <p:pic>
        <p:nvPicPr>
          <p:cNvPr id="6" name="Picture 2" descr="C:\Users\User\Downloads\IMG-aac628ad484dec37b80beb006a9e6b81-V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" y="1447800"/>
            <a:ext cx="2548682" cy="45259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64291"/>
          </a:xfrm>
        </p:spPr>
        <p:txBody>
          <a:bodyPr>
            <a:normAutofit fontScale="70000" lnSpcReduction="20000"/>
          </a:bodyPr>
          <a:lstStyle/>
          <a:p>
            <a:pPr algn="just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Музей «Курский соловей» открыт в Курске 4 июня (Соловьиный день по народному календарю) 2007 года. Посвящён живому символу Курского края – птице соловей. Автор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реализатор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идеи – Еремина Любовь Николаевна. 20 октября 2017 года музей вошёл в структуру Курского областного краеведческого музея и приобрёл статус государственного.</a:t>
            </a:r>
          </a:p>
          <a:p>
            <a:pPr algn="just" fontAlgn="base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Музей имеет отдельное помещение, один зал. Подлинных, «соловьиных», экспонатов насчитывает более 700! Здесь максимально сконцентрирована информация об этой необыкновенной птице. Экспозиция музея разносторонняя, охватывает самые различные сферы жизнедеятельности человека, познавательна и интересна. </a:t>
            </a:r>
          </a:p>
          <a:p>
            <a:pPr algn="just" fontAlgn="base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Много необычного можно увидеть и услышать в музее о соловье: почему в народе эту птицу называют души правителем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мудрователем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откуда пошла слава курских соловьёв; почему живой символ региона – соловей, а на гербе – куропатки; почему он «стал главной музыкой войны» и т. д. Музей ежегодно посещают более 5 000 человек.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effectLst/>
                <a:latin typeface="Times New Roman" pitchFamily="18" charset="0"/>
                <a:cs typeface="Times New Roman" pitchFamily="18" charset="0"/>
              </a:rPr>
              <a:t>Музей «Курский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effectLst/>
                <a:latin typeface="Times New Roman" pitchFamily="18" charset="0"/>
                <a:cs typeface="Times New Roman" pitchFamily="18" charset="0"/>
              </a:rPr>
              <a:t>соловей»</a:t>
            </a:r>
            <a:endParaRPr lang="ru-RU" sz="32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effectLst/>
                <a:latin typeface="Times New Roman" pitchFamily="18" charset="0"/>
                <a:cs typeface="Times New Roman" pitchFamily="18" charset="0"/>
              </a:rPr>
              <a:t>Памятник курскому соловью</a:t>
            </a:r>
            <a:endParaRPr lang="ru-RU" sz="32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ownloads\solovey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1447800"/>
            <a:ext cx="4754562" cy="47545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User\Downloads\1681538131_animals-pibig-info-p-khvost-vorobya-zhivotnie-krasivo-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152400"/>
            <a:ext cx="2514600" cy="17526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900" b="1" dirty="0" smtClean="0">
                <a:solidFill>
                  <a:srgbClr val="00B050"/>
                </a:solidFill>
                <a:effectLst/>
                <a:latin typeface="Times New Roman" pitchFamily="18" charset="0"/>
                <a:cs typeface="Times New Roman" pitchFamily="18" charset="0"/>
              </a:rPr>
              <a:t>Птицы – наши друзья!</a:t>
            </a:r>
            <a:br>
              <a:rPr lang="ru-RU" sz="4900" b="1" dirty="0" smtClean="0">
                <a:solidFill>
                  <a:srgbClr val="00B05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900" b="1" dirty="0" smtClean="0">
                <a:solidFill>
                  <a:srgbClr val="00B05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dirty="0" smtClean="0">
                <a:solidFill>
                  <a:srgbClr val="00B05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900" b="1" dirty="0" smtClean="0">
                <a:solidFill>
                  <a:srgbClr val="00B050"/>
                </a:solidFill>
                <a:effectLst/>
                <a:latin typeface="Times New Roman" pitchFamily="18" charset="0"/>
                <a:cs typeface="Times New Roman" pitchFamily="18" charset="0"/>
              </a:rPr>
              <a:t>Берегите птиц!</a:t>
            </a:r>
            <a:r>
              <a:rPr lang="ru-RU" sz="49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9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ownloads\a100863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3875" y="4267200"/>
            <a:ext cx="2828925" cy="2019300"/>
          </a:xfrm>
          <a:prstGeom prst="rect">
            <a:avLst/>
          </a:prstGeom>
          <a:noFill/>
        </p:spPr>
      </p:pic>
      <p:pic>
        <p:nvPicPr>
          <p:cNvPr id="2051" name="Picture 3" descr="C:\Users\User\Downloads\d7fa231cac3026b44e583002fabe8b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4038600"/>
            <a:ext cx="2990850" cy="2200275"/>
          </a:xfrm>
          <a:prstGeom prst="rect">
            <a:avLst/>
          </a:prstGeom>
          <a:noFill/>
        </p:spPr>
      </p:pic>
      <p:pic>
        <p:nvPicPr>
          <p:cNvPr id="2053" name="Picture 5" descr="C:\Users\User\Downloads\bol_pestr_dyatel.18176db1094c57fa245ab89941e7a0f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53200" y="228600"/>
            <a:ext cx="2328863" cy="3429000"/>
          </a:xfrm>
          <a:prstGeom prst="rect">
            <a:avLst/>
          </a:prstGeom>
          <a:noFill/>
        </p:spPr>
      </p:pic>
      <p:pic>
        <p:nvPicPr>
          <p:cNvPr id="3074" name="Picture 2" descr="C:\Users\User\Downloads\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3274" y="228600"/>
            <a:ext cx="2392326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36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900" b="1" i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Спасибо</a:t>
            </a:r>
            <a:r>
              <a:rPr lang="ru-RU" sz="49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b="1" i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за внимание!</a:t>
            </a:r>
            <a:endParaRPr lang="ru-RU" sz="4900" b="1" i="1" dirty="0"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User\Downloads\IMG-b3c994b35077e1e3a366ce2ae51c02ed-V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2825750"/>
            <a:ext cx="4343400" cy="3257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337</TotalTime>
  <Words>368</Words>
  <PresentationFormat>Экран (4:3)</PresentationFormat>
  <Paragraphs>42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Открытая</vt:lpstr>
      <vt:lpstr>МБОУ «Средняя общеобразовательная школа № 49»,  г. Курск   «Встречай с любовью птичьи стаи!»   Костромин Иван  4 Б класс  Руководитель: Гайдукова Валентина Николаевна </vt:lpstr>
      <vt:lpstr>ЗАГАДКИ </vt:lpstr>
      <vt:lpstr>Значение птиц в природе и в жизни человека</vt:lpstr>
      <vt:lpstr>Слайд 4</vt:lpstr>
      <vt:lpstr>Зима. Кормушка</vt:lpstr>
      <vt:lpstr>Столовая для птиц</vt:lpstr>
      <vt:lpstr>Зимние гости. Свиристели</vt:lpstr>
      <vt:lpstr>Весна. Первыми прилетают водоплавающие птицы, грачи</vt:lpstr>
      <vt:lpstr>На реке, в поле</vt:lpstr>
      <vt:lpstr>Весенние хлопоты</vt:lpstr>
      <vt:lpstr>Курский соловей</vt:lpstr>
      <vt:lpstr>Москва. Международная выставка – форум «Россия»</vt:lpstr>
      <vt:lpstr>Музей «Курский соловей»</vt:lpstr>
      <vt:lpstr>Памятник курскому соловью</vt:lpstr>
      <vt:lpstr>         Птицы – наши друзья!  Берегите птиц! </vt:lpstr>
      <vt:lpstr>    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«Средняя общеобразовательная школа № 49»,  г. Курск   «Встречай с любовью птичьи стаи!»      Костромин Иван 4 Б класс   Руководитель: Гайдукова Валентина Николаевна </dc:title>
  <dc:creator>User</dc:creator>
  <cp:lastModifiedBy>User</cp:lastModifiedBy>
  <cp:revision>35</cp:revision>
  <dcterms:created xsi:type="dcterms:W3CDTF">2024-03-17T14:49:53Z</dcterms:created>
  <dcterms:modified xsi:type="dcterms:W3CDTF">2024-04-10T15:31:16Z</dcterms:modified>
</cp:coreProperties>
</file>