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1" r:id="rId3"/>
    <p:sldId id="288" r:id="rId4"/>
    <p:sldId id="271" r:id="rId5"/>
    <p:sldId id="270" r:id="rId6"/>
    <p:sldId id="291" r:id="rId7"/>
    <p:sldId id="261" r:id="rId8"/>
    <p:sldId id="269" r:id="rId9"/>
    <p:sldId id="272" r:id="rId10"/>
    <p:sldId id="273" r:id="rId11"/>
    <p:sldId id="274" r:id="rId12"/>
    <p:sldId id="275" r:id="rId13"/>
    <p:sldId id="276" r:id="rId14"/>
    <p:sldId id="278" r:id="rId15"/>
    <p:sldId id="279" r:id="rId16"/>
    <p:sldId id="280" r:id="rId17"/>
    <p:sldId id="282" r:id="rId18"/>
    <p:sldId id="285" r:id="rId19"/>
    <p:sldId id="284" r:id="rId20"/>
    <p:sldId id="263" r:id="rId21"/>
    <p:sldId id="289" r:id="rId22"/>
    <p:sldId id="290" r:id="rId23"/>
    <p:sldId id="292" r:id="rId24"/>
    <p:sldId id="293" r:id="rId25"/>
    <p:sldId id="268" r:id="rId26"/>
    <p:sldId id="300" r:id="rId27"/>
    <p:sldId id="262" r:id="rId28"/>
    <p:sldId id="259" r:id="rId29"/>
    <p:sldId id="260" r:id="rId30"/>
    <p:sldId id="264" r:id="rId31"/>
    <p:sldId id="265" r:id="rId32"/>
    <p:sldId id="266" r:id="rId33"/>
    <p:sldId id="267" r:id="rId34"/>
    <p:sldId id="295" r:id="rId35"/>
    <p:sldId id="299" r:id="rId36"/>
    <p:sldId id="294" r:id="rId37"/>
    <p:sldId id="283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5" autoAdjust="0"/>
    <p:restoredTop sz="94713" autoAdjust="0"/>
  </p:normalViewPr>
  <p:slideViewPr>
    <p:cSldViewPr>
      <p:cViewPr varScale="1">
        <p:scale>
          <a:sx n="96" d="100"/>
          <a:sy n="96" d="100"/>
        </p:scale>
        <p:origin x="-154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56F32-31D7-4FCB-BBBB-F1F3C2E1D111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617A-34F2-4A4D-9BC1-895485237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56F32-31D7-4FCB-BBBB-F1F3C2E1D111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617A-34F2-4A4D-9BC1-895485237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56F32-31D7-4FCB-BBBB-F1F3C2E1D111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617A-34F2-4A4D-9BC1-895485237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56F32-31D7-4FCB-BBBB-F1F3C2E1D111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617A-34F2-4A4D-9BC1-895485237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56F32-31D7-4FCB-BBBB-F1F3C2E1D111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617A-34F2-4A4D-9BC1-895485237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56F32-31D7-4FCB-BBBB-F1F3C2E1D111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617A-34F2-4A4D-9BC1-895485237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56F32-31D7-4FCB-BBBB-F1F3C2E1D111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617A-34F2-4A4D-9BC1-895485237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56F32-31D7-4FCB-BBBB-F1F3C2E1D111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617A-34F2-4A4D-9BC1-895485237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56F32-31D7-4FCB-BBBB-F1F3C2E1D111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617A-34F2-4A4D-9BC1-895485237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56F32-31D7-4FCB-BBBB-F1F3C2E1D111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617A-34F2-4A4D-9BC1-895485237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56F32-31D7-4FCB-BBBB-F1F3C2E1D111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617A-34F2-4A4D-9BC1-895485237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656F32-31D7-4FCB-BBBB-F1F3C2E1D111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3617A-34F2-4A4D-9BC1-895485237FD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slide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62270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55576" y="1196753"/>
            <a:ext cx="316835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/>
              <a:t>“Люди вместе могут совершить то, чего не в силах сделать в одиночку: единение умов и рук, сосредоточение сил может стать почти всемогущим…” Д.Уэбстер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ЦЕЛИ И ЗАДАЧИ: 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800" i="1" dirty="0" smtClean="0"/>
              <a:t>Цели:                                                                                            Задачи:</a:t>
            </a:r>
          </a:p>
          <a:p>
            <a:pPr>
              <a:buNone/>
            </a:pPr>
            <a:r>
              <a:rPr lang="ru-RU" sz="1800" dirty="0" smtClean="0"/>
              <a:t>-Знакомство с родителями                    -Создать атмосферу взаимного доверия                         </a:t>
            </a:r>
          </a:p>
          <a:p>
            <a:pPr>
              <a:buNone/>
            </a:pPr>
            <a:r>
              <a:rPr lang="ru-RU" sz="1800" dirty="0" smtClean="0"/>
              <a:t> </a:t>
            </a:r>
            <a:r>
              <a:rPr lang="ru-RU" sz="1800" dirty="0" smtClean="0"/>
              <a:t>  учащихся класса и                                        между родителями и </a:t>
            </a:r>
            <a:r>
              <a:rPr lang="ru-RU" sz="1800" dirty="0" err="1" smtClean="0"/>
              <a:t>кл.руководителем</a:t>
            </a:r>
            <a:r>
              <a:rPr lang="ru-RU" sz="1800" dirty="0" smtClean="0"/>
              <a:t>;</a:t>
            </a:r>
            <a:endParaRPr lang="ru-RU" sz="1800" dirty="0" smtClean="0"/>
          </a:p>
          <a:p>
            <a:pPr>
              <a:buNone/>
            </a:pPr>
            <a:r>
              <a:rPr lang="ru-RU" sz="1800" dirty="0" smtClean="0"/>
              <a:t>   знакомство родителей                        -Ознакомить родителей с </a:t>
            </a:r>
            <a:r>
              <a:rPr lang="ru-RU" sz="1800" dirty="0" err="1" smtClean="0"/>
              <a:t>псих.особен</a:t>
            </a:r>
            <a:r>
              <a:rPr lang="ru-RU" sz="1800" dirty="0" smtClean="0"/>
              <a:t>-</a:t>
            </a:r>
          </a:p>
          <a:p>
            <a:pPr>
              <a:buNone/>
            </a:pPr>
            <a:r>
              <a:rPr lang="ru-RU" sz="1800" dirty="0" smtClean="0"/>
              <a:t> </a:t>
            </a:r>
            <a:r>
              <a:rPr lang="ru-RU" sz="1800" dirty="0" smtClean="0"/>
              <a:t>  друг с другом;                                                </a:t>
            </a:r>
            <a:r>
              <a:rPr lang="ru-RU" sz="1800" dirty="0" err="1" smtClean="0"/>
              <a:t>ностями</a:t>
            </a:r>
            <a:r>
              <a:rPr lang="ru-RU" sz="1800" dirty="0" smtClean="0"/>
              <a:t> адаптационного периода;</a:t>
            </a:r>
          </a:p>
          <a:p>
            <a:pPr>
              <a:buNone/>
            </a:pPr>
            <a:r>
              <a:rPr lang="ru-RU" sz="1800" dirty="0" smtClean="0"/>
              <a:t>-Определение перспектив                    -Проанализировать </a:t>
            </a:r>
            <a:r>
              <a:rPr lang="ru-RU" sz="1800" dirty="0" err="1" smtClean="0"/>
              <a:t>трудности,кот.могут</a:t>
            </a:r>
            <a:r>
              <a:rPr lang="ru-RU" sz="1800" dirty="0" smtClean="0"/>
              <a:t> </a:t>
            </a:r>
          </a:p>
          <a:p>
            <a:pPr>
              <a:buNone/>
            </a:pPr>
            <a:r>
              <a:rPr lang="ru-RU" sz="1800" dirty="0" smtClean="0"/>
              <a:t>развития детского коллектива.                     возникнуть у пятиклассников;   </a:t>
            </a:r>
          </a:p>
          <a:p>
            <a:pPr>
              <a:buNone/>
            </a:pPr>
            <a:r>
              <a:rPr lang="ru-RU" sz="1800" dirty="0" smtClean="0"/>
              <a:t>                                                                     -Ознакомить родителей с основными направлениями воспитательной деятельности в пятом классе;</a:t>
            </a:r>
          </a:p>
          <a:p>
            <a:pPr>
              <a:buNone/>
            </a:pPr>
            <a:r>
              <a:rPr lang="ru-RU" sz="1800" dirty="0" smtClean="0"/>
              <a:t>-Изучить приоритетные интересы родителей;</a:t>
            </a:r>
          </a:p>
          <a:p>
            <a:pPr>
              <a:buNone/>
            </a:pPr>
            <a:r>
              <a:rPr lang="ru-RU" sz="1800" dirty="0" smtClean="0"/>
              <a:t>-Провести выборы родительского комитета.                                           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unname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chool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Скоро во всех школах страны…</a:t>
            </a:r>
            <a:endParaRPr lang="ru-RU" dirty="0"/>
          </a:p>
        </p:txBody>
      </p:sp>
      <p:pic>
        <p:nvPicPr>
          <p:cNvPr id="4" name="Содержимое 3" descr="pro-uroki-kartinki_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268760"/>
            <a:ext cx="7344816" cy="558924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Скоро-в-школу-юмор-и-приколы-0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532945506_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lassnyj-rukovoditel-i-ucheniki-kartinki_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meshnye-kartinki-pro-domashnee-zadanie-humoraf.ru-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meshnye-kartinki-pro-domashnee-zadanie-humoraf.ru-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332656"/>
            <a:ext cx="9036496" cy="652534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meshnye-kartinki-pro-domashnee-zadanie-humoraf.ru-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meshnye-kartinki-pro-domashnee-zadanie-humoraf.ru-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7" y="188640"/>
            <a:ext cx="8568952" cy="666936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meshnye-kartinki-pro-domashnee-zadanie-humoraf.ru-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59735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meshnye-kartinki-pro-domashnee-zadanie-humoraf.ru-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meshnye-kartinki-pro-domashnee-zadanie-humoraf.ru-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meshnye-kartinki-pro-domashnee-zadanie-humoraf.ru-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meshnye-kartinki-pro-domashnee-zadanie-humoraf.ru-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рай-ад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xWQz_ZYEsuQ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50548760218808209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et-tel-dove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0"/>
            <a:ext cx="6336704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qdefaul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/>
              <a:t>Памятка родителям </a:t>
            </a:r>
            <a:br>
              <a:rPr lang="ru-RU" sz="3200" b="1" dirty="0" smtClean="0"/>
            </a:br>
            <a:r>
              <a:rPr lang="ru-RU" sz="3200" b="1" dirty="0" smtClean="0"/>
              <a:t>«Дети учатся жить у жизни»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1.Ребенка постоянно критикуют, он учится…          </a:t>
            </a:r>
          </a:p>
          <a:p>
            <a:pPr>
              <a:buNone/>
            </a:pPr>
            <a:r>
              <a:rPr lang="ru-RU" sz="2400" dirty="0" smtClean="0"/>
              <a:t>  НЕНАВИДЕТЬ</a:t>
            </a:r>
          </a:p>
          <a:p>
            <a:pPr>
              <a:buNone/>
            </a:pPr>
            <a:r>
              <a:rPr lang="ru-RU" sz="2400" dirty="0" smtClean="0"/>
              <a:t>2.Ребенок живет во вражде, он учится…</a:t>
            </a:r>
          </a:p>
          <a:p>
            <a:pPr>
              <a:buNone/>
            </a:pPr>
            <a:r>
              <a:rPr lang="ru-RU" sz="2400" dirty="0" smtClean="0"/>
              <a:t>БЫТЬ АГРЕССИВНЫМ</a:t>
            </a:r>
          </a:p>
          <a:p>
            <a:pPr>
              <a:buNone/>
            </a:pPr>
            <a:r>
              <a:rPr lang="ru-RU" sz="2400" dirty="0" smtClean="0"/>
              <a:t>3.Ребенок растет в упреках, он учится… </a:t>
            </a:r>
          </a:p>
          <a:p>
            <a:pPr>
              <a:buNone/>
            </a:pPr>
            <a:r>
              <a:rPr lang="ru-RU" sz="2400" dirty="0" smtClean="0"/>
              <a:t>ЖИТЬ С ЧУВСТВОМ ВИНЫ</a:t>
            </a:r>
          </a:p>
          <a:p>
            <a:pPr>
              <a:buNone/>
            </a:pPr>
            <a:r>
              <a:rPr lang="ru-RU" sz="2400" dirty="0" smtClean="0"/>
              <a:t>4.Ребенок растет в терпимости, он учится… </a:t>
            </a:r>
          </a:p>
          <a:p>
            <a:pPr>
              <a:buNone/>
            </a:pPr>
            <a:r>
              <a:rPr lang="ru-RU" sz="2400" dirty="0" smtClean="0"/>
              <a:t>ПОНИМАТЬ ДРУГИХ</a:t>
            </a:r>
          </a:p>
          <a:p>
            <a:pPr>
              <a:buNone/>
            </a:pPr>
            <a:r>
              <a:rPr lang="ru-RU" sz="2400" dirty="0" smtClean="0"/>
              <a:t>5.Ребенка хвалят, он учится… </a:t>
            </a:r>
          </a:p>
          <a:p>
            <a:pPr>
              <a:buNone/>
            </a:pPr>
            <a:r>
              <a:rPr lang="ru-RU" sz="2400" dirty="0" smtClean="0"/>
              <a:t>БЫТЬ БЛАГОДАРНЫМ</a:t>
            </a:r>
          </a:p>
          <a:p>
            <a:pPr>
              <a:buNone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6.Ребенок растет в честности, он учится…</a:t>
            </a:r>
          </a:p>
          <a:p>
            <a:pPr>
              <a:buNone/>
            </a:pPr>
            <a:r>
              <a:rPr lang="ru-RU" sz="2400" dirty="0" smtClean="0"/>
              <a:t> БЫТЬ СПРАВЕДЛИВЫМ</a:t>
            </a:r>
          </a:p>
          <a:p>
            <a:pPr>
              <a:buNone/>
            </a:pPr>
            <a:r>
              <a:rPr lang="ru-RU" sz="2400" dirty="0" smtClean="0"/>
              <a:t>7.Ребенок растет в безопасности, он учится… </a:t>
            </a:r>
          </a:p>
          <a:p>
            <a:pPr>
              <a:buNone/>
            </a:pPr>
            <a:r>
              <a:rPr lang="ru-RU" sz="2400" dirty="0" smtClean="0"/>
              <a:t>ВЕРИТЬ В ЛЮДЕЙ</a:t>
            </a:r>
          </a:p>
          <a:p>
            <a:pPr>
              <a:buNone/>
            </a:pPr>
            <a:r>
              <a:rPr lang="ru-RU" sz="2400" dirty="0" smtClean="0"/>
              <a:t>8.Ребенка поддерживают, он учится… </a:t>
            </a:r>
          </a:p>
          <a:p>
            <a:pPr>
              <a:buNone/>
            </a:pPr>
            <a:r>
              <a:rPr lang="ru-RU" sz="2400" dirty="0" smtClean="0"/>
              <a:t>ЦЕНИТЬ СЕБЯ</a:t>
            </a:r>
          </a:p>
          <a:p>
            <a:pPr>
              <a:buNone/>
            </a:pPr>
            <a:r>
              <a:rPr lang="ru-RU" sz="2400" dirty="0" smtClean="0"/>
              <a:t>9.Ребенка высмеивают, он учится… </a:t>
            </a:r>
          </a:p>
          <a:p>
            <a:pPr>
              <a:buNone/>
            </a:pPr>
            <a:r>
              <a:rPr lang="ru-RU" sz="2400" dirty="0" smtClean="0"/>
              <a:t>БЫТЬ ЗАМКНУТЫМ</a:t>
            </a:r>
          </a:p>
          <a:p>
            <a:pPr>
              <a:buNone/>
            </a:pPr>
            <a:r>
              <a:rPr lang="ru-RU" sz="2400" dirty="0" smtClean="0"/>
              <a:t>10.Ребенок живет в понимании и дружелюбии, он учится…</a:t>
            </a:r>
          </a:p>
          <a:p>
            <a:pPr>
              <a:buNone/>
            </a:pPr>
            <a:r>
              <a:rPr lang="ru-RU" sz="2400" dirty="0" smtClean="0"/>
              <a:t>НАХОДИТЬ ЛЮБОВЬ В ЭТОМ МИРЕ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k5K-mJ0bg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rava_i_obyazannosti_uchenika_pravila_povedeniya_v_shkole_i_puti_resheniya_konfliktnyh_situaciy_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407061816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4566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423423749_7890d19f4b63d501ee36354b2cccc6b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nevnik-01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nevnik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nevnik-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d_6886a6ff8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unnamed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-веб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139952" cy="3377127"/>
          </a:xfrm>
        </p:spPr>
      </p:pic>
      <p:pic>
        <p:nvPicPr>
          <p:cNvPr id="5" name="Рисунок 4" descr="detsad-732121-14988418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-9461"/>
            <a:ext cx="4464496" cy="3400698"/>
          </a:xfrm>
          <a:prstGeom prst="rect">
            <a:avLst/>
          </a:prstGeom>
        </p:spPr>
      </p:pic>
      <p:pic>
        <p:nvPicPr>
          <p:cNvPr id="6" name="Рисунок 5" descr="EJ_XylLX0AEKtyp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338" y="3212976"/>
            <a:ext cx="4248472" cy="3645024"/>
          </a:xfrm>
          <a:prstGeom prst="rect">
            <a:avLst/>
          </a:prstGeom>
        </p:spPr>
      </p:pic>
      <p:pic>
        <p:nvPicPr>
          <p:cNvPr id="7" name="Рисунок 6" descr="igru_per_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5976" y="3356992"/>
            <a:ext cx="4355976" cy="33666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smtClean="0"/>
              <a:t>Релаксация «Секрет счастья»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А сейчас я хочу предложить вам простой рецепт счастья. Если вам покажется, что ваше терпение на исходе, что у вас больше нет сил, и вы не знаете, когда это все закончится, воспользуйтесь простым рецептом счастья: - Возьмите чашу ТЕРПЕНИЯ, влейте в нее полное сердце ЛЮБВИ, добавьте две горсти ЩЕДРОСТИ, посыпьте ДОБРОТОЙ, плесните немного ЮМОРА и добавьте как можно больше ВЕРЫ. Все это хорошо перемешайте, намажьте на кусок отпущенной вам жизни и предложите своему ребенку.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smeshnye-kartinki-pro-domashnee-zadanie-humoraf.ru-6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3019</TotalTime>
  <Words>225</Words>
  <Application>Microsoft Office PowerPoint</Application>
  <PresentationFormat>Экран (4:3)</PresentationFormat>
  <Paragraphs>35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 Office</vt:lpstr>
      <vt:lpstr>Слайд 1</vt:lpstr>
      <vt:lpstr>ЦЕЛИ И ЗАДАЧИ: </vt:lpstr>
      <vt:lpstr>Слайд 3</vt:lpstr>
      <vt:lpstr>Слайд 4</vt:lpstr>
      <vt:lpstr>Скоро во всех школах страны…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Памятка родителям  «Дети учатся жить у жизни» 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Марина</dc:creator>
  <cp:lastModifiedBy>к161</cp:lastModifiedBy>
  <cp:revision>74</cp:revision>
  <dcterms:created xsi:type="dcterms:W3CDTF">2021-08-22T15:22:17Z</dcterms:created>
  <dcterms:modified xsi:type="dcterms:W3CDTF">2021-08-25T09:14:56Z</dcterms:modified>
</cp:coreProperties>
</file>