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53802" y="2189410"/>
            <a:ext cx="7765961" cy="3027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Рекомендация для родителей(законных представителей)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3600" i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«Рисуем вместе с детьми дома. Нетрадиционные техники рисования».</a:t>
            </a:r>
            <a:endParaRPr lang="ru-RU" sz="3600" i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669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12394" y="2152678"/>
            <a:ext cx="6096000" cy="327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ребёнок любит узнавать мир вокруг себя, он художник и творец. У детей мир фантазии и игры очень тонко переплетается с нашей обыденной жизнью.     В отличие от традиционного рисования у ребёнка гораздо больше возможностей проявить и развить свои творческие способности, фантазию, воображение. Ребёнок учится работать с разными материалами. Ощупывая материалы и фактуры, он развивает мелкую моторику.  В процессе работы ребёнок знакомится с объёмом, фактурой и пространством. Ребёнок работает с цветом, учится смешивать и сочетать цвета, развивает художественный вкус. Нетрадиционное рисование успокаивает и увлекает, способствует развитию усидчивости, побуждает к поиску нестандартных решений. В этом виде деятельности нет слова «нельзя».  Увидели шишки, листики, чайный пакетик – все это может пригодиться. Рисунки в нетрадиционной технике получаются на порядок быстрей обычных. Это играет огромную роль для маленьких детей, когда им не хватает усидчивости и терпения, чтобы завершить свою работу. Такие занятия добавляют уверенности в себе и в своих силах, да и просто доставляют огромное удовольствие.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400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611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0264" y="2034860"/>
            <a:ext cx="2979313" cy="2988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у Вас возник вопрос, чем заняться с детьми…..., то ответ в Вашем кухонном ящике!</a:t>
            </a:r>
          </a:p>
          <a:p>
            <a:pPr algn="ctr" fontAlgn="base">
              <a:spcAft>
                <a:spcPts val="0"/>
              </a:spcAft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Достаньте из ящика вилки, себе и ребенку, возьмите краски, и создайте арт – объект!</a:t>
            </a:r>
          </a:p>
          <a:p>
            <a:pPr algn="ctr" fontAlgn="base">
              <a:spcAft>
                <a:spcPts val="0"/>
              </a:spcAft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Познакомимся еще с одним видом нетрадиционного рисования, это </a:t>
            </a:r>
            <a:r>
              <a:rPr lang="ru-RU" sz="1200" b="1" i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вилкой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  <a:tabLst>
                <a:tab pos="5448300" algn="l"/>
              </a:tabLst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рисования вилкой очень простой, опускаете вилку обратной стороной в краску, после делаете отпечаток на листе бумаге.</a:t>
            </a:r>
            <a:r>
              <a:rPr lang="ru-RU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200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s://sun9-52.userapi.com/nWu1JDwJSwo6YsruFYWvXnnsWZ4vSjL-UOL5rQ/ff_g1qGG5r8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8" t="1973" r="10895" b="2334"/>
          <a:stretch/>
        </p:blipFill>
        <p:spPr bwMode="auto">
          <a:xfrm>
            <a:off x="7235378" y="2176530"/>
            <a:ext cx="3106357" cy="2498501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53449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sun1-16.userapi.com/impg/3KsLqCuL_DyxKv2Q7E2P5TJbYji85JzjUiZjMw/0i6laQWYJ70.jpg?size=595x416&amp;quality=96&amp;sign=0443a4a96443b3fc8f7707c7238f2a62&amp;type=albu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199" y="2194835"/>
            <a:ext cx="3208319" cy="2435378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https://ds04.infourok.ru/uploads/ex/121e/00133875-d2ed6b62/hello_html_70f060b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477" y="2194835"/>
            <a:ext cx="3275337" cy="2397220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427257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15414" y="2910625"/>
            <a:ext cx="4048259" cy="17802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же вашему вниманию </a:t>
            </a:r>
            <a:r>
              <a:rPr lang="ru-RU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предлогаем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следующую нетрадиционную технику рисования технику </a:t>
            </a:r>
          </a:p>
          <a:p>
            <a:pPr algn="ctr"/>
            <a:r>
              <a:rPr lang="ru-RU" sz="1200" b="1" i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пальчиками и </a:t>
            </a:r>
            <a:r>
              <a:rPr lang="ru-RU" sz="1200" b="1" i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ладошкой</a:t>
            </a:r>
            <a:r>
              <a:rPr lang="ru-RU" sz="1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Всё очень просто, берём ладошку или пальчики, наносим краску, специальную или простую акварель, и творим. Оставляя следы, остаётся только пофантазировать на что это похоже. Падает снежок, или листья, а может у вас появилась рыбка или ещё какой зверь.</a:t>
            </a:r>
          </a:p>
          <a:p>
            <a:pPr algn="ctr"/>
            <a:endParaRPr lang="ru-RU" sz="1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s://prokonkursy.ru/_ph/216/28756468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294" y="2382591"/>
            <a:ext cx="3072684" cy="2205233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015471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5589" y="2446986"/>
            <a:ext cx="3908387" cy="1462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Следующий способ  рисования   </a:t>
            </a:r>
            <a:r>
              <a:rPr lang="ru-RU" sz="1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Штампами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Для этого вам понадобятся различные подручные материалы (пробки, листья, картофель, скорлупки, шишки, губки и т.п.). Наносим краску на наш предмет, и вот он превратился в штамп, а далее в произведение искусства.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s://pbs.twimg.com/media/E4tcPIgX0AEjH6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930" y="2215166"/>
            <a:ext cx="2931017" cy="2372127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516054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11630" y="2099256"/>
            <a:ext cx="33141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Представляем следующий способ  рисования </a:t>
            </a:r>
            <a:r>
              <a:rPr lang="ru-RU" sz="12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Кляксография</a:t>
            </a:r>
            <a:r>
              <a:rPr lang="ru-RU" sz="1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использование нити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Итак, для работы нужны нитки, краски и белая бумага. Сначала нить следует окрасить в тот цвет, который больше нравится. Затем разложить её на приготовленном листе бумаги в хаотичном порядке, но так, чтобы кончик остался за полем. Другим листом накрыть сверху, а нить вытянуть. Получатся пятна и линии причудливой формы. С помощью карандаша они легко превращаются в желаемый образ. </a:t>
            </a:r>
          </a:p>
          <a:p>
            <a:pPr algn="ctr"/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s://avatars.mds.yandex.net/get-zen_doc/1579326/pub_5cf90aec7e0d5200ae5110a4_5e161fd15fd55f00ae381366/scale_120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550" y="1941413"/>
            <a:ext cx="2707849" cy="2835499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20435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41171" y="2434107"/>
            <a:ext cx="4048259" cy="1767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Ещё один способ рисования </a:t>
            </a:r>
            <a:r>
              <a:rPr lang="ru-RU" sz="12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Выдувание краски.</a:t>
            </a:r>
          </a:p>
          <a:p>
            <a:pPr algn="ctr"/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  Если нужно изобразить кустарники, деревья, необычные сказочные растения или кораллы, используют эту технику. На лист бумаги нужно капнуть краски и с помощью трубочки для коктейля раздуть её в соответствии с предполагаемым изображением. Рисунок получается ярким, выразительным. Эта техника особенно подходит для тех детей, которым с трудом даётся выражение своего творчества через линию.</a:t>
            </a:r>
            <a:endParaRPr lang="ru-RU" sz="1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https://ds04.infourok.ru/uploads/ex/0554/000e70bb-696d51cb/img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22" t="17521" r="1122" b="-4915"/>
          <a:stretch/>
        </p:blipFill>
        <p:spPr bwMode="auto">
          <a:xfrm>
            <a:off x="6783387" y="2282172"/>
            <a:ext cx="3712895" cy="2440479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58480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69961" y="1983347"/>
            <a:ext cx="3417194" cy="3023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333333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Рисовать красками можно не только кисточкой, но и с помощью зубной щетки. </a:t>
            </a:r>
            <a:r>
              <a:rPr lang="ru-RU" sz="12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Зубная щетка 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один из замечательных нетрадиционных инструментов для рисования, использование которого при рисовании помогает вызвать у детей интерес к творческой деятельности, экспериментам при рисовании, достичь “ситуации успеха”, т.к. хорошие результаты получатся у каждого ребенка, даже если он умеет рисовать не достаточно хорошо.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pbs.twimg.com/media/DQceZasUQAEmmOX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480" y="2318197"/>
            <a:ext cx="3094709" cy="2037618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940564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7385" y="1880315"/>
            <a:ext cx="3120980" cy="3356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Пуантилизм – увлекательная техника рисования ватными палочками для </a:t>
            </a: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дома</a:t>
            </a:r>
            <a:endParaRPr lang="ru-RU" sz="1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2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ватными палочками 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(пуантилизм) вызывает интерес не только у маленьких детей, но и у школьников, даже взрослых. Для малышей – это промежуточная стадия знакомства с изобразительными средствами (между пальчиком и кистью), для старших художников – оригинальная техника создания рисунков. Рисование косметическими палочками развивает воображение, усидчивость, мелкую моторику, помогает в изучении цветов, окружающих объектов </a:t>
            </a:r>
          </a:p>
        </p:txBody>
      </p:sp>
      <p:pic>
        <p:nvPicPr>
          <p:cNvPr id="8" name="Рисунок 7" descr="Рисование ватными палочкам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691" y="2395472"/>
            <a:ext cx="3171981" cy="2031608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836577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ww.maam.ru/upload/blogs/detsad-19323-145372752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932" y="2331394"/>
            <a:ext cx="3390923" cy="2336294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https://sun9-48.userapi.com/DDn9BFsrIh0rdfyeEk6CgEYo-39FS_0G4R7zjQ/5GNuiU5Erfo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102" y="2331394"/>
            <a:ext cx="3493224" cy="2287873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741273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02546" y="2101439"/>
            <a:ext cx="6096000" cy="33346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родители, нетрадиционных техник рисования огромное множество.  Знакомство со свойствами разных красок, с цветом и материалами, развивает художественный вкус и пространственное воображение, фантазию и трудолюбие. Познакомьтесь с ними вместе с ребёнком, это будет интересно, и в процессе рисования получит удовольствие не только ребёнок, но и вы.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Успехов Вам, уважаемые родители!</a:t>
            </a: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endParaRPr lang="ru-RU" sz="1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подготовлен воспитателем</a:t>
            </a: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Татьяной  Александровной </a:t>
            </a:r>
            <a:r>
              <a:rPr lang="ru-RU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Баблюк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9254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Words>272</Words>
  <Application>Microsoft Office PowerPoint</Application>
  <PresentationFormat>Широкоэкранный</PresentationFormat>
  <Paragraphs>29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Calibri</vt:lpstr>
      <vt:lpstr>Century Gothic</vt:lpstr>
      <vt:lpstr>Garamond</vt:lpstr>
      <vt:lpstr>Helvetica</vt:lpstr>
      <vt:lpstr>Times New Roman</vt:lpstr>
      <vt:lpstr>Savon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таня</dc:creator>
  <cp:lastModifiedBy>таня</cp:lastModifiedBy>
  <cp:revision>9</cp:revision>
  <dcterms:created xsi:type="dcterms:W3CDTF">2022-02-04T11:29:11Z</dcterms:created>
  <dcterms:modified xsi:type="dcterms:W3CDTF">2022-02-06T05:22:07Z</dcterms:modified>
</cp:coreProperties>
</file>