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7" r:id="rId2"/>
    <p:sldId id="276" r:id="rId3"/>
    <p:sldId id="256" r:id="rId4"/>
    <p:sldId id="258" r:id="rId5"/>
    <p:sldId id="259" r:id="rId6"/>
    <p:sldId id="260" r:id="rId7"/>
    <p:sldId id="261" r:id="rId8"/>
    <p:sldId id="262" r:id="rId9"/>
    <p:sldId id="264" r:id="rId10"/>
    <p:sldId id="263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242" y="-4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5BB813-17B1-4D97-8862-48D3BCD3B8BD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BDB8EB-C6AD-4550-B7F4-4B116A75AF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70261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03305-1EE4-4CAA-A38A-E0139FAAA63E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EEE3A-CD48-4C92-A692-4E3F262072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15358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03305-1EE4-4CAA-A38A-E0139FAAA63E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EEE3A-CD48-4C92-A692-4E3F262072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4514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03305-1EE4-4CAA-A38A-E0139FAAA63E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EEE3A-CD48-4C92-A692-4E3F262072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7540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03305-1EE4-4CAA-A38A-E0139FAAA63E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EEE3A-CD48-4C92-A692-4E3F262072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3485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03305-1EE4-4CAA-A38A-E0139FAAA63E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EEE3A-CD48-4C92-A692-4E3F262072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2705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03305-1EE4-4CAA-A38A-E0139FAAA63E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EEE3A-CD48-4C92-A692-4E3F262072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02370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03305-1EE4-4CAA-A38A-E0139FAAA63E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EEE3A-CD48-4C92-A692-4E3F262072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639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03305-1EE4-4CAA-A38A-E0139FAAA63E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EEE3A-CD48-4C92-A692-4E3F262072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698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03305-1EE4-4CAA-A38A-E0139FAAA63E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EEE3A-CD48-4C92-A692-4E3F262072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50909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03305-1EE4-4CAA-A38A-E0139FAAA63E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EEE3A-CD48-4C92-A692-4E3F262072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4761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03305-1EE4-4CAA-A38A-E0139FAAA63E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EEE3A-CD48-4C92-A692-4E3F262072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1941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B03305-1EE4-4CAA-A38A-E0139FAAA63E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EEE3A-CD48-4C92-A692-4E3F262072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2511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slide" Target="slide2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slide" Target="slide17.xml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slide" Target="slide1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slide" Target="slide11.xml"/><Relationship Id="rId5" Type="http://schemas.openxmlformats.org/officeDocument/2006/relationships/image" Target="../media/image9.png"/><Relationship Id="rId10" Type="http://schemas.openxmlformats.org/officeDocument/2006/relationships/slide" Target="slide8.xml"/><Relationship Id="rId4" Type="http://schemas.openxmlformats.org/officeDocument/2006/relationships/image" Target="../media/image8.png"/><Relationship Id="rId9" Type="http://schemas.openxmlformats.org/officeDocument/2006/relationships/slide" Target="slide3.xml"/><Relationship Id="rId14" Type="http://schemas.openxmlformats.org/officeDocument/2006/relationships/slide" Target="slide2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slide" Target="slide3.xml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slide" Target="slide4.xml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slide" Target="slide5.xml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slide" Target="slide2.xml"/><Relationship Id="rId4" Type="http://schemas.openxmlformats.org/officeDocument/2006/relationships/slide" Target="slide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slide" Target="slide9.xml"/><Relationship Id="rId7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slide" Target="slide10.xml"/><Relationship Id="rId7" Type="http://schemas.openxmlformats.org/officeDocument/2006/relationships/image" Target="../media/image2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5" Type="http://schemas.openxmlformats.org/officeDocument/2006/relationships/slide" Target="slide9.xml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10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slide" Target="slide13.xml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jpg"/><Relationship Id="rId4" Type="http://schemas.openxmlformats.org/officeDocument/2006/relationships/slide" Target="slide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7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slide" Target="slide19.xml"/><Relationship Id="rId7" Type="http://schemas.openxmlformats.org/officeDocument/2006/relationships/image" Target="../media/image3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slide" Target="slide17.xml"/><Relationship Id="rId9" Type="http://schemas.openxmlformats.org/officeDocument/2006/relationships/image" Target="../media/image39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slide" Target="slide18.xml"/><Relationship Id="rId7" Type="http://schemas.openxmlformats.org/officeDocument/2006/relationships/image" Target="../media/image4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11" Type="http://schemas.openxmlformats.org/officeDocument/2006/relationships/slide" Target="slide2.xml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6.png"/><Relationship Id="rId3" Type="http://schemas.openxmlformats.org/officeDocument/2006/relationships/slide" Target="slide19.xml"/><Relationship Id="rId7" Type="http://schemas.openxmlformats.org/officeDocument/2006/relationships/image" Target="../media/image50.png"/><Relationship Id="rId12" Type="http://schemas.openxmlformats.org/officeDocument/2006/relationships/image" Target="../media/image5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png"/><Relationship Id="rId11" Type="http://schemas.openxmlformats.org/officeDocument/2006/relationships/image" Target="../media/image54.png"/><Relationship Id="rId5" Type="http://schemas.openxmlformats.org/officeDocument/2006/relationships/image" Target="../media/image48.gif"/><Relationship Id="rId10" Type="http://schemas.openxmlformats.org/officeDocument/2006/relationships/image" Target="../media/image53.png"/><Relationship Id="rId4" Type="http://schemas.openxmlformats.org/officeDocument/2006/relationships/image" Target="../media/image47.gif"/><Relationship Id="rId9" Type="http://schemas.openxmlformats.org/officeDocument/2006/relationships/image" Target="../media/image5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4.infourok.ru/uploads/ex/02a6/00040dcd-4dc7e02b/img7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91680" y="1412776"/>
            <a:ext cx="6168676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anose="030F0702030302020204" pitchFamily="66" charset="0"/>
              </a:rPr>
              <a:t>Веселая </a:t>
            </a:r>
          </a:p>
          <a:p>
            <a:pPr algn="ctr"/>
            <a:r>
              <a:rPr lang="ru-RU" sz="8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anose="030F0702030302020204" pitchFamily="66" charset="0"/>
              </a:rPr>
              <a:t>математика</a:t>
            </a:r>
            <a:endParaRPr lang="ru-RU" sz="8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2052" name="Picture 4" descr="https://i.pinimg.com/originals/8c/b5/a5/8cb5a505ffc98b8eb0300db6bfc3a04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793584"/>
            <a:ext cx="2176724" cy="2466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https://i.pinimg.com/originals/3f/49/9d/3f499dddb05a3ab046c80f6d7c1bbbd9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36712"/>
            <a:ext cx="1910912" cy="2231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s://ds04.infourok.ru/uploads/ex/08a1/00147b00-b3956ced/hello_html_m66655f05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0090" y="1103199"/>
            <a:ext cx="1159803" cy="1586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https://4.bp.blogspot.com/-Gu3kmFiRDqk/Wr5OL-JC5FI/AAAAAAAAOus/6E0z9wwQAWkel5gEdk6OlZnL8r_FTaFCwCLcBGAs/s1600/%25D1%2588%25D0%25BA%25D0%25BE%25D0%25BB%25D0%25B0_DoV%2B%252814%2529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4861" y="3977925"/>
            <a:ext cx="3312368" cy="2484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https://clipart-best.com/img/rubik-cube/rubik-cube-clip-art-5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09348">
            <a:off x="7578262" y="5178193"/>
            <a:ext cx="1107321" cy="1100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hlinkClick r:id="rId9" action="ppaction://hlinksldjump"/>
          </p:cNvPr>
          <p:cNvSpPr/>
          <p:nvPr/>
        </p:nvSpPr>
        <p:spPr>
          <a:xfrm>
            <a:off x="4572000" y="6260127"/>
            <a:ext cx="1872208" cy="3372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Правила игры</a:t>
            </a:r>
            <a:endParaRPr lang="ru-RU" dirty="0"/>
          </a:p>
        </p:txBody>
      </p:sp>
      <p:sp>
        <p:nvSpPr>
          <p:cNvPr id="4" name="Стрелка вправо с вырезом 3">
            <a:hlinkClick r:id="rId2" action="ppaction://hlinksldjump"/>
          </p:cNvPr>
          <p:cNvSpPr/>
          <p:nvPr/>
        </p:nvSpPr>
        <p:spPr>
          <a:xfrm>
            <a:off x="6804248" y="6260127"/>
            <a:ext cx="465842" cy="33722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6774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4.infourok.ru/uploads/ex/02a6/00040dcd-4dc7e02b/img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48" y="31535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1834530" y="1102902"/>
            <a:ext cx="5832648" cy="424847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 descr="https://i.pinimg.com/originals/af/0c/57/af0c5777540abefacc3ce84667afd35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69912">
            <a:off x="613678" y="552366"/>
            <a:ext cx="1090377" cy="1144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i.pinimg.com/originals/3f/49/9d/3f499dddb05a3ab046c80f6d7c1bbbd9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14458">
            <a:off x="2321536" y="5529178"/>
            <a:ext cx="1031263" cy="1204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i.pinimg.com/originals/8c/b5/a5/8cb5a505ffc98b8eb0300db6bfc3a04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4462">
            <a:off x="7668344" y="908720"/>
            <a:ext cx="1351017" cy="1530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s://3.bp.blogspot.com/-GrfO7nRUmRE/T6d525OTOSI/AAAAAAAAAuA/n2q6Hyq_K2E/s1600/cifra3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36657">
            <a:off x="7724473" y="3666235"/>
            <a:ext cx="1238757" cy="1238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https://img.pngio.com/cute-number-eight-png-clipart-image-gallery-yopriceville-high-cute-number-png-1443_1984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178" y="3035852"/>
            <a:ext cx="1301017" cy="1788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http://www.art4apps.org/images/downloadable/11-eleven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8635" y="5162986"/>
            <a:ext cx="1731402" cy="1731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Скругленный прямоугольник 12">
            <a:hlinkClick r:id="rId9" action="ppaction://hlinksldjump"/>
          </p:cNvPr>
          <p:cNvSpPr/>
          <p:nvPr/>
        </p:nvSpPr>
        <p:spPr>
          <a:xfrm>
            <a:off x="2610440" y="1607000"/>
            <a:ext cx="1584176" cy="1067237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050508" y="1410238"/>
            <a:ext cx="70404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</a:t>
            </a:r>
            <a:endParaRPr lang="ru-RU" sz="8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6" name="Скругленный прямоугольник 15">
            <a:hlinkClick r:id="rId10" action="ppaction://hlinksldjump"/>
          </p:cNvPr>
          <p:cNvSpPr/>
          <p:nvPr/>
        </p:nvSpPr>
        <p:spPr>
          <a:xfrm>
            <a:off x="4842419" y="1607000"/>
            <a:ext cx="1638461" cy="106723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5309630" y="1390850"/>
            <a:ext cx="70404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</a:t>
            </a:r>
            <a:endParaRPr lang="ru-RU" sz="8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7" name="Скругленный прямоугольник 16">
            <a:hlinkClick r:id="rId11" action="ppaction://hlinksldjump"/>
          </p:cNvPr>
          <p:cNvSpPr/>
          <p:nvPr/>
        </p:nvSpPr>
        <p:spPr>
          <a:xfrm>
            <a:off x="2610440" y="2947504"/>
            <a:ext cx="1584176" cy="106723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3054198" y="2741405"/>
            <a:ext cx="70404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</a:t>
            </a:r>
            <a:endParaRPr lang="ru-RU" sz="8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8" name="Скругленный прямоугольник 17">
            <a:hlinkClick r:id="rId12" action="ppaction://hlinksldjump"/>
          </p:cNvPr>
          <p:cNvSpPr/>
          <p:nvPr/>
        </p:nvSpPr>
        <p:spPr>
          <a:xfrm>
            <a:off x="4842419" y="2930439"/>
            <a:ext cx="1638461" cy="1067237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5322549" y="2773773"/>
            <a:ext cx="70404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4</a:t>
            </a:r>
            <a:endParaRPr lang="ru-RU" sz="8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3" name="Скругленный прямоугольник 22">
            <a:hlinkClick r:id="rId13" action="ppaction://hlinksldjump"/>
          </p:cNvPr>
          <p:cNvSpPr/>
          <p:nvPr/>
        </p:nvSpPr>
        <p:spPr>
          <a:xfrm>
            <a:off x="3758238" y="4097212"/>
            <a:ext cx="1564311" cy="106577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4202068" y="3940464"/>
            <a:ext cx="70404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5</a:t>
            </a:r>
            <a:endParaRPr lang="ru-RU" sz="8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8" name="Улыбающееся лицо 27">
            <a:hlinkClick r:id="rId14" action="ppaction://hlinksldjump"/>
          </p:cNvPr>
          <p:cNvSpPr/>
          <p:nvPr/>
        </p:nvSpPr>
        <p:spPr>
          <a:xfrm>
            <a:off x="6944336" y="4630099"/>
            <a:ext cx="549395" cy="532887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0739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  <p:bldP spid="17" grpId="0" animBg="1"/>
      <p:bldP spid="18" grpId="0" animBg="1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4.infourok.ru/uploads/ex/02a6/00040dcd-4dc7e02b/img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2267744" y="764704"/>
            <a:ext cx="4464496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Сколько?</a:t>
            </a:r>
            <a:endParaRPr lang="ru-RU" sz="4400" b="1" dirty="0">
              <a:solidFill>
                <a:schemeClr val="bg1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1074011" y="620688"/>
            <a:ext cx="1356213" cy="93610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solidFill>
                  <a:srgbClr val="FF0000"/>
                </a:solidFill>
              </a:rPr>
              <a:t>1</a:t>
            </a:r>
          </a:p>
        </p:txBody>
      </p:sp>
      <p:pic>
        <p:nvPicPr>
          <p:cNvPr id="1028" name="Picture 4" descr="https://ds04.infourok.ru/uploads/ex/129c/0016a7db-77ae5186/hello_html_7854c2e1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8848"/>
          <a:stretch/>
        </p:blipFill>
        <p:spPr bwMode="auto">
          <a:xfrm>
            <a:off x="2306278" y="1724712"/>
            <a:ext cx="4531443" cy="2830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вал 6"/>
          <p:cNvSpPr/>
          <p:nvPr/>
        </p:nvSpPr>
        <p:spPr>
          <a:xfrm>
            <a:off x="755576" y="3632250"/>
            <a:ext cx="1176006" cy="1020886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041567" y="3611369"/>
            <a:ext cx="6040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1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2149518" y="5263444"/>
            <a:ext cx="1342361" cy="1105109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7347516" y="2780928"/>
            <a:ext cx="1112915" cy="988654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7046866" y="4356829"/>
            <a:ext cx="1250247" cy="995338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5811975" y="5360442"/>
            <a:ext cx="1136289" cy="1092894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3985064" y="5013176"/>
            <a:ext cx="1163000" cy="1008112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2377279" y="5304621"/>
            <a:ext cx="886838" cy="9199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10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40974" y="4983559"/>
            <a:ext cx="6620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119501" y="5445224"/>
            <a:ext cx="7182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>
                <a:solidFill>
                  <a:srgbClr val="FF0000"/>
                </a:solidFill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594487" y="2813590"/>
            <a:ext cx="6040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>
                <a:solidFill>
                  <a:srgbClr val="FF0000"/>
                </a:solidFill>
              </a:rPr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192704" y="4367139"/>
            <a:ext cx="9585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11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9" name="Стрелка вправо с вырезом 8">
            <a:hlinkClick r:id="rId4" action="ppaction://hlinksldjump"/>
          </p:cNvPr>
          <p:cNvSpPr/>
          <p:nvPr/>
        </p:nvSpPr>
        <p:spPr>
          <a:xfrm>
            <a:off x="8151276" y="6453336"/>
            <a:ext cx="453171" cy="216024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4219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 animBg="1"/>
      <p:bldP spid="6" grpId="0"/>
      <p:bldP spid="10" grpId="0" animBg="1"/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4.infourok.ru/uploads/ex/02a6/00040dcd-4dc7e02b/img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2267744" y="764704"/>
            <a:ext cx="4464496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Сколько?</a:t>
            </a:r>
            <a:endParaRPr lang="ru-RU" sz="4400" b="1" dirty="0">
              <a:solidFill>
                <a:schemeClr val="bg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755576" y="3632250"/>
            <a:ext cx="1176006" cy="1020886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041567" y="3611369"/>
            <a:ext cx="6040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1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2149518" y="5263444"/>
            <a:ext cx="1342361" cy="1105109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7347516" y="2780928"/>
            <a:ext cx="1112915" cy="988654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7046866" y="4356829"/>
            <a:ext cx="1250247" cy="995338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5811975" y="5360442"/>
            <a:ext cx="1136289" cy="1092894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3985064" y="5013176"/>
            <a:ext cx="1163000" cy="1008112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2377279" y="5304621"/>
            <a:ext cx="886838" cy="9199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10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40974" y="4983559"/>
            <a:ext cx="6620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119501" y="5445224"/>
            <a:ext cx="7182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>
                <a:solidFill>
                  <a:srgbClr val="FF0000"/>
                </a:solidFill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594487" y="2813590"/>
            <a:ext cx="6040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>
                <a:solidFill>
                  <a:srgbClr val="FF0000"/>
                </a:solidFill>
              </a:rPr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192704" y="4367139"/>
            <a:ext cx="9585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11</a:t>
            </a:r>
            <a:endParaRPr lang="ru-RU" sz="5400" b="1" dirty="0">
              <a:solidFill>
                <a:srgbClr val="FF0000"/>
              </a:solidFill>
            </a:endParaRPr>
          </a:p>
        </p:txBody>
      </p:sp>
      <p:pic>
        <p:nvPicPr>
          <p:cNvPr id="3084" name="Picture 12" descr="https://www.pinclipart.com/picdir/big/133-1337720_clipart-butterfly-burgundy-butterflies-png-transparent-pn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492587"/>
            <a:ext cx="3024335" cy="2959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трелка вправо с вырезом 1">
            <a:hlinkClick r:id="rId4" action="ppaction://hlinksldjump"/>
          </p:cNvPr>
          <p:cNvSpPr/>
          <p:nvPr/>
        </p:nvSpPr>
        <p:spPr>
          <a:xfrm>
            <a:off x="7812360" y="6224538"/>
            <a:ext cx="484753" cy="228798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право с вырезом 19">
            <a:hlinkClick r:id="rId5" action="ppaction://hlinksldjump"/>
          </p:cNvPr>
          <p:cNvSpPr/>
          <p:nvPr/>
        </p:nvSpPr>
        <p:spPr>
          <a:xfrm rot="10800000">
            <a:off x="7053514" y="6242539"/>
            <a:ext cx="588003" cy="19279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6797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7" grpId="0" animBg="1"/>
      <p:bldP spid="6" grpId="0"/>
      <p:bldP spid="10" grpId="0" animBg="1"/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4.infourok.ru/uploads/ex/02a6/00040dcd-4dc7e02b/img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2267744" y="764704"/>
            <a:ext cx="4464496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Сколько?</a:t>
            </a:r>
            <a:endParaRPr lang="ru-RU" sz="4400" b="1" dirty="0">
              <a:solidFill>
                <a:schemeClr val="bg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755576" y="3632250"/>
            <a:ext cx="1176006" cy="1020886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041567" y="3611369"/>
            <a:ext cx="6040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1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2149518" y="5263444"/>
            <a:ext cx="1342361" cy="1105109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7347516" y="2780928"/>
            <a:ext cx="1112915" cy="988654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7046866" y="4356829"/>
            <a:ext cx="1250247" cy="995338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5811975" y="5360442"/>
            <a:ext cx="1136289" cy="1092894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3985064" y="5013176"/>
            <a:ext cx="1163000" cy="1008112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2377279" y="5304621"/>
            <a:ext cx="886838" cy="9199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10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40974" y="4983559"/>
            <a:ext cx="6620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119501" y="5445224"/>
            <a:ext cx="7182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>
                <a:solidFill>
                  <a:srgbClr val="FF0000"/>
                </a:solidFill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594487" y="2813590"/>
            <a:ext cx="6040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>
                <a:solidFill>
                  <a:srgbClr val="FF0000"/>
                </a:solidFill>
              </a:rPr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347516" y="4356829"/>
            <a:ext cx="7037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>
                <a:solidFill>
                  <a:srgbClr val="FF0000"/>
                </a:solidFill>
              </a:rPr>
              <a:t>7</a:t>
            </a:r>
          </a:p>
        </p:txBody>
      </p:sp>
      <p:pic>
        <p:nvPicPr>
          <p:cNvPr id="5128" name="Picture 8" descr="https://www.clipartmax.com/png/full/120-1207602_big-image-portable-network-graphic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8315" y="1634570"/>
            <a:ext cx="3511804" cy="257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трелка вправо с вырезом 1">
            <a:hlinkClick r:id="rId4" action="ppaction://hlinksldjump"/>
          </p:cNvPr>
          <p:cNvSpPr/>
          <p:nvPr/>
        </p:nvSpPr>
        <p:spPr>
          <a:xfrm>
            <a:off x="7896499" y="6224538"/>
            <a:ext cx="563932" cy="228798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право с вырезом 19">
            <a:hlinkClick r:id="rId5" action="ppaction://hlinksldjump"/>
          </p:cNvPr>
          <p:cNvSpPr/>
          <p:nvPr/>
        </p:nvSpPr>
        <p:spPr>
          <a:xfrm rot="10800000">
            <a:off x="7064278" y="6224538"/>
            <a:ext cx="588003" cy="19279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8846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7" grpId="0" animBg="1"/>
      <p:bldP spid="6" grpId="0"/>
      <p:bldP spid="10" grpId="0" animBg="1"/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4.infourok.ru/uploads/ex/02a6/00040dcd-4dc7e02b/img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2267744" y="764704"/>
            <a:ext cx="4464496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Сколько?</a:t>
            </a:r>
            <a:endParaRPr lang="ru-RU" sz="4400" b="1" dirty="0">
              <a:solidFill>
                <a:schemeClr val="bg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769315" y="3962673"/>
            <a:ext cx="1176006" cy="1020886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017917" y="3949729"/>
            <a:ext cx="6040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1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2149518" y="5263444"/>
            <a:ext cx="1342361" cy="1105109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7347516" y="2780928"/>
            <a:ext cx="1112915" cy="988654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7046866" y="4356829"/>
            <a:ext cx="1250247" cy="995338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5811975" y="5360442"/>
            <a:ext cx="1136289" cy="1092894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3985064" y="5013176"/>
            <a:ext cx="1163000" cy="1008112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2377279" y="5304621"/>
            <a:ext cx="886838" cy="9199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10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40974" y="4983559"/>
            <a:ext cx="6620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119501" y="5445224"/>
            <a:ext cx="7182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>
                <a:solidFill>
                  <a:srgbClr val="FF0000"/>
                </a:solidFill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594487" y="2813590"/>
            <a:ext cx="6040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>
                <a:solidFill>
                  <a:srgbClr val="FF0000"/>
                </a:solidFill>
              </a:rPr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347516" y="4356829"/>
            <a:ext cx="7037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4</a:t>
            </a:r>
            <a:endParaRPr lang="ru-RU" sz="5400" b="1" dirty="0">
              <a:solidFill>
                <a:srgbClr val="FF0000"/>
              </a:solidFill>
            </a:endParaRPr>
          </a:p>
        </p:txBody>
      </p:sp>
      <p:pic>
        <p:nvPicPr>
          <p:cNvPr id="6148" name="Picture 4" descr="https://filed6-30.my.mail.ru/pic?url=http%3A%2F%2Fimg-fotki.yandex.ru%2Fget%2F5107%2Fv-lyamzina.50%2F0_49e73_ffd71bdb_L.jpg&amp;mw=&amp;mh=&amp;sig=aca50bd977cc79e6da4898fa3621c38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0698" y="1472882"/>
            <a:ext cx="3173338" cy="293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Овал 19"/>
          <p:cNvSpPr/>
          <p:nvPr/>
        </p:nvSpPr>
        <p:spPr>
          <a:xfrm>
            <a:off x="394620" y="2393785"/>
            <a:ext cx="1176006" cy="1020886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680611" y="2393785"/>
            <a:ext cx="6040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2" name="Стрелка вправо с вырезом 1">
            <a:hlinkClick r:id="rId4" action="ppaction://hlinksldjump"/>
          </p:cNvPr>
          <p:cNvSpPr/>
          <p:nvPr/>
        </p:nvSpPr>
        <p:spPr>
          <a:xfrm>
            <a:off x="7896499" y="6368553"/>
            <a:ext cx="563932" cy="228799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право с вырезом 20">
            <a:hlinkClick r:id="rId5" action="ppaction://hlinksldjump"/>
          </p:cNvPr>
          <p:cNvSpPr/>
          <p:nvPr/>
        </p:nvSpPr>
        <p:spPr>
          <a:xfrm rot="10800000">
            <a:off x="7111410" y="6371213"/>
            <a:ext cx="588003" cy="19279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2112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7" grpId="0" animBg="1"/>
      <p:bldP spid="6" grpId="0"/>
      <p:bldP spid="10" grpId="0" animBg="1"/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  <p:bldP spid="19" grpId="0"/>
      <p:bldP spid="20" grpId="0" animBg="1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4.infourok.ru/uploads/ex/02a6/00040dcd-4dc7e02b/img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2267744" y="764704"/>
            <a:ext cx="4464496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</a:rPr>
              <a:t>Сколько?</a:t>
            </a:r>
            <a:endParaRPr lang="ru-RU" sz="4400" b="1" dirty="0">
              <a:solidFill>
                <a:schemeClr val="bg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769315" y="3962673"/>
            <a:ext cx="1176006" cy="1020886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017917" y="3949729"/>
            <a:ext cx="6040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1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2149518" y="5263444"/>
            <a:ext cx="1342361" cy="1105109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7347516" y="2780928"/>
            <a:ext cx="1112915" cy="988654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7046866" y="4356829"/>
            <a:ext cx="1250247" cy="995338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5811975" y="5360442"/>
            <a:ext cx="1136289" cy="1092894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3985064" y="5013176"/>
            <a:ext cx="1163000" cy="1008112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2377279" y="5304621"/>
            <a:ext cx="886838" cy="9199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10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40974" y="4983559"/>
            <a:ext cx="6620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119501" y="5445224"/>
            <a:ext cx="7182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>
                <a:solidFill>
                  <a:srgbClr val="FF0000"/>
                </a:solidFill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594487" y="2813590"/>
            <a:ext cx="6040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>
                <a:solidFill>
                  <a:srgbClr val="FF0000"/>
                </a:solidFill>
              </a:rPr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347516" y="4356829"/>
            <a:ext cx="7037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4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394620" y="2393785"/>
            <a:ext cx="1176006" cy="1020886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680611" y="2393785"/>
            <a:ext cx="6040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>
                <a:solidFill>
                  <a:srgbClr val="FF0000"/>
                </a:solidFill>
              </a:rPr>
              <a:t>6</a:t>
            </a:r>
          </a:p>
        </p:txBody>
      </p:sp>
      <p:pic>
        <p:nvPicPr>
          <p:cNvPr id="7172" name="Picture 4" descr="https://clipart-best.com/img/green-leaves/green-leaves-clip-art-4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1248" y="1643310"/>
            <a:ext cx="2918253" cy="298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Стрелка вправо с вырезом 20">
            <a:hlinkClick r:id="rId4" action="ppaction://hlinksldjump"/>
          </p:cNvPr>
          <p:cNvSpPr/>
          <p:nvPr/>
        </p:nvSpPr>
        <p:spPr>
          <a:xfrm rot="10800000">
            <a:off x="7006484" y="6389493"/>
            <a:ext cx="588003" cy="19279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правляющая кнопка: домой 2">
            <a:hlinkClick r:id="rId5" action="ppaction://hlinksldjump" highlightClick="1"/>
          </p:cNvPr>
          <p:cNvSpPr/>
          <p:nvPr/>
        </p:nvSpPr>
        <p:spPr>
          <a:xfrm>
            <a:off x="8051311" y="6224538"/>
            <a:ext cx="409120" cy="357751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599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7" grpId="0" animBg="1"/>
      <p:bldP spid="6" grpId="0"/>
      <p:bldP spid="10" grpId="0" animBg="1"/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  <p:bldP spid="19" grpId="0"/>
      <p:bldP spid="20" grpId="0" animBg="1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4.infourok.ru/uploads/ex/02a6/00040dcd-4dc7e02b/img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2267743" y="764704"/>
            <a:ext cx="5636229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</a:rPr>
              <a:t>Сравни и поставь знаки:</a:t>
            </a:r>
          </a:p>
          <a:p>
            <a:r>
              <a:rPr lang="ru-RU" sz="3600" b="1" dirty="0" smtClean="0">
                <a:solidFill>
                  <a:schemeClr val="bg1"/>
                </a:solidFill>
              </a:rPr>
              <a:t>                 </a:t>
            </a:r>
            <a:r>
              <a:rPr lang="ru-RU" sz="2000" b="1" dirty="0" smtClean="0">
                <a:solidFill>
                  <a:schemeClr val="bg1"/>
                </a:solidFill>
              </a:rPr>
              <a:t>,</a:t>
            </a:r>
            <a:r>
              <a:rPr lang="ru-RU" sz="3600" b="1" dirty="0" smtClean="0">
                <a:solidFill>
                  <a:schemeClr val="bg1"/>
                </a:solidFill>
              </a:rPr>
              <a:t>       </a:t>
            </a:r>
            <a:r>
              <a:rPr lang="ru-RU" sz="2000" b="1" dirty="0" smtClean="0">
                <a:solidFill>
                  <a:schemeClr val="bg1"/>
                </a:solidFill>
              </a:rPr>
              <a:t>,</a:t>
            </a:r>
            <a:endParaRPr lang="ru-RU" sz="3600" b="1" dirty="0" smtClean="0">
              <a:solidFill>
                <a:schemeClr val="bg1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2317168" y="5244699"/>
            <a:ext cx="1342361" cy="1105109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</a:rPr>
              <a:t>&gt;</a:t>
            </a:r>
            <a:endParaRPr lang="ru-RU" sz="6000" b="1" dirty="0">
              <a:solidFill>
                <a:srgbClr val="FF0000"/>
              </a:solidFill>
            </a:endParaRPr>
          </a:p>
        </p:txBody>
      </p:sp>
      <p:sp>
        <p:nvSpPr>
          <p:cNvPr id="2" name="Стрелка вправо с вырезом 1">
            <a:hlinkClick r:id="rId3" action="ppaction://hlinksldjump"/>
          </p:cNvPr>
          <p:cNvSpPr/>
          <p:nvPr/>
        </p:nvSpPr>
        <p:spPr>
          <a:xfrm>
            <a:off x="7896499" y="6368553"/>
            <a:ext cx="563932" cy="228799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1074011" y="620688"/>
            <a:ext cx="1356213" cy="93610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</a:rPr>
              <a:t>2</a:t>
            </a:r>
            <a:endParaRPr lang="ru-RU" sz="6000" b="1" dirty="0">
              <a:solidFill>
                <a:srgbClr val="FF0000"/>
              </a:solidFill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4398333" y="1233150"/>
            <a:ext cx="336462" cy="16201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flipV="1">
            <a:off x="4403769" y="1395168"/>
            <a:ext cx="331026" cy="16201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 flipV="1">
            <a:off x="3633372" y="1232756"/>
            <a:ext cx="331026" cy="16201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3633980" y="1375696"/>
            <a:ext cx="330418" cy="18109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5292080" y="1404120"/>
            <a:ext cx="33102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5292080" y="1556520"/>
            <a:ext cx="33102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Овал 34"/>
          <p:cNvSpPr/>
          <p:nvPr/>
        </p:nvSpPr>
        <p:spPr>
          <a:xfrm>
            <a:off x="4196683" y="5244699"/>
            <a:ext cx="1342361" cy="1105109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solidFill>
                  <a:srgbClr val="FF0000"/>
                </a:solidFill>
              </a:rPr>
              <a:t>&lt;</a:t>
            </a:r>
            <a:endParaRPr lang="ru-RU" sz="6000" dirty="0"/>
          </a:p>
        </p:txBody>
      </p:sp>
      <p:sp>
        <p:nvSpPr>
          <p:cNvPr id="36" name="Овал 35"/>
          <p:cNvSpPr/>
          <p:nvPr/>
        </p:nvSpPr>
        <p:spPr>
          <a:xfrm>
            <a:off x="6103443" y="5244698"/>
            <a:ext cx="1342361" cy="1105109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solidFill>
                  <a:srgbClr val="FF0000"/>
                </a:solidFill>
              </a:rPr>
              <a:t>=</a:t>
            </a:r>
            <a:endParaRPr lang="ru-RU" sz="6000" dirty="0"/>
          </a:p>
        </p:txBody>
      </p:sp>
      <p:pic>
        <p:nvPicPr>
          <p:cNvPr id="8196" name="Picture 4" descr="https://clipart-best.com/img/cake/cake-clip-art-43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6312" y="2047358"/>
            <a:ext cx="2987060" cy="2763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4" descr="https://clipart-best.com/img/cake/cake-clip-art-43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473964" y="2047358"/>
            <a:ext cx="2994815" cy="2770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s://emethgym.com/wp-content/uploads/2020/07/bday-candles.pn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87" b="8628"/>
          <a:stretch/>
        </p:blipFill>
        <p:spPr bwMode="auto">
          <a:xfrm>
            <a:off x="6405963" y="2274444"/>
            <a:ext cx="525091" cy="891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8" descr="https://emethgym.com/wp-content/uploads/2020/07/bday-candles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8" b="7602"/>
          <a:stretch/>
        </p:blipFill>
        <p:spPr bwMode="auto">
          <a:xfrm>
            <a:off x="1310687" y="2231806"/>
            <a:ext cx="1677662" cy="927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8" descr="https://emethgym.com/wp-content/uploads/2020/07/bday-candles.pn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87" b="8628"/>
          <a:stretch/>
        </p:blipFill>
        <p:spPr bwMode="auto">
          <a:xfrm>
            <a:off x="7117462" y="2266939"/>
            <a:ext cx="525091" cy="891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Стрелка вправо с вырезом 19">
            <a:hlinkClick r:id="rId8" action="ppaction://hlinksldjump"/>
          </p:cNvPr>
          <p:cNvSpPr/>
          <p:nvPr/>
        </p:nvSpPr>
        <p:spPr>
          <a:xfrm rot="10800000">
            <a:off x="7117462" y="6392848"/>
            <a:ext cx="588003" cy="19279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485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06358E-6 L 0.17326 -0.3135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63" y="-15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10" grpId="0" animBg="1"/>
      <p:bldP spid="35" grpId="0" animBg="1"/>
      <p:bldP spid="3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4.infourok.ru/uploads/ex/02a6/00040dcd-4dc7e02b/img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2267743" y="764704"/>
            <a:ext cx="5636229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</a:rPr>
              <a:t>Сравни и поставь знаки:</a:t>
            </a:r>
          </a:p>
          <a:p>
            <a:r>
              <a:rPr lang="ru-RU" sz="3600" b="1" dirty="0" smtClean="0">
                <a:solidFill>
                  <a:schemeClr val="bg1"/>
                </a:solidFill>
              </a:rPr>
              <a:t>                 </a:t>
            </a:r>
            <a:r>
              <a:rPr lang="ru-RU" sz="2000" b="1" dirty="0" smtClean="0">
                <a:solidFill>
                  <a:schemeClr val="bg1"/>
                </a:solidFill>
              </a:rPr>
              <a:t>,</a:t>
            </a:r>
            <a:r>
              <a:rPr lang="ru-RU" sz="3600" b="1" dirty="0" smtClean="0">
                <a:solidFill>
                  <a:schemeClr val="bg1"/>
                </a:solidFill>
              </a:rPr>
              <a:t>       </a:t>
            </a:r>
            <a:r>
              <a:rPr lang="ru-RU" sz="2000" b="1" dirty="0" smtClean="0">
                <a:solidFill>
                  <a:schemeClr val="bg1"/>
                </a:solidFill>
              </a:rPr>
              <a:t>,</a:t>
            </a:r>
            <a:endParaRPr lang="ru-RU" sz="3600" b="1" dirty="0" smtClean="0">
              <a:solidFill>
                <a:schemeClr val="bg1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2317168" y="5244699"/>
            <a:ext cx="1342361" cy="1105109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</a:rPr>
              <a:t>&gt;</a:t>
            </a:r>
            <a:endParaRPr lang="ru-RU" sz="6000" b="1" dirty="0">
              <a:solidFill>
                <a:srgbClr val="FF0000"/>
              </a:solidFill>
            </a:endParaRPr>
          </a:p>
        </p:txBody>
      </p:sp>
      <p:sp>
        <p:nvSpPr>
          <p:cNvPr id="2" name="Стрелка вправо с вырезом 1">
            <a:hlinkClick r:id="rId3" action="ppaction://hlinksldjump"/>
          </p:cNvPr>
          <p:cNvSpPr/>
          <p:nvPr/>
        </p:nvSpPr>
        <p:spPr>
          <a:xfrm>
            <a:off x="7896499" y="6368553"/>
            <a:ext cx="563932" cy="228799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4398333" y="1233150"/>
            <a:ext cx="336462" cy="16201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flipV="1">
            <a:off x="4403769" y="1395168"/>
            <a:ext cx="331026" cy="16201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 flipV="1">
            <a:off x="3633372" y="1232756"/>
            <a:ext cx="331026" cy="16201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3633980" y="1375696"/>
            <a:ext cx="330418" cy="18109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5292080" y="1404120"/>
            <a:ext cx="33102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5292080" y="1556520"/>
            <a:ext cx="33102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Овал 34"/>
          <p:cNvSpPr/>
          <p:nvPr/>
        </p:nvSpPr>
        <p:spPr>
          <a:xfrm>
            <a:off x="4196683" y="5244699"/>
            <a:ext cx="1342361" cy="1105109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solidFill>
                  <a:srgbClr val="FF0000"/>
                </a:solidFill>
              </a:rPr>
              <a:t>&lt;</a:t>
            </a:r>
            <a:endParaRPr lang="ru-RU" sz="6000" dirty="0"/>
          </a:p>
        </p:txBody>
      </p:sp>
      <p:sp>
        <p:nvSpPr>
          <p:cNvPr id="36" name="Овал 35"/>
          <p:cNvSpPr/>
          <p:nvPr/>
        </p:nvSpPr>
        <p:spPr>
          <a:xfrm>
            <a:off x="6103443" y="5244698"/>
            <a:ext cx="1342361" cy="1105109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solidFill>
                  <a:srgbClr val="FF0000"/>
                </a:solidFill>
              </a:rPr>
              <a:t>=</a:t>
            </a:r>
            <a:endParaRPr lang="ru-RU" sz="6000" dirty="0"/>
          </a:p>
        </p:txBody>
      </p:sp>
      <p:pic>
        <p:nvPicPr>
          <p:cNvPr id="9226" name="Picture 10" descr="http://pngimg.com/uploads/aquarium/aquarium_PNG6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567" y="1880399"/>
            <a:ext cx="2948271" cy="3097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0" descr="http://pngimg.com/uploads/aquarium/aquarium_PNG6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1243" y="1913620"/>
            <a:ext cx="2948271" cy="3097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8" name="Picture 12" descr="https://clipart-best.com/img/fish/fish-clip-art-63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025270" y="3813963"/>
            <a:ext cx="371183" cy="216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2" descr="https://clipart-best.com/img/fish/fish-clip-art-63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435" y="2636912"/>
            <a:ext cx="265185" cy="204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0" name="Picture 14" descr="https://clipart-best.com/img/goldfish/goldfish-clip-art-40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593" y="3188217"/>
            <a:ext cx="554567" cy="401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4" descr="https://clipart-best.com/img/goldfish/goldfish-clip-art-40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011" y="3228060"/>
            <a:ext cx="554567" cy="401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Стрелка вправо с вырезом 19">
            <a:hlinkClick r:id="rId8" action="ppaction://hlinksldjump"/>
          </p:cNvPr>
          <p:cNvSpPr/>
          <p:nvPr/>
        </p:nvSpPr>
        <p:spPr>
          <a:xfrm rot="10800000">
            <a:off x="7151801" y="6349806"/>
            <a:ext cx="588003" cy="23082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3827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3.06358E-6 L -0.24861 -0.3345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431" y="-167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35" grpId="0" animBg="1"/>
      <p:bldP spid="3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4.infourok.ru/uploads/ex/02a6/00040dcd-4dc7e02b/img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2267743" y="764704"/>
            <a:ext cx="5636229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</a:rPr>
              <a:t>Сравни и поставь знаки:</a:t>
            </a:r>
          </a:p>
          <a:p>
            <a:r>
              <a:rPr lang="ru-RU" sz="3600" b="1" dirty="0" smtClean="0">
                <a:solidFill>
                  <a:schemeClr val="bg1"/>
                </a:solidFill>
              </a:rPr>
              <a:t>                 </a:t>
            </a:r>
            <a:r>
              <a:rPr lang="ru-RU" sz="2000" b="1" dirty="0" smtClean="0">
                <a:solidFill>
                  <a:schemeClr val="bg1"/>
                </a:solidFill>
              </a:rPr>
              <a:t>,</a:t>
            </a:r>
            <a:r>
              <a:rPr lang="ru-RU" sz="3600" b="1" dirty="0" smtClean="0">
                <a:solidFill>
                  <a:schemeClr val="bg1"/>
                </a:solidFill>
              </a:rPr>
              <a:t>       </a:t>
            </a:r>
            <a:r>
              <a:rPr lang="ru-RU" sz="2000" b="1" dirty="0" smtClean="0">
                <a:solidFill>
                  <a:schemeClr val="bg1"/>
                </a:solidFill>
              </a:rPr>
              <a:t>,</a:t>
            </a:r>
            <a:endParaRPr lang="ru-RU" sz="3600" b="1" dirty="0" smtClean="0">
              <a:solidFill>
                <a:schemeClr val="bg1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2317168" y="5244699"/>
            <a:ext cx="1342361" cy="1105109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</a:rPr>
              <a:t>&gt;</a:t>
            </a:r>
            <a:endParaRPr lang="ru-RU" sz="6000" b="1" dirty="0">
              <a:solidFill>
                <a:srgbClr val="FF0000"/>
              </a:solidFill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4398333" y="1233150"/>
            <a:ext cx="336462" cy="16201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flipV="1">
            <a:off x="4403769" y="1395168"/>
            <a:ext cx="331026" cy="16201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 flipV="1">
            <a:off x="3633372" y="1232756"/>
            <a:ext cx="331026" cy="16201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3633980" y="1375696"/>
            <a:ext cx="330418" cy="18109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5292080" y="1404120"/>
            <a:ext cx="33102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5292080" y="1556520"/>
            <a:ext cx="33102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Овал 34"/>
          <p:cNvSpPr/>
          <p:nvPr/>
        </p:nvSpPr>
        <p:spPr>
          <a:xfrm>
            <a:off x="4196683" y="5244699"/>
            <a:ext cx="1342361" cy="1105109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solidFill>
                  <a:srgbClr val="FF0000"/>
                </a:solidFill>
              </a:rPr>
              <a:t>&lt;</a:t>
            </a:r>
            <a:endParaRPr lang="ru-RU" sz="6000" dirty="0"/>
          </a:p>
        </p:txBody>
      </p:sp>
      <p:sp>
        <p:nvSpPr>
          <p:cNvPr id="36" name="Овал 35"/>
          <p:cNvSpPr/>
          <p:nvPr/>
        </p:nvSpPr>
        <p:spPr>
          <a:xfrm>
            <a:off x="6103443" y="5244698"/>
            <a:ext cx="1342361" cy="1105109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solidFill>
                  <a:srgbClr val="FF0000"/>
                </a:solidFill>
              </a:rPr>
              <a:t>=</a:t>
            </a:r>
            <a:endParaRPr lang="ru-RU" sz="6000" dirty="0"/>
          </a:p>
        </p:txBody>
      </p:sp>
      <p:pic>
        <p:nvPicPr>
          <p:cNvPr id="9232" name="Picture 16" descr="https://i.pinimg.com/originals/c4/9d/76/c49d76710c0d6e20db395c7f0132262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089692"/>
            <a:ext cx="2592288" cy="2678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6" descr="https://i.pinimg.com/originals/c4/9d/76/c49d76710c0d6e20db395c7f0132262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1578" y="2089690"/>
            <a:ext cx="2575737" cy="2678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4" name="Picture 18" descr="https://webstockreview.net/images/hotdog-clipart-waffle-12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53" t="27824" r="12778" b="20486"/>
          <a:stretch/>
        </p:blipFill>
        <p:spPr bwMode="auto">
          <a:xfrm rot="1927996">
            <a:off x="6941076" y="2573729"/>
            <a:ext cx="447005" cy="311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Стрелка вправо с вырезом 16">
            <a:hlinkClick r:id="rId5" action="ppaction://hlinksldjump"/>
          </p:cNvPr>
          <p:cNvSpPr/>
          <p:nvPr/>
        </p:nvSpPr>
        <p:spPr>
          <a:xfrm rot="10800000">
            <a:off x="7142579" y="6376222"/>
            <a:ext cx="588003" cy="19279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правляющая кнопка: домой 2">
            <a:hlinkClick r:id="rId6" action="ppaction://hlinksldjump" highlightClick="1"/>
          </p:cNvPr>
          <p:cNvSpPr/>
          <p:nvPr/>
        </p:nvSpPr>
        <p:spPr>
          <a:xfrm>
            <a:off x="8307315" y="6237312"/>
            <a:ext cx="369141" cy="33170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6873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06358E-6 L -0.00087 -0.3239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16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10" grpId="0" animBg="1"/>
      <p:bldP spid="35" grpId="0" animBg="1"/>
      <p:bldP spid="3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4.infourok.ru/uploads/ex/02a6/00040dcd-4dc7e02b/img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7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737048" y="707942"/>
            <a:ext cx="6696743" cy="12088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</a:rPr>
              <a:t>Состав числа:</a:t>
            </a:r>
          </a:p>
          <a:p>
            <a:pPr algn="ctr"/>
            <a:r>
              <a:rPr lang="ru-RU" sz="2000" b="1" dirty="0">
                <a:solidFill>
                  <a:schemeClr val="bg1"/>
                </a:solidFill>
              </a:rPr>
              <a:t>с</a:t>
            </a:r>
            <a:r>
              <a:rPr lang="ru-RU" sz="2000" b="1" dirty="0" smtClean="0">
                <a:solidFill>
                  <a:schemeClr val="bg1"/>
                </a:solidFill>
              </a:rPr>
              <a:t>колько предметов необходимо добавить, чтоб получилось данное число</a:t>
            </a:r>
          </a:p>
        </p:txBody>
      </p:sp>
      <p:sp>
        <p:nvSpPr>
          <p:cNvPr id="10" name="Овал 9"/>
          <p:cNvSpPr/>
          <p:nvPr/>
        </p:nvSpPr>
        <p:spPr>
          <a:xfrm>
            <a:off x="2007172" y="5129747"/>
            <a:ext cx="1678768" cy="1264624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6000" b="1" dirty="0">
              <a:solidFill>
                <a:srgbClr val="FF0000"/>
              </a:solidFill>
            </a:endParaRPr>
          </a:p>
        </p:txBody>
      </p:sp>
      <p:sp>
        <p:nvSpPr>
          <p:cNvPr id="2" name="Стрелка вправо с вырезом 1">
            <a:hlinkClick r:id="rId3" action="ppaction://hlinksldjump"/>
          </p:cNvPr>
          <p:cNvSpPr/>
          <p:nvPr/>
        </p:nvSpPr>
        <p:spPr>
          <a:xfrm>
            <a:off x="8151825" y="6368553"/>
            <a:ext cx="563932" cy="228799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683568" y="707942"/>
            <a:ext cx="1356213" cy="93610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35" name="Овал 34"/>
          <p:cNvSpPr/>
          <p:nvPr/>
        </p:nvSpPr>
        <p:spPr>
          <a:xfrm>
            <a:off x="4166269" y="5174312"/>
            <a:ext cx="1599453" cy="1245879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6000" dirty="0"/>
          </a:p>
        </p:txBody>
      </p:sp>
      <p:sp>
        <p:nvSpPr>
          <p:cNvPr id="36" name="Овал 35"/>
          <p:cNvSpPr/>
          <p:nvPr/>
        </p:nvSpPr>
        <p:spPr>
          <a:xfrm>
            <a:off x="5979728" y="5094537"/>
            <a:ext cx="1884338" cy="1290443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6000" dirty="0"/>
          </a:p>
        </p:txBody>
      </p:sp>
      <p:sp>
        <p:nvSpPr>
          <p:cNvPr id="3" name="TextBox 2"/>
          <p:cNvSpPr txBox="1"/>
          <p:nvPr/>
        </p:nvSpPr>
        <p:spPr>
          <a:xfrm>
            <a:off x="4218853" y="2636912"/>
            <a:ext cx="833883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0" b="1" dirty="0">
                <a:solidFill>
                  <a:srgbClr val="002060"/>
                </a:solidFill>
              </a:rPr>
              <a:t>6</a:t>
            </a:r>
          </a:p>
        </p:txBody>
      </p:sp>
      <p:pic>
        <p:nvPicPr>
          <p:cNvPr id="11268" name="Picture 4" descr="https://clipart-best.com/img/apple/apple-clip-art-87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8513" y="2723731"/>
            <a:ext cx="922536" cy="974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" descr="https://clipart-best.com/img/apple/apple-clip-art-87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580" y="3157817"/>
            <a:ext cx="922536" cy="974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https://clipart-best.com/img/apple/apple-clip-art-87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048" y="3780922"/>
            <a:ext cx="922536" cy="974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 descr="https://clipart-best.com/img/apple/apple-clip-art-87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0735" y="2995824"/>
            <a:ext cx="922536" cy="974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4" descr="https://clipart-best.com/img/apple/apple-clip-art-8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316" y="5269904"/>
            <a:ext cx="649838" cy="686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4" descr="https://clipart-best.com/img/apple/apple-clip-art-8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6556" y="5262930"/>
            <a:ext cx="649838" cy="686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4" descr="https://clipart-best.com/img/apple/apple-clip-art-8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8211" y="5366117"/>
            <a:ext cx="649838" cy="686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4" descr="https://clipart-best.com/img/apple/apple-clip-art-8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8049" y="5639370"/>
            <a:ext cx="649838" cy="686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" descr="https://clipart-best.com/img/apple/apple-clip-art-8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3235" y="5691826"/>
            <a:ext cx="649838" cy="686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4" descr="https://clipart-best.com/img/apple/apple-clip-art-8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6419" y="5161213"/>
            <a:ext cx="649838" cy="686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4" descr="https://clipart-best.com/img/apple/apple-clip-art-8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7" y="5110872"/>
            <a:ext cx="649838" cy="686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4" descr="https://clipart-best.com/img/apple/apple-clip-art-8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2059" y="5626085"/>
            <a:ext cx="649838" cy="686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4" descr="https://clipart-best.com/img/apple/apple-clip-art-8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4833" y="5601551"/>
            <a:ext cx="649838" cy="686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Стрелка вправо с вырезом 22">
            <a:hlinkClick r:id="rId6" action="ppaction://hlinksldjump"/>
          </p:cNvPr>
          <p:cNvSpPr/>
          <p:nvPr/>
        </p:nvSpPr>
        <p:spPr>
          <a:xfrm rot="10800000">
            <a:off x="7356233" y="6404557"/>
            <a:ext cx="588003" cy="19279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2087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91329E-6 L 0.20816 -0.3424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99" y="-1713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87283E-6 L 0.20017 -0.3613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00" y="-1808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84971E-6 L 0.20104 -0.3447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52" y="-172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35" grpId="0" animBg="1"/>
      <p:bldP spid="3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4.infourok.ru/uploads/ex/02a6/00040dcd-4dc7e02b/img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7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737048" y="707942"/>
            <a:ext cx="6696743" cy="12088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</a:rPr>
              <a:t>Состав числа:</a:t>
            </a:r>
          </a:p>
          <a:p>
            <a:pPr algn="ctr"/>
            <a:r>
              <a:rPr lang="ru-RU" sz="2000" b="1" dirty="0">
                <a:solidFill>
                  <a:schemeClr val="bg1"/>
                </a:solidFill>
              </a:rPr>
              <a:t>с</a:t>
            </a:r>
            <a:r>
              <a:rPr lang="ru-RU" sz="2000" b="1" dirty="0" smtClean="0">
                <a:solidFill>
                  <a:schemeClr val="bg1"/>
                </a:solidFill>
              </a:rPr>
              <a:t>колько предметов необходимо добавить, чтоб получилось данное число</a:t>
            </a:r>
          </a:p>
        </p:txBody>
      </p:sp>
      <p:sp>
        <p:nvSpPr>
          <p:cNvPr id="2" name="Стрелка вправо с вырезом 1">
            <a:hlinkClick r:id="rId3" action="ppaction://hlinksldjump"/>
          </p:cNvPr>
          <p:cNvSpPr/>
          <p:nvPr/>
        </p:nvSpPr>
        <p:spPr>
          <a:xfrm>
            <a:off x="8173136" y="6445347"/>
            <a:ext cx="563932" cy="228799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Овал 35"/>
          <p:cNvSpPr/>
          <p:nvPr/>
        </p:nvSpPr>
        <p:spPr>
          <a:xfrm>
            <a:off x="6027397" y="5204025"/>
            <a:ext cx="1884338" cy="1290443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6000" dirty="0"/>
          </a:p>
        </p:txBody>
      </p:sp>
      <p:sp>
        <p:nvSpPr>
          <p:cNvPr id="3" name="TextBox 2"/>
          <p:cNvSpPr txBox="1"/>
          <p:nvPr/>
        </p:nvSpPr>
        <p:spPr>
          <a:xfrm>
            <a:off x="4218853" y="2636912"/>
            <a:ext cx="833883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0" b="1" dirty="0" smtClean="0">
                <a:solidFill>
                  <a:srgbClr val="002060"/>
                </a:solidFill>
              </a:rPr>
              <a:t>9</a:t>
            </a:r>
            <a:endParaRPr lang="ru-RU" sz="10000" b="1" dirty="0">
              <a:solidFill>
                <a:srgbClr val="002060"/>
              </a:solidFill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3851920" y="5233299"/>
            <a:ext cx="1884338" cy="1290443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6000" dirty="0"/>
          </a:p>
        </p:txBody>
      </p:sp>
      <p:sp>
        <p:nvSpPr>
          <p:cNvPr id="24" name="Овал 23"/>
          <p:cNvSpPr/>
          <p:nvPr/>
        </p:nvSpPr>
        <p:spPr>
          <a:xfrm>
            <a:off x="1702407" y="5233300"/>
            <a:ext cx="1884338" cy="1290443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6000" dirty="0"/>
          </a:p>
        </p:txBody>
      </p:sp>
      <p:sp>
        <p:nvSpPr>
          <p:cNvPr id="5" name="Овал 4"/>
          <p:cNvSpPr/>
          <p:nvPr/>
        </p:nvSpPr>
        <p:spPr>
          <a:xfrm>
            <a:off x="1694825" y="2507552"/>
            <a:ext cx="337374" cy="3600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6372200" y="5520169"/>
            <a:ext cx="337374" cy="3600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1684810" y="3068959"/>
            <a:ext cx="337374" cy="3600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7308304" y="5743658"/>
            <a:ext cx="337374" cy="3600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Овал 31"/>
          <p:cNvSpPr/>
          <p:nvPr/>
        </p:nvSpPr>
        <p:spPr>
          <a:xfrm>
            <a:off x="1416038" y="3635860"/>
            <a:ext cx="337374" cy="3600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Овал 33"/>
          <p:cNvSpPr/>
          <p:nvPr/>
        </p:nvSpPr>
        <p:spPr>
          <a:xfrm>
            <a:off x="1115616" y="3066492"/>
            <a:ext cx="337374" cy="3600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Овал 38"/>
          <p:cNvSpPr/>
          <p:nvPr/>
        </p:nvSpPr>
        <p:spPr>
          <a:xfrm>
            <a:off x="6709574" y="5989634"/>
            <a:ext cx="337374" cy="3600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Овал 41"/>
          <p:cNvSpPr/>
          <p:nvPr/>
        </p:nvSpPr>
        <p:spPr>
          <a:xfrm>
            <a:off x="6800879" y="5366776"/>
            <a:ext cx="337374" cy="3600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Овал 42"/>
          <p:cNvSpPr/>
          <p:nvPr/>
        </p:nvSpPr>
        <p:spPr>
          <a:xfrm>
            <a:off x="5085419" y="5999029"/>
            <a:ext cx="337374" cy="3600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Овал 47"/>
          <p:cNvSpPr/>
          <p:nvPr/>
        </p:nvSpPr>
        <p:spPr>
          <a:xfrm>
            <a:off x="5067712" y="5488123"/>
            <a:ext cx="337374" cy="3600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Овал 48"/>
          <p:cNvSpPr/>
          <p:nvPr/>
        </p:nvSpPr>
        <p:spPr>
          <a:xfrm>
            <a:off x="4602796" y="5880209"/>
            <a:ext cx="337374" cy="3600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Овал 49"/>
          <p:cNvSpPr/>
          <p:nvPr/>
        </p:nvSpPr>
        <p:spPr>
          <a:xfrm>
            <a:off x="4558070" y="5338461"/>
            <a:ext cx="337374" cy="3600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Овал 50"/>
          <p:cNvSpPr/>
          <p:nvPr/>
        </p:nvSpPr>
        <p:spPr>
          <a:xfrm>
            <a:off x="4050166" y="5669226"/>
            <a:ext cx="337374" cy="3600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Овал 51"/>
          <p:cNvSpPr/>
          <p:nvPr/>
        </p:nvSpPr>
        <p:spPr>
          <a:xfrm>
            <a:off x="2649381" y="5878521"/>
            <a:ext cx="337374" cy="3600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Овал 52"/>
          <p:cNvSpPr/>
          <p:nvPr/>
        </p:nvSpPr>
        <p:spPr>
          <a:xfrm>
            <a:off x="2375791" y="5338461"/>
            <a:ext cx="337374" cy="3600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Овал 53"/>
          <p:cNvSpPr/>
          <p:nvPr/>
        </p:nvSpPr>
        <p:spPr>
          <a:xfrm>
            <a:off x="2110123" y="5698501"/>
            <a:ext cx="337374" cy="3600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Овал 54"/>
          <p:cNvSpPr/>
          <p:nvPr/>
        </p:nvSpPr>
        <p:spPr>
          <a:xfrm>
            <a:off x="2207104" y="3455840"/>
            <a:ext cx="337374" cy="3600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трелка вправо с вырезом 26">
            <a:hlinkClick r:id="rId4" action="ppaction://hlinksldjump"/>
          </p:cNvPr>
          <p:cNvSpPr/>
          <p:nvPr/>
        </p:nvSpPr>
        <p:spPr>
          <a:xfrm rot="10800000">
            <a:off x="7476991" y="6445347"/>
            <a:ext cx="588003" cy="19279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2183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90751E-6 L -0.00225 -0.32092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" y="-16046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19653E-6 L -0.00261 -0.3306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" y="-16532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27168E-6 L -0.00225 -0.32948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" y="-16486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89017E-6 L -0.00018 -0.3255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16277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04046E-6 L -0.00278 -0.32139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" y="-16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36" grpId="0" animBg="1"/>
      <p:bldP spid="23" grpId="0" animBg="1"/>
      <p:bldP spid="24" grpId="0" animBg="1"/>
      <p:bldP spid="26" grpId="0" animBg="1"/>
      <p:bldP spid="29" grpId="0" animBg="1"/>
      <p:bldP spid="39" grpId="0" animBg="1"/>
      <p:bldP spid="4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4.infourok.ru/uploads/ex/02a6/00040dcd-4dc7e02b/img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7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737048" y="707942"/>
            <a:ext cx="6696743" cy="12088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</a:rPr>
              <a:t>Состав числа:</a:t>
            </a:r>
          </a:p>
          <a:p>
            <a:pPr algn="ctr"/>
            <a:r>
              <a:rPr lang="ru-RU" sz="2000" b="1" dirty="0">
                <a:solidFill>
                  <a:schemeClr val="bg1"/>
                </a:solidFill>
              </a:rPr>
              <a:t>с</a:t>
            </a:r>
            <a:r>
              <a:rPr lang="ru-RU" sz="2000" b="1" dirty="0" smtClean="0">
                <a:solidFill>
                  <a:schemeClr val="bg1"/>
                </a:solidFill>
              </a:rPr>
              <a:t>колько предметов необходимо добавить, чтоб получилось данное число</a:t>
            </a:r>
          </a:p>
        </p:txBody>
      </p:sp>
      <p:sp>
        <p:nvSpPr>
          <p:cNvPr id="36" name="Овал 35"/>
          <p:cNvSpPr/>
          <p:nvPr/>
        </p:nvSpPr>
        <p:spPr>
          <a:xfrm>
            <a:off x="6027397" y="5204025"/>
            <a:ext cx="1884338" cy="1290443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6000" dirty="0"/>
          </a:p>
        </p:txBody>
      </p:sp>
      <p:sp>
        <p:nvSpPr>
          <p:cNvPr id="3" name="TextBox 2"/>
          <p:cNvSpPr txBox="1"/>
          <p:nvPr/>
        </p:nvSpPr>
        <p:spPr>
          <a:xfrm>
            <a:off x="4218852" y="2636912"/>
            <a:ext cx="833883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0" b="1" dirty="0" smtClean="0">
                <a:solidFill>
                  <a:srgbClr val="002060"/>
                </a:solidFill>
              </a:rPr>
              <a:t>8</a:t>
            </a:r>
            <a:endParaRPr lang="ru-RU" sz="10000" b="1" dirty="0">
              <a:solidFill>
                <a:srgbClr val="002060"/>
              </a:solidFill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3851920" y="5233299"/>
            <a:ext cx="1884338" cy="1290443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6000" dirty="0"/>
          </a:p>
        </p:txBody>
      </p:sp>
      <p:sp>
        <p:nvSpPr>
          <p:cNvPr id="24" name="Овал 23"/>
          <p:cNvSpPr/>
          <p:nvPr/>
        </p:nvSpPr>
        <p:spPr>
          <a:xfrm>
            <a:off x="1702407" y="5233300"/>
            <a:ext cx="1884338" cy="1290443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6000" dirty="0"/>
          </a:p>
        </p:txBody>
      </p:sp>
      <p:sp>
        <p:nvSpPr>
          <p:cNvPr id="6" name="Солнце 5"/>
          <p:cNvSpPr/>
          <p:nvPr/>
        </p:nvSpPr>
        <p:spPr>
          <a:xfrm>
            <a:off x="1234355" y="2276872"/>
            <a:ext cx="936104" cy="100811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олнце 26"/>
          <p:cNvSpPr/>
          <p:nvPr/>
        </p:nvSpPr>
        <p:spPr>
          <a:xfrm>
            <a:off x="1041826" y="3356320"/>
            <a:ext cx="936104" cy="100811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олнце 29"/>
          <p:cNvSpPr/>
          <p:nvPr/>
        </p:nvSpPr>
        <p:spPr>
          <a:xfrm>
            <a:off x="2176524" y="2445936"/>
            <a:ext cx="936104" cy="100811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олнце 30"/>
          <p:cNvSpPr/>
          <p:nvPr/>
        </p:nvSpPr>
        <p:spPr>
          <a:xfrm>
            <a:off x="1977930" y="3860376"/>
            <a:ext cx="936104" cy="100811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Солнце 32"/>
          <p:cNvSpPr/>
          <p:nvPr/>
        </p:nvSpPr>
        <p:spPr>
          <a:xfrm>
            <a:off x="2915816" y="3294432"/>
            <a:ext cx="936104" cy="100811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Солнце 34"/>
          <p:cNvSpPr/>
          <p:nvPr/>
        </p:nvSpPr>
        <p:spPr>
          <a:xfrm>
            <a:off x="1977930" y="5204025"/>
            <a:ext cx="916892" cy="83607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Солнце 36"/>
          <p:cNvSpPr/>
          <p:nvPr/>
        </p:nvSpPr>
        <p:spPr>
          <a:xfrm>
            <a:off x="6876256" y="5184857"/>
            <a:ext cx="792088" cy="69179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Солнце 37"/>
          <p:cNvSpPr/>
          <p:nvPr/>
        </p:nvSpPr>
        <p:spPr>
          <a:xfrm>
            <a:off x="1998924" y="5761282"/>
            <a:ext cx="916892" cy="83607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Солнце 39"/>
          <p:cNvSpPr/>
          <p:nvPr/>
        </p:nvSpPr>
        <p:spPr>
          <a:xfrm>
            <a:off x="3918764" y="5460486"/>
            <a:ext cx="916892" cy="83607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Солнце 40"/>
          <p:cNvSpPr/>
          <p:nvPr/>
        </p:nvSpPr>
        <p:spPr>
          <a:xfrm>
            <a:off x="6145461" y="5211151"/>
            <a:ext cx="771513" cy="701967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Солнце 43"/>
          <p:cNvSpPr/>
          <p:nvPr/>
        </p:nvSpPr>
        <p:spPr>
          <a:xfrm>
            <a:off x="2721813" y="5460486"/>
            <a:ext cx="916892" cy="83607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Солнце 44"/>
          <p:cNvSpPr/>
          <p:nvPr/>
        </p:nvSpPr>
        <p:spPr>
          <a:xfrm>
            <a:off x="4790969" y="5348302"/>
            <a:ext cx="916892" cy="83607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Солнце 45"/>
          <p:cNvSpPr/>
          <p:nvPr/>
        </p:nvSpPr>
        <p:spPr>
          <a:xfrm>
            <a:off x="6434456" y="5766337"/>
            <a:ext cx="797911" cy="654397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Солнце 46"/>
          <p:cNvSpPr/>
          <p:nvPr/>
        </p:nvSpPr>
        <p:spPr>
          <a:xfrm>
            <a:off x="7129394" y="5664165"/>
            <a:ext cx="792088" cy="69179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право с вырезом 24"/>
          <p:cNvSpPr/>
          <p:nvPr/>
        </p:nvSpPr>
        <p:spPr>
          <a:xfrm rot="10800000">
            <a:off x="7609608" y="6438735"/>
            <a:ext cx="588003" cy="19279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домой 4">
            <a:hlinkClick r:id="rId3" action="ppaction://hlinksldjump" highlightClick="1"/>
          </p:cNvPr>
          <p:cNvSpPr/>
          <p:nvPr/>
        </p:nvSpPr>
        <p:spPr>
          <a:xfrm>
            <a:off x="8433791" y="6296556"/>
            <a:ext cx="314673" cy="33497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7424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9711E-6 L 0.44722 -0.33572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361" y="-16786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6763E-6 L 0.43039 -0.3297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10" y="-1648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39306E-6 L 0.45174 -0.33757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587" y="-16879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9711E-6 L 0.44358 -0.33572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70" y="-167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36" grpId="0" animBg="1"/>
      <p:bldP spid="23" grpId="1" animBg="1"/>
      <p:bldP spid="24" grpId="1" animBg="1"/>
      <p:bldP spid="35" grpId="0" animBg="1"/>
      <p:bldP spid="38" grpId="0" animBg="1"/>
      <p:bldP spid="4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4.infourok.ru/uploads/ex/02a6/00040dcd-4dc7e02b/img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83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737048" y="707942"/>
            <a:ext cx="6696743" cy="12088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</a:rPr>
              <a:t>Реши задачку</a:t>
            </a:r>
          </a:p>
          <a:p>
            <a:pPr algn="ctr"/>
            <a:r>
              <a:rPr lang="ru-RU" sz="3600" b="1" dirty="0" smtClean="0">
                <a:solidFill>
                  <a:schemeClr val="bg1"/>
                </a:solidFill>
              </a:rPr>
              <a:t>«Кто есть кто?»</a:t>
            </a:r>
            <a:endParaRPr lang="ru-RU" sz="2000" b="1" dirty="0" smtClean="0">
              <a:solidFill>
                <a:schemeClr val="bg1"/>
              </a:solidFill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683568" y="707942"/>
            <a:ext cx="1356213" cy="93610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rgbClr val="FF0000"/>
                </a:solidFill>
              </a:rPr>
              <a:t>4</a:t>
            </a:r>
            <a:endParaRPr lang="ru-RU" sz="6000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616" y="4869160"/>
            <a:ext cx="756084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/>
              <a:t>Это Нюся, Пушок и </a:t>
            </a:r>
            <a:r>
              <a:rPr lang="ru-RU" sz="3600" dirty="0" err="1"/>
              <a:t>Мурзик</a:t>
            </a:r>
            <a:r>
              <a:rPr lang="ru-RU" sz="3600" dirty="0"/>
              <a:t>.</a:t>
            </a:r>
          </a:p>
          <a:p>
            <a:pPr algn="ctr"/>
            <a:r>
              <a:rPr lang="ru-RU" sz="3600" dirty="0"/>
              <a:t>Нюся и </a:t>
            </a:r>
            <a:r>
              <a:rPr lang="ru-RU" sz="3600" dirty="0" err="1"/>
              <a:t>Мурзик</a:t>
            </a:r>
            <a:r>
              <a:rPr lang="ru-RU" sz="3600" dirty="0"/>
              <a:t> не </a:t>
            </a:r>
            <a:r>
              <a:rPr lang="ru-RU" sz="3600" dirty="0" smtClean="0"/>
              <a:t>светлые.</a:t>
            </a:r>
            <a:endParaRPr lang="ru-RU" sz="3600" dirty="0"/>
          </a:p>
          <a:p>
            <a:pPr algn="ctr"/>
            <a:r>
              <a:rPr lang="ru-RU" sz="3600" dirty="0"/>
              <a:t>Справа от Нюси сидит Пушок.</a:t>
            </a:r>
          </a:p>
        </p:txBody>
      </p:sp>
      <p:pic>
        <p:nvPicPr>
          <p:cNvPr id="1032" name="Picture 8" descr="https://3.bp.blogspot.com/-xZh6CyBv4k4/WqS0w8iPRKI/AAAAAAAAJbo/P7NWRVNOfIcsa8TsuwOGBeVUgA1uyBsKwCLcBGAs/s1600/%25D0%25BA%25D0%25BE%25D1%2582%25D1%258F%25D1%2582%25D0%25B0_DoV%2B%252814%2529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6" t="4884" r="3835" b="6139"/>
          <a:stretch/>
        </p:blipFill>
        <p:spPr bwMode="auto">
          <a:xfrm>
            <a:off x="1737048" y="1964269"/>
            <a:ext cx="5803671" cy="2385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517981" y="4377400"/>
            <a:ext cx="1152128" cy="27573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Мурзик</a:t>
            </a:r>
            <a:endParaRPr lang="ru-RU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4211960" y="4377400"/>
            <a:ext cx="1152128" cy="27573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Нюся</a:t>
            </a:r>
            <a:endParaRPr lang="ru-RU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5833824" y="4377400"/>
            <a:ext cx="1152128" cy="27573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Пушок</a:t>
            </a:r>
            <a:endParaRPr lang="ru-RU" dirty="0"/>
          </a:p>
        </p:txBody>
      </p:sp>
      <p:sp>
        <p:nvSpPr>
          <p:cNvPr id="8" name="Стрелка вправо с вырезом 7">
            <a:hlinkClick r:id="rId4" action="ppaction://hlinksldjump"/>
          </p:cNvPr>
          <p:cNvSpPr/>
          <p:nvPr/>
        </p:nvSpPr>
        <p:spPr>
          <a:xfrm>
            <a:off x="8365365" y="6506229"/>
            <a:ext cx="432048" cy="234514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Стрелка вправо с вырезом 38">
            <a:hlinkClick r:id="rId5" action="ppaction://hlinksldjump"/>
          </p:cNvPr>
          <p:cNvSpPr/>
          <p:nvPr/>
        </p:nvSpPr>
        <p:spPr>
          <a:xfrm rot="10800000">
            <a:off x="7740352" y="6497037"/>
            <a:ext cx="432048" cy="234514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1619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4.infourok.ru/uploads/ex/02a6/00040dcd-4dc7e02b/img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288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737048" y="707942"/>
            <a:ext cx="6696743" cy="12088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</a:rPr>
              <a:t>Реши задачку</a:t>
            </a:r>
          </a:p>
          <a:p>
            <a:pPr algn="ctr"/>
            <a:r>
              <a:rPr lang="ru-RU" sz="3600" b="1" dirty="0" smtClean="0">
                <a:solidFill>
                  <a:schemeClr val="bg1"/>
                </a:solidFill>
              </a:rPr>
              <a:t>«Кто есть кто?»</a:t>
            </a:r>
            <a:endParaRPr lang="ru-RU" sz="2000" b="1" dirty="0" smtClean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31639" y="4779795"/>
            <a:ext cx="746577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/>
              <a:t>Лягушата Гоша, Тоша и Лёша –</a:t>
            </a:r>
          </a:p>
          <a:p>
            <a:pPr algn="ctr"/>
            <a:r>
              <a:rPr lang="ru-RU" sz="2800" dirty="0"/>
              <a:t>победители </a:t>
            </a:r>
            <a:r>
              <a:rPr lang="ru-RU" sz="2800" dirty="0" smtClean="0"/>
              <a:t>соревнований. Гоша </a:t>
            </a:r>
            <a:r>
              <a:rPr lang="ru-RU" sz="2800" dirty="0"/>
              <a:t>очень любит </a:t>
            </a:r>
            <a:r>
              <a:rPr lang="ru-RU" sz="2800" dirty="0" smtClean="0"/>
              <a:t>землянику. Любитель </a:t>
            </a:r>
            <a:r>
              <a:rPr lang="ru-RU" sz="2800" dirty="0"/>
              <a:t>земляники проиграл </a:t>
            </a:r>
            <a:r>
              <a:rPr lang="ru-RU" sz="2800" dirty="0" smtClean="0"/>
              <a:t>Лёше. А </a:t>
            </a:r>
            <a:r>
              <a:rPr lang="ru-RU" sz="2800" dirty="0"/>
              <a:t>Тоша прыгнул лучше, чем Лёша</a:t>
            </a:r>
            <a:r>
              <a:rPr lang="ru-RU" sz="2400" dirty="0"/>
              <a:t>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843808" y="4351318"/>
            <a:ext cx="1152128" cy="27573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Тоша</a:t>
            </a:r>
            <a:endParaRPr lang="ru-RU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4371589" y="4377400"/>
            <a:ext cx="1152128" cy="27573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Лёша</a:t>
            </a:r>
            <a:endParaRPr lang="ru-RU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5821430" y="4377400"/>
            <a:ext cx="1152128" cy="27573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Гоша</a:t>
            </a:r>
            <a:endParaRPr lang="ru-RU" dirty="0"/>
          </a:p>
        </p:txBody>
      </p:sp>
      <p:sp>
        <p:nvSpPr>
          <p:cNvPr id="8" name="Стрелка вправо с вырезом 7">
            <a:hlinkClick r:id="rId3" action="ppaction://hlinksldjump"/>
          </p:cNvPr>
          <p:cNvSpPr/>
          <p:nvPr/>
        </p:nvSpPr>
        <p:spPr>
          <a:xfrm>
            <a:off x="8365365" y="6506229"/>
            <a:ext cx="432048" cy="234514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Стрелка вправо с вырезом 38">
            <a:hlinkClick r:id="rId4" action="ppaction://hlinksldjump"/>
          </p:cNvPr>
          <p:cNvSpPr/>
          <p:nvPr/>
        </p:nvSpPr>
        <p:spPr>
          <a:xfrm rot="10800000">
            <a:off x="7740352" y="6497037"/>
            <a:ext cx="432048" cy="234514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926336"/>
            <a:ext cx="4352135" cy="2424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206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4.infourok.ru/uploads/ex/02a6/00040dcd-4dc7e02b/img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288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737048" y="707942"/>
            <a:ext cx="6696743" cy="12088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</a:rPr>
              <a:t>Реши задачку</a:t>
            </a:r>
          </a:p>
          <a:p>
            <a:pPr algn="ctr"/>
            <a:r>
              <a:rPr lang="ru-RU" sz="3600" b="1" dirty="0" smtClean="0">
                <a:solidFill>
                  <a:schemeClr val="bg1"/>
                </a:solidFill>
              </a:rPr>
              <a:t>«Кто есть кто?»</a:t>
            </a:r>
            <a:endParaRPr lang="ru-RU" sz="2000" b="1" dirty="0" smtClean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75656" y="4678051"/>
            <a:ext cx="7321756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/>
              <a:t>Трёх щенков назвали Бобик, Шарик и </a:t>
            </a:r>
            <a:r>
              <a:rPr lang="ru-RU" sz="3200" dirty="0" smtClean="0"/>
              <a:t>Тузик. У </a:t>
            </a:r>
            <a:r>
              <a:rPr lang="ru-RU" sz="3200" dirty="0"/>
              <a:t>Бобика длинные уши. У Шарика длинный </a:t>
            </a:r>
            <a:r>
              <a:rPr lang="ru-RU" sz="3200" dirty="0" smtClean="0"/>
              <a:t>хвост. А </a:t>
            </a:r>
            <a:r>
              <a:rPr lang="ru-RU" sz="3200" dirty="0"/>
              <a:t>Тузик сидит в середине.</a:t>
            </a:r>
          </a:p>
          <a:p>
            <a:pPr algn="ctr"/>
            <a:r>
              <a:rPr lang="ru-RU" sz="2400" dirty="0" smtClean="0"/>
              <a:t>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843808" y="4351318"/>
            <a:ext cx="1152128" cy="27573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Шарик</a:t>
            </a:r>
            <a:endParaRPr lang="ru-RU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4371589" y="4377400"/>
            <a:ext cx="1152128" cy="27573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Тузик</a:t>
            </a:r>
            <a:endParaRPr lang="ru-RU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5821430" y="4377400"/>
            <a:ext cx="1152128" cy="27573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Бобик</a:t>
            </a:r>
            <a:endParaRPr lang="ru-RU" dirty="0"/>
          </a:p>
        </p:txBody>
      </p:sp>
      <p:sp>
        <p:nvSpPr>
          <p:cNvPr id="39" name="Стрелка вправо с вырезом 38">
            <a:hlinkClick r:id="rId3" action="ppaction://hlinksldjump"/>
          </p:cNvPr>
          <p:cNvSpPr/>
          <p:nvPr/>
        </p:nvSpPr>
        <p:spPr>
          <a:xfrm rot="10800000">
            <a:off x="7740352" y="6497037"/>
            <a:ext cx="432048" cy="234514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218" name="Picture 2" descr="https://clipartcrossword.com/wp-content/uploads/2020/10/free-dog-images-clip-art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6669" y="2373189"/>
            <a:ext cx="1501649" cy="1671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s://creazilla-store.fra1.digitaloceanspaces.com/cliparts/5738/dog-clipart-m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407108"/>
            <a:ext cx="2224551" cy="1810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s://i.pinimg.com/originals/06/99/30/069930b7aff95f34e2feb160a24082a3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1589" y="2435543"/>
            <a:ext cx="1462208" cy="1656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Управляющая кнопка: домой 1">
            <a:hlinkClick r:id="rId7" action="ppaction://hlinksldjump" highlightClick="1"/>
          </p:cNvPr>
          <p:cNvSpPr/>
          <p:nvPr/>
        </p:nvSpPr>
        <p:spPr>
          <a:xfrm>
            <a:off x="8433790" y="6345223"/>
            <a:ext cx="363621" cy="34067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6918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4.infourok.ru/uploads/ex/02a6/00040dcd-4dc7e02b/img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83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737048" y="707942"/>
            <a:ext cx="6696743" cy="12088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</a:rPr>
              <a:t>Мышление: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Определи, каких предметов не хватает в тех местах, где стоит вопросительный знак?</a:t>
            </a:r>
          </a:p>
        </p:txBody>
      </p:sp>
      <p:sp>
        <p:nvSpPr>
          <p:cNvPr id="21" name="Овал 20"/>
          <p:cNvSpPr/>
          <p:nvPr/>
        </p:nvSpPr>
        <p:spPr>
          <a:xfrm>
            <a:off x="683568" y="707942"/>
            <a:ext cx="1356213" cy="93610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8" name="Стрелка вправо с вырезом 7"/>
          <p:cNvSpPr/>
          <p:nvPr/>
        </p:nvSpPr>
        <p:spPr>
          <a:xfrm>
            <a:off x="8365365" y="6506229"/>
            <a:ext cx="432048" cy="234514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Стрелка вправо с вырезом 38">
            <a:hlinkClick r:id="rId3" action="ppaction://hlinksldjump"/>
          </p:cNvPr>
          <p:cNvSpPr/>
          <p:nvPr/>
        </p:nvSpPr>
        <p:spPr>
          <a:xfrm rot="10800000">
            <a:off x="7740352" y="6497037"/>
            <a:ext cx="432048" cy="234514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039781" y="2132855"/>
            <a:ext cx="5484547" cy="332875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555776" y="2596436"/>
            <a:ext cx="720080" cy="64807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4419935" y="4403853"/>
            <a:ext cx="720080" cy="64807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6270671" y="3460222"/>
            <a:ext cx="720080" cy="64807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4325271" y="2519437"/>
            <a:ext cx="885526" cy="80207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2473053" y="3418148"/>
            <a:ext cx="885526" cy="80207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Равнобедренный треугольник 8"/>
          <p:cNvSpPr/>
          <p:nvPr/>
        </p:nvSpPr>
        <p:spPr>
          <a:xfrm>
            <a:off x="6219645" y="2527171"/>
            <a:ext cx="864096" cy="69055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Равнобедренный треугольник 19"/>
          <p:cNvSpPr/>
          <p:nvPr/>
        </p:nvSpPr>
        <p:spPr>
          <a:xfrm>
            <a:off x="4353623" y="3438983"/>
            <a:ext cx="864096" cy="69055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Равнобедренный треугольник 21"/>
          <p:cNvSpPr/>
          <p:nvPr/>
        </p:nvSpPr>
        <p:spPr>
          <a:xfrm>
            <a:off x="2538032" y="4361375"/>
            <a:ext cx="864096" cy="69055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6298070" y="4138174"/>
            <a:ext cx="66075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8000" b="1" dirty="0" smtClean="0">
                <a:solidFill>
                  <a:srgbClr val="FF0000"/>
                </a:solidFill>
              </a:rPr>
              <a:t>?</a:t>
            </a:r>
            <a:endParaRPr lang="ru-RU" sz="8000" b="1" dirty="0">
              <a:solidFill>
                <a:srgbClr val="FF0000"/>
              </a:solidFill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2473053" y="5648765"/>
            <a:ext cx="885526" cy="80207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Равнобедренный треугольник 23"/>
          <p:cNvSpPr/>
          <p:nvPr/>
        </p:nvSpPr>
        <p:spPr>
          <a:xfrm>
            <a:off x="4419935" y="5650660"/>
            <a:ext cx="864096" cy="69055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6390374" y="5725764"/>
            <a:ext cx="720080" cy="64807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1766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93064E-6 L 0.40157 -0.1824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-91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4.infourok.ru/uploads/ex/02a6/00040dcd-4dc7e02b/img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83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737048" y="707942"/>
            <a:ext cx="6696743" cy="12088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</a:rPr>
              <a:t>Мышление: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Определи, каких предметов не хватает в тех местах, где стоит вопросительный знак?</a:t>
            </a:r>
          </a:p>
        </p:txBody>
      </p:sp>
      <p:sp>
        <p:nvSpPr>
          <p:cNvPr id="8" name="Стрелка вправо с вырезом 7">
            <a:hlinkClick r:id="rId3" action="ppaction://hlinksldjump"/>
          </p:cNvPr>
          <p:cNvSpPr/>
          <p:nvPr/>
        </p:nvSpPr>
        <p:spPr>
          <a:xfrm>
            <a:off x="8365365" y="6506229"/>
            <a:ext cx="432048" cy="234514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Стрелка вправо с вырезом 38">
            <a:hlinkClick r:id="rId4" action="ppaction://hlinksldjump"/>
          </p:cNvPr>
          <p:cNvSpPr/>
          <p:nvPr/>
        </p:nvSpPr>
        <p:spPr>
          <a:xfrm rot="10800000">
            <a:off x="7740352" y="6497037"/>
            <a:ext cx="432048" cy="234514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039781" y="2132855"/>
            <a:ext cx="5484547" cy="332875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4568763" y="3135513"/>
            <a:ext cx="61266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200" b="1" dirty="0" smtClean="0">
                <a:solidFill>
                  <a:srgbClr val="FF0000"/>
                </a:solidFill>
              </a:rPr>
              <a:t>?</a:t>
            </a:r>
            <a:endParaRPr lang="ru-RU" sz="7200" b="1" dirty="0">
              <a:solidFill>
                <a:srgbClr val="FF0000"/>
              </a:solidFill>
            </a:endParaRPr>
          </a:p>
        </p:txBody>
      </p:sp>
      <p:pic>
        <p:nvPicPr>
          <p:cNvPr id="10242" name="Picture 2" descr="https://1.bp.blogspot.com/-sUB2kO4BFnw/XjGh4e0ZKCI/AAAAAAAAAPU/1E8ZGhdzerwTefX93LAtvVfaebu1Aaa2wCLcBGAsYHQ/s1600/sea-4550474_1920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3414" y="2344688"/>
            <a:ext cx="944450" cy="867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https://1.bp.blogspot.com/-sUB2kO4BFnw/XjGh4e0ZKCI/AAAAAAAAAPU/1E8ZGhdzerwTefX93LAtvVfaebu1Aaa2wCLcBGAsYHQ/s1600/sea-4550474_1920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8473" y="4362801"/>
            <a:ext cx="965481" cy="887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https://1.bp.blogspot.com/-sUB2kO4BFnw/XjGh4e0ZKCI/AAAAAAAAAPU/1E8ZGhdzerwTefX93LAtvVfaebu1Aaa2wCLcBGAsYHQ/s1600/sea-4550474_1920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3413" y="5686102"/>
            <a:ext cx="821465" cy="754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s://i.pinimg.com/originals/a8/9a/00/a89a00e4049899df9d4ee7cbab8ee1a4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7450" y="2403037"/>
            <a:ext cx="744854" cy="746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https://i.pinimg.com/originals/9a/53/35/9a53351f8c387cd0521c3330aad36e13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817" y="2217131"/>
            <a:ext cx="1081137" cy="1118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6" descr="https://i.pinimg.com/originals/9a/53/35/9a53351f8c387cd0521c3330aad36e13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956" y="4216182"/>
            <a:ext cx="1081137" cy="1118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6" descr="https://i.pinimg.com/originals/9a/53/35/9a53351f8c387cd0521c3330aad36e13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3413" y="3193864"/>
            <a:ext cx="1081137" cy="1118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6" descr="https://i.pinimg.com/originals/9a/53/35/9a53351f8c387cd0521c3330aad36e13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0644" y="5496027"/>
            <a:ext cx="1081137" cy="1118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" descr="https://i.pinimg.com/originals/a8/9a/00/a89a00e4049899df9d4ee7cbab8ee1a4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554" y="4458952"/>
            <a:ext cx="744854" cy="746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" descr="https://i.pinimg.com/originals/a8/9a/00/a89a00e4049899df9d4ee7cbab8ee1a4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86" y="3482213"/>
            <a:ext cx="744854" cy="746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4" descr="https://i.pinimg.com/originals/a8/9a/00/a89a00e4049899df9d4ee7cbab8ee1a4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6097" y="5727064"/>
            <a:ext cx="744854" cy="746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9394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9.25069E-9 L 0.22378 -0.3311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81" y="-165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4.infourok.ru/uploads/ex/02a6/00040dcd-4dc7e02b/img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83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737048" y="707942"/>
            <a:ext cx="6696743" cy="12088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</a:rPr>
              <a:t>Мышление: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Определи, каких предметов не хватает в тех местах, где стоит вопросительный знак?</a:t>
            </a:r>
          </a:p>
        </p:txBody>
      </p:sp>
      <p:sp>
        <p:nvSpPr>
          <p:cNvPr id="39" name="Стрелка вправо с вырезом 38">
            <a:hlinkClick r:id="rId3" action="ppaction://hlinksldjump"/>
          </p:cNvPr>
          <p:cNvSpPr/>
          <p:nvPr/>
        </p:nvSpPr>
        <p:spPr>
          <a:xfrm rot="10800000">
            <a:off x="7740352" y="6497037"/>
            <a:ext cx="432048" cy="234514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039781" y="2132855"/>
            <a:ext cx="5484547" cy="332875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2443873" y="3226587"/>
            <a:ext cx="61266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200" b="1" dirty="0" smtClean="0">
                <a:solidFill>
                  <a:srgbClr val="FF0000"/>
                </a:solidFill>
              </a:rPr>
              <a:t>?</a:t>
            </a:r>
            <a:endParaRPr lang="ru-RU" sz="7200" b="1" dirty="0">
              <a:solidFill>
                <a:srgbClr val="FF0000"/>
              </a:solidFill>
            </a:endParaRPr>
          </a:p>
        </p:txBody>
      </p:sp>
      <p:pic>
        <p:nvPicPr>
          <p:cNvPr id="12290" name="Picture 2" descr="https://img2.pngio.com/green-sea-turtle-cartoon-reptile-clip-art-turtle-cartoon-png-turtle-cartoon-png-8000_4637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9915" y="2309966"/>
            <a:ext cx="1424278" cy="825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s://img2.pngio.com/green-sea-turtle-cartoon-reptile-clip-art-turtle-cartoon-png-turtle-cartoon-png-8000_463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403396"/>
            <a:ext cx="1420337" cy="82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s://img2.pngio.com/green-sea-turtle-cartoon-reptile-clip-art-turtle-cartoon-png-turtle-cartoon-png-8000_463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260" y="4498263"/>
            <a:ext cx="1394844" cy="808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8" name="Picture 10" descr="https://i.pinimg.com/originals/d0/06/d2/d006d2150691b6e7d6ab75636bb25876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260" y="2301742"/>
            <a:ext cx="871894" cy="1018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0" descr="https://i.pinimg.com/originals/d0/06/d2/d006d2150691b6e7d6ab75636bb25876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393416"/>
            <a:ext cx="876663" cy="1018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0" descr="https://i.pinimg.com/originals/d0/06/d2/d006d2150691b6e7d6ab75636bb25876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8391" y="3226587"/>
            <a:ext cx="869845" cy="1018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04" name="Picture 16" descr="https://clipart-best.com/img/apple/apple-clip-art-55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0846" y="4335842"/>
            <a:ext cx="804937" cy="1028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16" descr="https://clipart-best.com/img/apple/apple-clip-art-55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843" y="2197959"/>
            <a:ext cx="804937" cy="1028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16" descr="https://clipart-best.com/img/apple/apple-clip-art-55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4030" y="5523335"/>
            <a:ext cx="804937" cy="1028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10" descr="https://i.pinimg.com/originals/d0/06/d2/d006d2150691b6e7d6ab75636bb25876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40" y="5573205"/>
            <a:ext cx="876663" cy="1018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" descr="https://img2.pngio.com/green-sea-turtle-cartoon-reptile-clip-art-turtle-cartoon-png-turtle-cartoon-png-8000_463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5892" y="5743477"/>
            <a:ext cx="1394844" cy="808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Управляющая кнопка: домой 2">
            <a:hlinkClick r:id="rId11" action="ppaction://hlinksldjump" highlightClick="1"/>
          </p:cNvPr>
          <p:cNvSpPr/>
          <p:nvPr/>
        </p:nvSpPr>
        <p:spPr>
          <a:xfrm>
            <a:off x="8433791" y="6309320"/>
            <a:ext cx="386681" cy="4222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18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07407E-6 L -0.42709 -0.3277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54" y="-16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4.infourok.ru/uploads/ex/02a6/00040dcd-4dc7e02b/img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83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Стрелка вправо с вырезом 38">
            <a:hlinkClick r:id="rId3" action="ppaction://hlinksldjump"/>
          </p:cNvPr>
          <p:cNvSpPr/>
          <p:nvPr/>
        </p:nvSpPr>
        <p:spPr>
          <a:xfrm rot="10800000">
            <a:off x="7740352" y="6497037"/>
            <a:ext cx="432048" cy="234514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2904979"/>
            <a:ext cx="3208980" cy="3179540"/>
          </a:xfrm>
          <a:prstGeom prst="rect">
            <a:avLst/>
          </a:prstGeom>
        </p:spPr>
      </p:pic>
      <p:pic>
        <p:nvPicPr>
          <p:cNvPr id="13314" name="Picture 2" descr="https://1.bp.blogspot.com/-yvxrj8BevrY/XZH2AU_BTUI/AAAAAAAAaGw/05WWKb2G5Lgn1PBEBNPP3cFkhIYbOAo4ACLcBGAsYHQ/s1600/c91c94f9-78ce-4bd4-8974-8df4edd16ced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290" y="1412776"/>
            <a:ext cx="7416824" cy="1244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https://www.pinclipart.com/picdir/big/238-2387774_number-five-clip-art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7662">
            <a:off x="7276745" y="3331680"/>
            <a:ext cx="1167818" cy="1401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https://www.pinclipart.com/picdir/big/238-2387774_number-five-clip-art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73742">
            <a:off x="6414936" y="4669475"/>
            <a:ext cx="811032" cy="973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https://www.pinclipart.com/picdir/big/238-2387774_number-five-clip-art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40562">
            <a:off x="7454828" y="5584628"/>
            <a:ext cx="619752" cy="743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https://www.pinclipart.com/picdir/big/238-2387774_number-five-clip-art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75933">
            <a:off x="520702" y="4445748"/>
            <a:ext cx="474589" cy="569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 descr="https://www.pinclipart.com/picdir/big/238-2387774_number-five-clip-art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33605">
            <a:off x="1734183" y="5500793"/>
            <a:ext cx="498854" cy="59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" descr="https://www.pinclipart.com/picdir/big/238-2387774_number-five-clip-art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33605">
            <a:off x="1403091" y="3358684"/>
            <a:ext cx="599452" cy="719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4" descr="https://www.pinclipart.com/picdir/big/238-2387774_number-five-clip-art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33605">
            <a:off x="379930" y="633465"/>
            <a:ext cx="756134" cy="90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" descr="https://www.pinclipart.com/picdir/big/238-2387774_number-five-clip-art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75933">
            <a:off x="347651" y="2716286"/>
            <a:ext cx="423273" cy="508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5906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https://ds04.infourok.ru/uploads/ex/02a6/00040dcd-4dc7e02b/img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83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683396" y="517476"/>
            <a:ext cx="338437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игры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100392" y="6165304"/>
            <a:ext cx="432048" cy="43204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67544" y="1169038"/>
            <a:ext cx="8280920" cy="542831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632835" y="1334373"/>
            <a:ext cx="7944675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Выбрать число в таблице.</a:t>
            </a:r>
          </a:p>
          <a:p>
            <a:pPr marL="342900" indent="-342900">
              <a:buAutoNum type="arabicPeriod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Выполнить задания.</a:t>
            </a:r>
          </a:p>
          <a:p>
            <a:pPr marL="342900" indent="-342900">
              <a:buAutoNum type="arabicPeriod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Выбирая ответ, нажать на нужную цифру/картинку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Если ответ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верный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выбранная цифра/картинка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вращается/мигает. Если ответ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верный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цифра/картинка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перемещается на нужное место, или меняется в размере.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После прохождения всех заданий, вернуться по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гиперссылке в начало игры и выбрать следующее число.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Выбрать можно любое число из таблицы от 1 до 5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(не обязательно сохраняя последовательность)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В игре могут принять участие несколько детей или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команд.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 После прохождения всех заданий, нажать на желтый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Смайл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таблице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346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421</TotalTime>
  <Words>395</Words>
  <Application>Microsoft Office PowerPoint</Application>
  <PresentationFormat>Экран (4:3)</PresentationFormat>
  <Paragraphs>120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юля юля</dc:creator>
  <cp:lastModifiedBy>юля юля</cp:lastModifiedBy>
  <cp:revision>37</cp:revision>
  <dcterms:created xsi:type="dcterms:W3CDTF">2021-03-14T15:21:25Z</dcterms:created>
  <dcterms:modified xsi:type="dcterms:W3CDTF">2021-03-23T18:42:12Z</dcterms:modified>
</cp:coreProperties>
</file>