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70" r:id="rId6"/>
    <p:sldId id="271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4A23"/>
    <a:srgbClr val="336F34"/>
    <a:srgbClr val="6600FF"/>
    <a:srgbClr val="138F69"/>
    <a:srgbClr val="3229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C5055-CDB7-4BE5-934F-4489B2C57AC4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45BE9-762A-4009-8897-0A71BECC5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458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img-fotki.yandex.ru/get/9805/37366204.57d/0_124e8d_d34c38c4_L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592954"/>
            <a:ext cx="2376264" cy="19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wmae.pl/news/big/1345702090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000" y="369000"/>
            <a:ext cx="1332268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b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996952"/>
            <a:ext cx="9144000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http://img-fotki.yandex.ru/get/9805/37366204.57d/0_124e8d_d34c38c4_L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798" y="264840"/>
            <a:ext cx="2376264" cy="19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6669095"/>
            <a:ext cx="7569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1" kern="1200" dirty="0">
                <a:solidFill>
                  <a:srgbClr val="00B05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© </a:t>
            </a:r>
            <a:r>
              <a:rPr lang="en-US" sz="1000" b="1" kern="1200" dirty="0" err="1">
                <a:solidFill>
                  <a:srgbClr val="00B05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FokinaLidia</a:t>
            </a:r>
            <a:endParaRPr lang="ru-RU" sz="1000" b="1" kern="1200" dirty="0">
              <a:solidFill>
                <a:srgbClr val="00B050"/>
              </a:solidFill>
              <a:effectLst/>
              <a:latin typeface="Alexandra Zeferino One" pitchFamily="66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3400" y="3810000"/>
            <a:ext cx="80772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224A23"/>
                </a:solidFill>
                <a:latin typeface="Monotype Corsiva" pitchFamily="66" charset="0"/>
                <a:ea typeface="Times New Roman"/>
              </a:rPr>
              <a:t> </a:t>
            </a:r>
            <a:endParaRPr lang="ru-RU" sz="20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ru-RU" sz="2000" dirty="0">
              <a:solidFill>
                <a:srgbClr val="224A23"/>
              </a:solidFill>
            </a:endParaRPr>
          </a:p>
        </p:txBody>
      </p:sp>
      <p:pic>
        <p:nvPicPr>
          <p:cNvPr id="6" name="Picture 8" descr="http://www.alenkiitzvetochek.ru/fotosad/7BXUvbrzp2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1" t="5092" r="8078"/>
          <a:stretch>
            <a:fillRect/>
          </a:stretch>
        </p:blipFill>
        <p:spPr bwMode="auto">
          <a:xfrm>
            <a:off x="227502" y="307335"/>
            <a:ext cx="137379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391400" y="4191000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://ds2romawka.ucoz.ru/img/umnic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t="5528" r="9793" b="11551"/>
          <a:stretch>
            <a:fillRect/>
          </a:stretch>
        </p:blipFill>
        <p:spPr bwMode="auto">
          <a:xfrm>
            <a:off x="7668904" y="136168"/>
            <a:ext cx="1447800" cy="197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ds2romawka.ucoz.ru/img/shalun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609600" y="4343400"/>
            <a:ext cx="1143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3400" y="2209800"/>
            <a:ext cx="7315200" cy="213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защитники леса» </a:t>
            </a:r>
            <a:endParaRPr lang="ru-RU" sz="24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сказка-инсценировка</a:t>
            </a:r>
          </a:p>
          <a:p>
            <a:pPr algn="ctr"/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«Лесная сказка» </a:t>
            </a:r>
          </a:p>
          <a:p>
            <a:pPr algn="ctr"/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 детей подготовительной к школе группы.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4400" y="533400"/>
            <a:ext cx="7696200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Муниципальное бюджетное дошкольное образовательное </a:t>
            </a:r>
          </a:p>
          <a:p>
            <a:pPr algn="ctr">
              <a:spcAft>
                <a:spcPts val="1000"/>
              </a:spcAft>
            </a:pP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учреждение Киселевского городского округа детский сад№47 </a:t>
            </a:r>
          </a:p>
          <a:p>
            <a:pPr algn="ctr">
              <a:spcAft>
                <a:spcPts val="1000"/>
              </a:spcAft>
            </a:pP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«Теремок»   комбинированного вида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08627" y="5778571"/>
            <a:ext cx="1865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Киселевск  2021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3400" y="3810000"/>
            <a:ext cx="80772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224A23"/>
                </a:solidFill>
                <a:latin typeface="Monotype Corsiva" pitchFamily="66" charset="0"/>
                <a:ea typeface="Times New Roman"/>
              </a:rPr>
              <a:t> </a:t>
            </a:r>
            <a:endParaRPr lang="ru-RU" sz="20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ru-RU" sz="2000" dirty="0">
              <a:solidFill>
                <a:srgbClr val="224A23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2598" y="1242488"/>
            <a:ext cx="6781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экологической культуры детей, правил экологически-грамотного взаимодействия с окружающей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средой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1752599" y="2344547"/>
            <a:ext cx="60960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r>
              <a:rPr lang="ru-RU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336F34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336F34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336F34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познавательный </a:t>
            </a: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окружающему миру;</a:t>
            </a:r>
            <a:b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Продолжать формировать у детей экологическое сознание и культуру природопользования;</a:t>
            </a:r>
            <a:b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нравственные качества личности дошкольника, их ценностную ориентацию в окружающем мире природы;</a:t>
            </a:r>
            <a:b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умение оценивать свои поступки и отношение к природе других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людей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2921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2316162"/>
          </a:xfrm>
        </p:spPr>
        <p:txBody>
          <a:bodyPr/>
          <a:lstStyle/>
          <a:p>
            <a:r>
              <a:rPr lang="ru-RU" sz="2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работа:</a:t>
            </a:r>
            <a:b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музыкального репертуара и литературно-художественного материала;</a:t>
            </a:r>
            <a:b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Распределение и разучивание с  детьми стихов, песен, игр,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танцев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391400" y="4191000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ds2romawka.ucoz.ru/img/umnic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t="5528" r="9793" b="11551"/>
          <a:stretch>
            <a:fillRect/>
          </a:stretch>
        </p:blipFill>
        <p:spPr bwMode="auto">
          <a:xfrm>
            <a:off x="7417558" y="228600"/>
            <a:ext cx="1447800" cy="197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alenkiitzvetochek.ru/fotosad/7BXUvbrzp2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1" t="5092" r="8078"/>
          <a:stretch>
            <a:fillRect/>
          </a:stretch>
        </p:blipFill>
        <p:spPr bwMode="auto">
          <a:xfrm>
            <a:off x="685800" y="228600"/>
            <a:ext cx="137379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ds2romawka.ucoz.ru/img/shalun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676132" y="4253345"/>
            <a:ext cx="1393129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9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214446"/>
          </a:xfrm>
        </p:spPr>
        <p:txBody>
          <a:bodyPr/>
          <a:lstStyle/>
          <a:p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Изготовление </a:t>
            </a:r>
            <a:r>
              <a:rPr lang="ru-RU" sz="20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лэпбука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на тему « Берегите природу».</a:t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Цель: формирование начал экологической культуры; правильного отношения ребенка к природе, его окружающей, к себе, и людям, как части природы, к вещам и материалам природного происхождения, которыми он пользуется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0c8546f0-828d-4f90-9266-77e2dc84b793.jpg"/>
          <p:cNvPicPr>
            <a:picLocks noGrp="1" noChangeAspect="1"/>
          </p:cNvPicPr>
          <p:nvPr>
            <p:ph idx="1"/>
          </p:nvPr>
        </p:nvPicPr>
        <p:blipFill>
          <a:blip r:embed="rId2"/>
          <a:srcRect b="5927"/>
          <a:stretch>
            <a:fillRect/>
          </a:stretch>
        </p:blipFill>
        <p:spPr>
          <a:xfrm>
            <a:off x="1373439" y="2060848"/>
            <a:ext cx="6397121" cy="4257692"/>
          </a:xfrm>
          <a:prstGeom prst="flowChartAlternateProcess">
            <a:avLst/>
          </a:prstGeom>
          <a:ln w="76200">
            <a:solidFill>
              <a:srgbClr val="336F34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1600" dirty="0" smtClean="0">
                <a:solidFill>
                  <a:srgbClr val="3229E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3229E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Дидактическая игра: «Правила поведения в природе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Цель: дать детям представление о нравственной стороне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отношения</a:t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к природе;  способствовать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формированию знаний о природе (животных, птицах, растениях), развитию экологического мышления и творческого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воображения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224A2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bdcc6b2a-9c34-4b31-99dd-b1c22f286262.jpg"/>
          <p:cNvPicPr>
            <a:picLocks noGrp="1" noChangeAspect="1"/>
          </p:cNvPicPr>
          <p:nvPr>
            <p:ph idx="1"/>
          </p:nvPr>
        </p:nvPicPr>
        <p:blipFill>
          <a:blip r:embed="rId2"/>
          <a:srcRect t="2525" b="12241"/>
          <a:stretch>
            <a:fillRect/>
          </a:stretch>
        </p:blipFill>
        <p:spPr>
          <a:xfrm>
            <a:off x="1554691" y="2348880"/>
            <a:ext cx="6034617" cy="3857652"/>
          </a:xfrm>
          <a:prstGeom prst="round2DiagRect">
            <a:avLst/>
          </a:prstGeom>
          <a:ln w="76200">
            <a:solidFill>
              <a:srgbClr val="00B050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– игра</a:t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по теме «Раздельный сбор мусора»</a:t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Цель: экологическое воспитание, формирование культуры бережного отношения к природным ресурсам у детей и внедрения практики современного способа сбора отходов, подлежащих  вторичной переработке.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/>
            </a:r>
            <a:b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endParaRPr lang="ru-RU" sz="2000" dirty="0">
              <a:solidFill>
                <a:srgbClr val="224A23"/>
              </a:solidFill>
            </a:endParaRPr>
          </a:p>
        </p:txBody>
      </p:sp>
      <p:pic>
        <p:nvPicPr>
          <p:cNvPr id="4" name="Содержимое 3" descr="a2dcdb9b-5f99-4f6a-ab00-f769d80666c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1720" y="2204864"/>
            <a:ext cx="5364000" cy="4023000"/>
          </a:xfrm>
          <a:prstGeom prst="snip2DiagRect">
            <a:avLst/>
          </a:prstGeom>
          <a:ln w="76200">
            <a:solidFill>
              <a:srgbClr val="138F69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1066800" y="4500570"/>
            <a:ext cx="6858000" cy="1976430"/>
          </a:xfrm>
        </p:spPr>
        <p:txBody>
          <a:bodyPr/>
          <a:lstStyle/>
          <a:p>
            <a:r>
              <a:rPr lang="ru-RU" sz="2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Эколенок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мои друзья!</a:t>
            </a:r>
            <a:b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коленок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Даня 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я.</a:t>
            </a:r>
            <a:b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природу охраняю</a:t>
            </a:r>
            <a:b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Расскажу вам все, что знаю!</a:t>
            </a:r>
            <a:b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07774" y="370311"/>
            <a:ext cx="42540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Под музыку в зал входит </a:t>
            </a:r>
            <a:r>
              <a:rPr lang="ru-RU" sz="2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Эколенок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9" name="Рисунок 8" descr="dbf2e614-f411-4652-b27a-14088c40df21.jpg"/>
          <p:cNvPicPr>
            <a:picLocks noChangeAspect="1"/>
          </p:cNvPicPr>
          <p:nvPr/>
        </p:nvPicPr>
        <p:blipFill>
          <a:blip r:embed="rId2"/>
          <a:srcRect b="39583"/>
          <a:stretch>
            <a:fillRect/>
          </a:stretch>
        </p:blipFill>
        <p:spPr>
          <a:xfrm>
            <a:off x="2055632" y="863440"/>
            <a:ext cx="4558334" cy="3672000"/>
          </a:xfrm>
          <a:prstGeom prst="round2Diag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56095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0" y="3795281"/>
            <a:ext cx="5214958" cy="2562677"/>
          </a:xfrm>
        </p:spPr>
        <p:txBody>
          <a:bodyPr/>
          <a:lstStyle/>
          <a:p>
            <a:pPr marL="0" indent="0">
              <a:buNone/>
            </a:pPr>
            <a:endParaRPr lang="ru-RU" sz="20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marL="0" indent="0">
              <a:buNone/>
            </a:pP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</a:t>
            </a: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 лесной опушке в маленькой избушке</a:t>
            </a:r>
          </a:p>
          <a:p>
            <a:pPr marL="0" indent="0">
              <a:buNone/>
            </a:pP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Жила - была Елочка, зеленая иголочка.</a:t>
            </a:r>
          </a:p>
          <a:p>
            <a:pPr marL="0" indent="0">
              <a:buNone/>
            </a:pP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 лесу каждый ее знал,</a:t>
            </a:r>
          </a:p>
          <a:p>
            <a:pPr marL="0" indent="0">
              <a:buNone/>
            </a:pP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И на помощь всегда звал.</a:t>
            </a:r>
          </a:p>
          <a:p>
            <a:pPr marL="0" indent="0">
              <a:buNone/>
            </a:pP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Она порядок стерегла</a:t>
            </a:r>
          </a:p>
          <a:p>
            <a:pPr marL="0" indent="0">
              <a:buNone/>
            </a:pP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И природу берегла!</a:t>
            </a:r>
          </a:p>
          <a:p>
            <a:endParaRPr lang="ru-RU" dirty="0"/>
          </a:p>
        </p:txBody>
      </p:sp>
      <p:pic>
        <p:nvPicPr>
          <p:cNvPr id="5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391400" y="4191000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fa855224-8b4d-45a4-825f-4d616b4770ce.jpg"/>
          <p:cNvPicPr>
            <a:picLocks noChangeAspect="1"/>
          </p:cNvPicPr>
          <p:nvPr/>
        </p:nvPicPr>
        <p:blipFill>
          <a:blip r:embed="rId3"/>
          <a:srcRect b="30208"/>
          <a:stretch>
            <a:fillRect/>
          </a:stretch>
        </p:blipFill>
        <p:spPr>
          <a:xfrm>
            <a:off x="2643174" y="500042"/>
            <a:ext cx="3852000" cy="3584507"/>
          </a:xfrm>
          <a:prstGeom prst="roundRect">
            <a:avLst/>
          </a:prstGeom>
          <a:ln w="76200">
            <a:solidFill>
              <a:srgbClr val="6600FF"/>
            </a:solidFill>
          </a:ln>
        </p:spPr>
      </p:pic>
    </p:spTree>
    <p:extLst>
      <p:ext uri="{BB962C8B-B14F-4D97-AF65-F5344CB8AC3E}">
        <p14:creationId xmlns:p14="http://schemas.microsoft.com/office/powerpoint/2010/main" val="21754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685801"/>
            <a:ext cx="7239000" cy="157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Рано утром спозаранку выходила на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полянку</a:t>
            </a:r>
          </a:p>
          <a:p>
            <a:pPr lvl="1"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Елочка </a:t>
            </a: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выходит на полянку, показывает на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цветы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Здесь </a:t>
            </a:r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нас растут цветы удивительной </a:t>
            </a:r>
            <a:r>
              <a:rPr lang="ru-RU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красы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5943600"/>
            <a:ext cx="2865464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Танец </a:t>
            </a:r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цветов</a:t>
            </a:r>
            <a:endParaRPr lang="ru-RU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277100" y="4068954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282a9888-efc2-4dec-bcf2-f5cee3f50765.jpg"/>
          <p:cNvPicPr>
            <a:picLocks noChangeAspect="1"/>
          </p:cNvPicPr>
          <p:nvPr/>
        </p:nvPicPr>
        <p:blipFill>
          <a:blip r:embed="rId3"/>
          <a:srcRect b="43750"/>
          <a:stretch>
            <a:fillRect/>
          </a:stretch>
        </p:blipFill>
        <p:spPr>
          <a:xfrm>
            <a:off x="1857356" y="2357430"/>
            <a:ext cx="4607996" cy="3456000"/>
          </a:xfrm>
          <a:prstGeom prst="round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77521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571480"/>
            <a:ext cx="7058052" cy="5493485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Санитары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поспешите, нашу бабочку спасите!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76600" y="5572141"/>
            <a:ext cx="2427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Танец </a:t>
            </a:r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муравьев</a:t>
            </a:r>
          </a:p>
        </p:txBody>
      </p:sp>
      <p:pic>
        <p:nvPicPr>
          <p:cNvPr id="6" name="Picture 2" descr="http://ds2romawka.ucoz.ru/img/shalu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620759" y="4007565"/>
            <a:ext cx="1143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277100" y="4068954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246d6f3-6c8d-4df6-8531-1c55c906354f.jpg"/>
          <p:cNvPicPr>
            <a:picLocks noChangeAspect="1"/>
          </p:cNvPicPr>
          <p:nvPr/>
        </p:nvPicPr>
        <p:blipFill>
          <a:blip r:embed="rId4"/>
          <a:srcRect b="39583"/>
          <a:stretch>
            <a:fillRect/>
          </a:stretch>
        </p:blipFill>
        <p:spPr>
          <a:xfrm>
            <a:off x="2071670" y="1142984"/>
            <a:ext cx="5143500" cy="4143380"/>
          </a:xfrm>
          <a:prstGeom prst="round2DiagRect">
            <a:avLst/>
          </a:prstGeom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23821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3b051403-4bd2-40be-83f1-d32b1e73fc9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3421" y="838200"/>
            <a:ext cx="3691719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800600" y="1066800"/>
            <a:ext cx="3844528" cy="2274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Хулиган здесь побывал,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Везде мусор разбросал.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ручей, и домик мой,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под мусорной горой!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9003" y="5715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елочка и еж  пройдите и весь </a:t>
            </a:r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мусор  соберите</a:t>
            </a:r>
            <a:endParaRPr lang="ru-RU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7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277100" y="4068954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5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Хулиган: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вот я по лесу хожу,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дрова нарублю,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буду жарить шашлыки,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вкусные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они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61cf68ee-61cc-439c-864c-49d1a7dd7581.jpg"/>
          <p:cNvPicPr>
            <a:picLocks noChangeAspect="1"/>
          </p:cNvPicPr>
          <p:nvPr/>
        </p:nvPicPr>
        <p:blipFill rotWithShape="1">
          <a:blip r:embed="rId2"/>
          <a:srcRect t="-1579" r="24178" b="39975"/>
          <a:stretch/>
        </p:blipFill>
        <p:spPr>
          <a:xfrm>
            <a:off x="4267200" y="990600"/>
            <a:ext cx="3581400" cy="3879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http://ds2romawka.ucoz.ru/img/shalu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676132" y="4253345"/>
            <a:ext cx="1393129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90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575481"/>
            <a:ext cx="8153400" cy="5516563"/>
          </a:xfrm>
        </p:spPr>
        <p:txBody>
          <a:bodyPr/>
          <a:lstStyle/>
          <a:p>
            <a:endParaRPr lang="ru-RU" dirty="0"/>
          </a:p>
          <a:p>
            <a:pPr marL="0" indent="0">
              <a:buNone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Пожарные муравьи: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же, хулиган, ты натворил?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Чуть весь лес наш не сгубил!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Костер  потушили мы,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 избежать большой беды!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12a2cf37-c582-456b-95f6-3546576b5df2.jpg"/>
          <p:cNvPicPr>
            <a:picLocks noChangeAspect="1"/>
          </p:cNvPicPr>
          <p:nvPr/>
        </p:nvPicPr>
        <p:blipFill rotWithShape="1">
          <a:blip r:embed="rId2"/>
          <a:srcRect t="1317" r="28304" b="47237"/>
          <a:stretch/>
        </p:blipFill>
        <p:spPr>
          <a:xfrm>
            <a:off x="4786314" y="1785926"/>
            <a:ext cx="3675840" cy="35168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http://ds2romawka.ucoz.ru/img/shalu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838200" y="3886200"/>
            <a:ext cx="1393129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30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8400" y="914400"/>
            <a:ext cx="5105400" cy="5211763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был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внимателен-</a:t>
            </a:r>
          </a:p>
          <a:p>
            <a:pPr marL="0" indent="0">
              <a:buNone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Понял </a:t>
            </a: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обязательно!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Чтобы лес не обижать,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правил надо знать!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лесу мусор не бросай!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костер не разжигай!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Редкие цветы в лесу не рви!</a:t>
            </a:r>
          </a:p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Природу береги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224A2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8" descr="http://www.alenkiitzvetochek.ru/fotosad/7BXUvbrzp2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1" t="5092" r="8078"/>
          <a:stretch>
            <a:fillRect/>
          </a:stretch>
        </p:blipFill>
        <p:spPr bwMode="auto">
          <a:xfrm>
            <a:off x="304800" y="304800"/>
            <a:ext cx="137379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ds2romawka.ucoz.ru/img/umnic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t="5528" r="9793" b="11551"/>
          <a:stretch>
            <a:fillRect/>
          </a:stretch>
        </p:blipFill>
        <p:spPr bwMode="auto">
          <a:xfrm>
            <a:off x="7239000" y="464127"/>
            <a:ext cx="1447800" cy="197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ds2romawka.ucoz.ru/img/shalu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676132" y="4253345"/>
            <a:ext cx="1393129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391400" y="4191000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43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0200" y="1143000"/>
            <a:ext cx="7848600" cy="4373563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224A2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Песня «Мир похож на цветной луг»  </a:t>
            </a:r>
          </a:p>
          <a:p>
            <a:endParaRPr lang="ru-RU" dirty="0"/>
          </a:p>
        </p:txBody>
      </p:sp>
      <p:pic>
        <p:nvPicPr>
          <p:cNvPr id="4" name="Рисунок 3" descr="30713ec2-54e5-4ef2-bfda-8deed08bc796.jpg"/>
          <p:cNvPicPr>
            <a:picLocks noChangeAspect="1"/>
          </p:cNvPicPr>
          <p:nvPr/>
        </p:nvPicPr>
        <p:blipFill>
          <a:blip r:embed="rId2"/>
          <a:srcRect l="12217" t="7404" b="6704"/>
          <a:stretch>
            <a:fillRect/>
          </a:stretch>
        </p:blipFill>
        <p:spPr>
          <a:xfrm>
            <a:off x="1574042" y="1828800"/>
            <a:ext cx="5328000" cy="39099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8" descr="http://www.alenkiitzvetochek.ru/fotosad/7BXUvbrzp2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1" t="5092" r="8078"/>
          <a:stretch>
            <a:fillRect/>
          </a:stretch>
        </p:blipFill>
        <p:spPr bwMode="auto">
          <a:xfrm>
            <a:off x="302605" y="304800"/>
            <a:ext cx="137379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ds2romawka.ucoz.ru/img/shalu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3" t="12157" r="14922" b="14901"/>
          <a:stretch>
            <a:fillRect/>
          </a:stretch>
        </p:blipFill>
        <p:spPr bwMode="auto">
          <a:xfrm>
            <a:off x="407238" y="4260969"/>
            <a:ext cx="1393129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://ds2romawka.ucoz.ru/img/umnic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t="5528" r="9793" b="11551"/>
          <a:stretch>
            <a:fillRect/>
          </a:stretch>
        </p:blipFill>
        <p:spPr bwMode="auto">
          <a:xfrm>
            <a:off x="7553310" y="341194"/>
            <a:ext cx="1447800" cy="197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eco18.ru/template/images/news/0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0" t="4612" r="20549" b="12363"/>
          <a:stretch>
            <a:fillRect/>
          </a:stretch>
        </p:blipFill>
        <p:spPr bwMode="auto">
          <a:xfrm flipH="1">
            <a:off x="7391400" y="4198624"/>
            <a:ext cx="1447800" cy="211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311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4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233</Words>
  <Application>Microsoft Office PowerPoint</Application>
  <PresentationFormat>Экран (4:3)</PresentationFormat>
  <Paragraphs>60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Alexandra Zeferino One</vt:lpstr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 Предварительная работа:   Подбор музыкального репертуара и литературно-художественного материала;  Распределение и разучивание с  детьми стихов, песен, игр, танцев   </vt:lpstr>
      <vt:lpstr>Изготовление лэпбука на тему « Берегите природу». Цель: формирование начал экологической культуры; правильного отношения ребенка к природе, его окружающей, к себе, и людям, как части природы, к вещам и материалам природного происхождения, которыми он пользуется</vt:lpstr>
      <vt:lpstr> Дидактическая игра: «Правила поведения в природе» Цель: дать детям представление о нравственной стороне отношения к природе;  способствовать формированию знаний о природе (животных, птицах, растениях), развитию экологического мышления и творческого воображения </vt:lpstr>
      <vt:lpstr> Квест – игра по теме «Раздельный сбор мусора» Цель: экологическое воспитание, формирование культуры бережного отношения к природным ресурсам у детей и внедрения практики современного способа сбора отходов, подлежащих  вторичной переработке. </vt:lpstr>
      <vt:lpstr>Эколенок: Здравствуйте, мои друзья! Эколенок Даня я. Я природу охраняю Расскажу вам все, что знаю!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Экологический-4</dc:title>
  <dc:creator>Фокина Лидия Петровна</dc:creator>
  <cp:keywords>Шаблон презентации</cp:keywords>
  <cp:lastModifiedBy>User</cp:lastModifiedBy>
  <cp:revision>78</cp:revision>
  <dcterms:created xsi:type="dcterms:W3CDTF">2017-02-23T13:11:39Z</dcterms:created>
  <dcterms:modified xsi:type="dcterms:W3CDTF">2021-10-25T12:10:23Z</dcterms:modified>
</cp:coreProperties>
</file>