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24"/>
  </p:notesMasterIdLst>
  <p:handoutMasterIdLst>
    <p:handoutMasterId r:id="rId25"/>
  </p:handoutMasterIdLst>
  <p:sldIdLst>
    <p:sldId id="323" r:id="rId5"/>
    <p:sldId id="324" r:id="rId6"/>
    <p:sldId id="310" r:id="rId7"/>
    <p:sldId id="311" r:id="rId8"/>
    <p:sldId id="309" r:id="rId9"/>
    <p:sldId id="306" r:id="rId10"/>
    <p:sldId id="312" r:id="rId11"/>
    <p:sldId id="305" r:id="rId12"/>
    <p:sldId id="318" r:id="rId13"/>
    <p:sldId id="301" r:id="rId14"/>
    <p:sldId id="319" r:id="rId15"/>
    <p:sldId id="320" r:id="rId16"/>
    <p:sldId id="314" r:id="rId17"/>
    <p:sldId id="321" r:id="rId18"/>
    <p:sldId id="303" r:id="rId19"/>
    <p:sldId id="300" r:id="rId20"/>
    <p:sldId id="302" r:id="rId21"/>
    <p:sldId id="315" r:id="rId22"/>
    <p:sldId id="322" r:id="rId23"/>
  </p:sldIdLst>
  <p:sldSz cx="12192000" cy="6858000"/>
  <p:notesSz cx="6858000" cy="9144000"/>
  <p:defaultTextStyle>
    <a:defPPr rtl="0">
      <a:defRPr lang="ru-RU"/>
    </a:defPPr>
    <a:lvl1pPr marL="0" algn="l" defTabSz="914400" rtl="0" eaLnBrk="1" latinLnBrk="0" hangingPunct="1">
      <a:defRPr lang="ru-RU" sz="1800" kern="1200">
        <a:solidFill>
          <a:schemeClr val="tx1"/>
        </a:solidFill>
        <a:latin typeface="+mn-lt"/>
        <a:ea typeface="+mn-ea"/>
        <a:cs typeface="+mn-cs"/>
      </a:defRPr>
    </a:lvl1pPr>
    <a:lvl2pPr marL="457200" algn="l" defTabSz="914400" rtl="0" eaLnBrk="1" latinLnBrk="0" hangingPunct="1">
      <a:defRPr lang="ru-RU" sz="1800" kern="1200">
        <a:solidFill>
          <a:schemeClr val="tx1"/>
        </a:solidFill>
        <a:latin typeface="+mn-lt"/>
        <a:ea typeface="+mn-ea"/>
        <a:cs typeface="+mn-cs"/>
      </a:defRPr>
    </a:lvl2pPr>
    <a:lvl3pPr marL="914400" algn="l" defTabSz="914400" rtl="0" eaLnBrk="1" latinLnBrk="0" hangingPunct="1">
      <a:defRPr lang="ru-RU" sz="1800" kern="1200">
        <a:solidFill>
          <a:schemeClr val="tx1"/>
        </a:solidFill>
        <a:latin typeface="+mn-lt"/>
        <a:ea typeface="+mn-ea"/>
        <a:cs typeface="+mn-cs"/>
      </a:defRPr>
    </a:lvl3pPr>
    <a:lvl4pPr marL="1371600" algn="l" defTabSz="914400" rtl="0" eaLnBrk="1" latinLnBrk="0" hangingPunct="1">
      <a:defRPr lang="ru-RU" sz="1800" kern="1200">
        <a:solidFill>
          <a:schemeClr val="tx1"/>
        </a:solidFill>
        <a:latin typeface="+mn-lt"/>
        <a:ea typeface="+mn-ea"/>
        <a:cs typeface="+mn-cs"/>
      </a:defRPr>
    </a:lvl4pPr>
    <a:lvl5pPr marL="1828800" algn="l" defTabSz="914400" rtl="0" eaLnBrk="1" latinLnBrk="0" hangingPunct="1">
      <a:defRPr lang="ru-RU" sz="1800" kern="1200">
        <a:solidFill>
          <a:schemeClr val="tx1"/>
        </a:solidFill>
        <a:latin typeface="+mn-lt"/>
        <a:ea typeface="+mn-ea"/>
        <a:cs typeface="+mn-cs"/>
      </a:defRPr>
    </a:lvl5pPr>
    <a:lvl6pPr marL="2286000" algn="l" defTabSz="914400" rtl="0" eaLnBrk="1" latinLnBrk="0" hangingPunct="1">
      <a:defRPr lang="ru-RU" sz="1800" kern="1200">
        <a:solidFill>
          <a:schemeClr val="tx1"/>
        </a:solidFill>
        <a:latin typeface="+mn-lt"/>
        <a:ea typeface="+mn-ea"/>
        <a:cs typeface="+mn-cs"/>
      </a:defRPr>
    </a:lvl6pPr>
    <a:lvl7pPr marL="2743200" algn="l" defTabSz="914400" rtl="0" eaLnBrk="1" latinLnBrk="0" hangingPunct="1">
      <a:defRPr lang="ru-RU" sz="1800" kern="1200">
        <a:solidFill>
          <a:schemeClr val="tx1"/>
        </a:solidFill>
        <a:latin typeface="+mn-lt"/>
        <a:ea typeface="+mn-ea"/>
        <a:cs typeface="+mn-cs"/>
      </a:defRPr>
    </a:lvl7pPr>
    <a:lvl8pPr marL="3200400" algn="l" defTabSz="914400" rtl="0" eaLnBrk="1" latinLnBrk="0" hangingPunct="1">
      <a:defRPr lang="ru-RU" sz="1800" kern="1200">
        <a:solidFill>
          <a:schemeClr val="tx1"/>
        </a:solidFill>
        <a:latin typeface="+mn-lt"/>
        <a:ea typeface="+mn-ea"/>
        <a:cs typeface="+mn-cs"/>
      </a:defRPr>
    </a:lvl8pPr>
    <a:lvl9pPr marL="3657600" algn="l" defTabSz="914400" rtl="0" eaLnBrk="1" latinLnBrk="0" hangingPunct="1">
      <a:defRPr lang="ru-RU"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E8"/>
    <a:srgbClr val="476977"/>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08" autoAdjust="0"/>
    <p:restoredTop sz="95394" autoAdjust="0"/>
  </p:normalViewPr>
  <p:slideViewPr>
    <p:cSldViewPr snapToGrid="0">
      <p:cViewPr varScale="1">
        <p:scale>
          <a:sx n="91" d="100"/>
          <a:sy n="91" d="100"/>
        </p:scale>
        <p:origin x="274" y="6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82" d="100"/>
          <a:sy n="82" d="100"/>
        </p:scale>
        <p:origin x="3954"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AA3114B-0CDD-4419-A4DE-E0C29A2AE1A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ru-RU" sz="1200"/>
            </a:lvl1pPr>
          </a:lstStyle>
          <a:p>
            <a:pPr rtl="0"/>
            <a:endParaRPr lang="ru-RU" dirty="0"/>
          </a:p>
        </p:txBody>
      </p:sp>
      <p:sp>
        <p:nvSpPr>
          <p:cNvPr id="3" name="Дата 2">
            <a:extLst>
              <a:ext uri="{FF2B5EF4-FFF2-40B4-BE49-F238E27FC236}">
                <a16:creationId xmlns:a16="http://schemas.microsoft.com/office/drawing/2014/main" id="{1FC25048-78D1-4821-8E2B-7A77CCA12F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ru-RU" sz="1200"/>
            </a:lvl1pPr>
          </a:lstStyle>
          <a:p>
            <a:pPr rtl="0"/>
            <a:fld id="{48671B8F-6666-48E6-BFDF-70108AC2B613}" type="datetime1">
              <a:rPr lang="ru-RU" smtClean="0"/>
              <a:t>27.08.2024</a:t>
            </a:fld>
            <a:endParaRPr lang="ru-RU" dirty="0"/>
          </a:p>
        </p:txBody>
      </p:sp>
      <p:sp>
        <p:nvSpPr>
          <p:cNvPr id="4" name="Нижний колонтитул 3">
            <a:extLst>
              <a:ext uri="{FF2B5EF4-FFF2-40B4-BE49-F238E27FC236}">
                <a16:creationId xmlns:a16="http://schemas.microsoft.com/office/drawing/2014/main" id="{01924695-047D-4CC8-8801-1AA37457E7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ru-RU" sz="1200"/>
            </a:lvl1pPr>
          </a:lstStyle>
          <a:p>
            <a:pPr rtl="0"/>
            <a:endParaRPr lang="ru-RU" dirty="0"/>
          </a:p>
        </p:txBody>
      </p:sp>
      <p:sp>
        <p:nvSpPr>
          <p:cNvPr id="5" name="Номер слайда 4">
            <a:extLst>
              <a:ext uri="{FF2B5EF4-FFF2-40B4-BE49-F238E27FC236}">
                <a16:creationId xmlns:a16="http://schemas.microsoft.com/office/drawing/2014/main" id="{F0F00293-63F6-438D-A9A8-024975FD55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ru-RU" sz="1200"/>
            </a:lvl1pPr>
          </a:lstStyle>
          <a:p>
            <a:pPr rtl="0"/>
            <a:fld id="{DD56CFAD-C154-4C9C-AD01-665A5055065E}" type="slidenum">
              <a:rPr lang="ru-RU" smtClean="0"/>
              <a:t>‹#›</a:t>
            </a:fld>
            <a:endParaRPr lang="ru-RU" dirty="0"/>
          </a:p>
        </p:txBody>
      </p:sp>
    </p:spTree>
    <p:extLst>
      <p:ext uri="{BB962C8B-B14F-4D97-AF65-F5344CB8AC3E}">
        <p14:creationId xmlns:p14="http://schemas.microsoft.com/office/powerpoint/2010/main" val="39978791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ru-RU" sz="1200"/>
            </a:lvl1pPr>
          </a:lstStyle>
          <a:p>
            <a:pPr rtl="0"/>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ru-RU" sz="1200"/>
            </a:lvl1pPr>
          </a:lstStyle>
          <a:p>
            <a:fld id="{7A8F56E3-C9A0-408D-A9FE-67E951DC79FD}" type="datetime1">
              <a:rPr lang="ru-RU" smtClean="0"/>
              <a:pPr/>
              <a:t>27.08.2024</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ru-RU"/>
            </a:defPPr>
          </a:lstStyle>
          <a:p>
            <a:pPr rtl="0"/>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ru-RU"/>
            </a:defPPr>
          </a:lstStyle>
          <a:p>
            <a:pPr lvl="0" rtl="0"/>
            <a:r>
              <a:rPr lang="ru-RU"/>
              <a:t>Щелкните, чтобы изменить стили текста образца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ru-RU" sz="1200"/>
            </a:lvl1pPr>
          </a:lstStyle>
          <a:p>
            <a:pPr rtl="0"/>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ru-RU" sz="1200"/>
            </a:lvl1pPr>
          </a:lstStyle>
          <a:p>
            <a:pPr rtl="0"/>
            <a:fld id="{F5B62BC0-7DC4-4569-951D-2BB9475345C6}" type="slidenum">
              <a:rPr lang="ru-RU" smtClean="0"/>
              <a:t>‹#›</a:t>
            </a:fld>
            <a:endParaRPr lang="ru-RU" dirty="0"/>
          </a:p>
        </p:txBody>
      </p:sp>
    </p:spTree>
    <p:extLst>
      <p:ext uri="{BB962C8B-B14F-4D97-AF65-F5344CB8AC3E}">
        <p14:creationId xmlns:p14="http://schemas.microsoft.com/office/powerpoint/2010/main" val="3344641588"/>
      </p:ext>
    </p:extLst>
  </p:cSld>
  <p:clrMap bg1="lt1" tx1="dk1" bg2="lt2" tx2="dk2" accent1="accent1" accent2="accent2" accent3="accent3" accent4="accent4" accent5="accent5" accent6="accent6" hlink="hlink" folHlink="folHlink"/>
  <p:notesStyle>
    <a:lvl1pPr marL="0" algn="l" defTabSz="914400" rtl="0" eaLnBrk="1" latinLnBrk="0" hangingPunct="1">
      <a:defRPr lang="ru-RU" sz="1200" kern="1200">
        <a:solidFill>
          <a:schemeClr val="tx1"/>
        </a:solidFill>
        <a:latin typeface="+mn-lt"/>
        <a:ea typeface="+mn-ea"/>
        <a:cs typeface="+mn-cs"/>
      </a:defRPr>
    </a:lvl1pPr>
    <a:lvl2pPr marL="457200" algn="l" defTabSz="914400" rtl="0" eaLnBrk="1" latinLnBrk="0" hangingPunct="1">
      <a:defRPr lang="ru-RU" sz="1200" kern="1200">
        <a:solidFill>
          <a:schemeClr val="tx1"/>
        </a:solidFill>
        <a:latin typeface="+mn-lt"/>
        <a:ea typeface="+mn-ea"/>
        <a:cs typeface="+mn-cs"/>
      </a:defRPr>
    </a:lvl2pPr>
    <a:lvl3pPr marL="914400" algn="l" defTabSz="914400" rtl="0" eaLnBrk="1" latinLnBrk="0" hangingPunct="1">
      <a:defRPr lang="ru-RU" sz="1200" kern="1200">
        <a:solidFill>
          <a:schemeClr val="tx1"/>
        </a:solidFill>
        <a:latin typeface="+mn-lt"/>
        <a:ea typeface="+mn-ea"/>
        <a:cs typeface="+mn-cs"/>
      </a:defRPr>
    </a:lvl3pPr>
    <a:lvl4pPr marL="1371600" algn="l" defTabSz="914400" rtl="0" eaLnBrk="1" latinLnBrk="0" hangingPunct="1">
      <a:defRPr lang="ru-RU" sz="1200" kern="1200">
        <a:solidFill>
          <a:schemeClr val="tx1"/>
        </a:solidFill>
        <a:latin typeface="+mn-lt"/>
        <a:ea typeface="+mn-ea"/>
        <a:cs typeface="+mn-cs"/>
      </a:defRPr>
    </a:lvl4pPr>
    <a:lvl5pPr marL="1828800" algn="l" defTabSz="914400" rtl="0" eaLnBrk="1" latinLnBrk="0" hangingPunct="1">
      <a:defRPr lang="ru-RU" sz="1200" kern="1200">
        <a:solidFill>
          <a:schemeClr val="tx1"/>
        </a:solidFill>
        <a:latin typeface="+mn-lt"/>
        <a:ea typeface="+mn-ea"/>
        <a:cs typeface="+mn-cs"/>
      </a:defRPr>
    </a:lvl5pPr>
    <a:lvl6pPr marL="2286000" algn="l" defTabSz="914400" rtl="0" eaLnBrk="1" latinLnBrk="0" hangingPunct="1">
      <a:defRPr lang="ru-RU" sz="1200" kern="1200">
        <a:solidFill>
          <a:schemeClr val="tx1"/>
        </a:solidFill>
        <a:latin typeface="+mn-lt"/>
        <a:ea typeface="+mn-ea"/>
        <a:cs typeface="+mn-cs"/>
      </a:defRPr>
    </a:lvl6pPr>
    <a:lvl7pPr marL="2743200" algn="l" defTabSz="914400" rtl="0" eaLnBrk="1" latinLnBrk="0" hangingPunct="1">
      <a:defRPr lang="ru-RU" sz="1200" kern="1200">
        <a:solidFill>
          <a:schemeClr val="tx1"/>
        </a:solidFill>
        <a:latin typeface="+mn-lt"/>
        <a:ea typeface="+mn-ea"/>
        <a:cs typeface="+mn-cs"/>
      </a:defRPr>
    </a:lvl7pPr>
    <a:lvl8pPr marL="3200400" algn="l" defTabSz="914400" rtl="0" eaLnBrk="1" latinLnBrk="0" hangingPunct="1">
      <a:defRPr lang="ru-RU" sz="1200" kern="1200">
        <a:solidFill>
          <a:schemeClr val="tx1"/>
        </a:solidFill>
        <a:latin typeface="+mn-lt"/>
        <a:ea typeface="+mn-ea"/>
        <a:cs typeface="+mn-cs"/>
      </a:defRPr>
    </a:lvl8pPr>
    <a:lvl9pPr marL="3657600" algn="l" defTabSz="914400" rtl="0" eaLnBrk="1" latinLnBrk="0" hangingPunct="1">
      <a:defRPr lang="ru-RU"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3</a:t>
            </a:fld>
            <a:endParaRPr lang="ru-RU" dirty="0"/>
          </a:p>
        </p:txBody>
      </p:sp>
    </p:spTree>
    <p:extLst>
      <p:ext uri="{BB962C8B-B14F-4D97-AF65-F5344CB8AC3E}">
        <p14:creationId xmlns:p14="http://schemas.microsoft.com/office/powerpoint/2010/main" val="2517132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4</a:t>
            </a:fld>
            <a:endParaRPr lang="ru-RU" dirty="0"/>
          </a:p>
        </p:txBody>
      </p:sp>
    </p:spTree>
    <p:extLst>
      <p:ext uri="{BB962C8B-B14F-4D97-AF65-F5344CB8AC3E}">
        <p14:creationId xmlns:p14="http://schemas.microsoft.com/office/powerpoint/2010/main" val="2297553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5</a:t>
            </a:fld>
            <a:endParaRPr lang="ru-RU" dirty="0"/>
          </a:p>
        </p:txBody>
      </p:sp>
    </p:spTree>
    <p:extLst>
      <p:ext uri="{BB962C8B-B14F-4D97-AF65-F5344CB8AC3E}">
        <p14:creationId xmlns:p14="http://schemas.microsoft.com/office/powerpoint/2010/main" val="7781769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6</a:t>
            </a:fld>
            <a:endParaRPr lang="ru-RU" dirty="0"/>
          </a:p>
        </p:txBody>
      </p:sp>
    </p:spTree>
    <p:extLst>
      <p:ext uri="{BB962C8B-B14F-4D97-AF65-F5344CB8AC3E}">
        <p14:creationId xmlns:p14="http://schemas.microsoft.com/office/powerpoint/2010/main" val="3688347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7</a:t>
            </a:fld>
            <a:endParaRPr lang="ru-RU" dirty="0"/>
          </a:p>
        </p:txBody>
      </p:sp>
    </p:spTree>
    <p:extLst>
      <p:ext uri="{BB962C8B-B14F-4D97-AF65-F5344CB8AC3E}">
        <p14:creationId xmlns:p14="http://schemas.microsoft.com/office/powerpoint/2010/main" val="4153806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8</a:t>
            </a:fld>
            <a:endParaRPr lang="ru-RU" dirty="0"/>
          </a:p>
        </p:txBody>
      </p:sp>
    </p:spTree>
    <p:extLst>
      <p:ext uri="{BB962C8B-B14F-4D97-AF65-F5344CB8AC3E}">
        <p14:creationId xmlns:p14="http://schemas.microsoft.com/office/powerpoint/2010/main" val="4047208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9</a:t>
            </a:fld>
            <a:endParaRPr lang="ru-RU" dirty="0"/>
          </a:p>
        </p:txBody>
      </p:sp>
    </p:spTree>
    <p:extLst>
      <p:ext uri="{BB962C8B-B14F-4D97-AF65-F5344CB8AC3E}">
        <p14:creationId xmlns:p14="http://schemas.microsoft.com/office/powerpoint/2010/main" val="17601189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10</a:t>
            </a:fld>
            <a:endParaRPr lang="ru-RU" dirty="0"/>
          </a:p>
        </p:txBody>
      </p:sp>
    </p:spTree>
    <p:extLst>
      <p:ext uri="{BB962C8B-B14F-4D97-AF65-F5344CB8AC3E}">
        <p14:creationId xmlns:p14="http://schemas.microsoft.com/office/powerpoint/2010/main" val="3509324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12</a:t>
            </a:fld>
            <a:endParaRPr lang="ru-RU" dirty="0"/>
          </a:p>
        </p:txBody>
      </p:sp>
    </p:spTree>
    <p:extLst>
      <p:ext uri="{BB962C8B-B14F-4D97-AF65-F5344CB8AC3E}">
        <p14:creationId xmlns:p14="http://schemas.microsoft.com/office/powerpoint/2010/main" val="22831997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13</a:t>
            </a:fld>
            <a:endParaRPr lang="ru-RU" dirty="0"/>
          </a:p>
        </p:txBody>
      </p:sp>
    </p:spTree>
    <p:extLst>
      <p:ext uri="{BB962C8B-B14F-4D97-AF65-F5344CB8AC3E}">
        <p14:creationId xmlns:p14="http://schemas.microsoft.com/office/powerpoint/2010/main" val="785331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14</a:t>
            </a:fld>
            <a:endParaRPr lang="ru-RU" dirty="0"/>
          </a:p>
        </p:txBody>
      </p:sp>
    </p:spTree>
    <p:extLst>
      <p:ext uri="{BB962C8B-B14F-4D97-AF65-F5344CB8AC3E}">
        <p14:creationId xmlns:p14="http://schemas.microsoft.com/office/powerpoint/2010/main" val="12995240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15</a:t>
            </a:fld>
            <a:endParaRPr lang="ru-RU" dirty="0"/>
          </a:p>
        </p:txBody>
      </p:sp>
    </p:spTree>
    <p:extLst>
      <p:ext uri="{BB962C8B-B14F-4D97-AF65-F5344CB8AC3E}">
        <p14:creationId xmlns:p14="http://schemas.microsoft.com/office/powerpoint/2010/main" val="369839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16</a:t>
            </a:fld>
            <a:endParaRPr lang="ru-RU" dirty="0"/>
          </a:p>
        </p:txBody>
      </p:sp>
    </p:spTree>
    <p:extLst>
      <p:ext uri="{BB962C8B-B14F-4D97-AF65-F5344CB8AC3E}">
        <p14:creationId xmlns:p14="http://schemas.microsoft.com/office/powerpoint/2010/main" val="2682443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17</a:t>
            </a:fld>
            <a:endParaRPr lang="ru-RU" dirty="0"/>
          </a:p>
        </p:txBody>
      </p:sp>
    </p:spTree>
    <p:extLst>
      <p:ext uri="{BB962C8B-B14F-4D97-AF65-F5344CB8AC3E}">
        <p14:creationId xmlns:p14="http://schemas.microsoft.com/office/powerpoint/2010/main" val="1205690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18</a:t>
            </a:fld>
            <a:endParaRPr lang="ru-RU" dirty="0"/>
          </a:p>
        </p:txBody>
      </p:sp>
    </p:spTree>
    <p:extLst>
      <p:ext uri="{BB962C8B-B14F-4D97-AF65-F5344CB8AC3E}">
        <p14:creationId xmlns:p14="http://schemas.microsoft.com/office/powerpoint/2010/main" val="989383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5B62BC0-7DC4-4569-951D-2BB9475345C6}" type="slidenum">
              <a:rPr lang="ru-RU" smtClean="0"/>
              <a:t>19</a:t>
            </a:fld>
            <a:endParaRPr lang="ru-RU" dirty="0"/>
          </a:p>
        </p:txBody>
      </p:sp>
    </p:spTree>
    <p:extLst>
      <p:ext uri="{BB962C8B-B14F-4D97-AF65-F5344CB8AC3E}">
        <p14:creationId xmlns:p14="http://schemas.microsoft.com/office/powerpoint/2010/main" val="2634966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Заголовок">
    <p:bg>
      <p:bgPr>
        <a:solidFill>
          <a:schemeClr val="accent4">
            <a:lumMod val="50000"/>
          </a:schemeClr>
        </a:solidFill>
        <a:effectLst/>
      </p:bgPr>
    </p:bg>
    <p:spTree>
      <p:nvGrpSpPr>
        <p:cNvPr id="1" name=""/>
        <p:cNvGrpSpPr/>
        <p:nvPr/>
      </p:nvGrpSpPr>
      <p:grpSpPr>
        <a:xfrm>
          <a:off x="0" y="0"/>
          <a:ext cx="0" cy="0"/>
          <a:chOff x="0" y="0"/>
          <a:chExt cx="0" cy="0"/>
        </a:xfrm>
      </p:grpSpPr>
      <p:sp>
        <p:nvSpPr>
          <p:cNvPr id="7" name="Рисунок 7">
            <a:extLst>
              <a:ext uri="{FF2B5EF4-FFF2-40B4-BE49-F238E27FC236}">
                <a16:creationId xmlns:a16="http://schemas.microsoft.com/office/drawing/2014/main" id="{02728A58-8DE2-4B1C-B6CA-F2AED56F4504}"/>
              </a:ext>
            </a:extLst>
          </p:cNvPr>
          <p:cNvSpPr>
            <a:spLocks noGrp="1"/>
          </p:cNvSpPr>
          <p:nvPr>
            <p:ph type="pic" sz="quarter" idx="10" hasCustomPrompt="1"/>
          </p:nvPr>
        </p:nvSpPr>
        <p:spPr>
          <a:xfrm>
            <a:off x="0" y="-2"/>
            <a:ext cx="12192000" cy="6858000"/>
          </a:xfrm>
          <a:prstGeom prst="rect">
            <a:avLst/>
          </a:prstGeom>
        </p:spPr>
        <p:txBody>
          <a:bodyPr rtlCol="0"/>
          <a:lstStyle>
            <a:lvl1pPr marL="0" indent="0" algn="ctr">
              <a:buNone/>
              <a:defRPr lang="ru-RU">
                <a:solidFill>
                  <a:schemeClr val="bg1"/>
                </a:solidFill>
                <a:latin typeface="Arial" panose="020B0604020202020204" pitchFamily="34" charset="0"/>
              </a:defRPr>
            </a:lvl1pPr>
          </a:lstStyle>
          <a:p>
            <a:pPr rtl="0"/>
            <a:r>
              <a:rPr lang="ru-RU" dirty="0"/>
              <a:t>Щелкните, чтобы добавить фотографию</a:t>
            </a:r>
          </a:p>
        </p:txBody>
      </p:sp>
      <p:sp>
        <p:nvSpPr>
          <p:cNvPr id="2" name="Заголовок 1">
            <a:extLst>
              <a:ext uri="{FF2B5EF4-FFF2-40B4-BE49-F238E27FC236}">
                <a16:creationId xmlns:a16="http://schemas.microsoft.com/office/drawing/2014/main" id="{B69D7CAC-EE78-4BAE-94EA-EBE4BB118115}"/>
              </a:ext>
            </a:extLst>
          </p:cNvPr>
          <p:cNvSpPr>
            <a:spLocks noGrp="1"/>
          </p:cNvSpPr>
          <p:nvPr>
            <p:ph type="title" hasCustomPrompt="1"/>
          </p:nvPr>
        </p:nvSpPr>
        <p:spPr>
          <a:xfrm>
            <a:off x="1199909" y="2335192"/>
            <a:ext cx="9792182" cy="2187616"/>
          </a:xfrm>
          <a:prstGeom prst="rect">
            <a:avLst/>
          </a:prstGeom>
          <a:noFill/>
          <a:ln w="38100">
            <a:solidFill>
              <a:schemeClr val="accent1"/>
            </a:solidFill>
          </a:ln>
        </p:spPr>
        <p:txBody>
          <a:bodyPr lIns="914400" tIns="91440" rIns="914400" rtlCol="0" anchor="ctr"/>
          <a:lstStyle>
            <a:lvl1pPr algn="ctr">
              <a:defRPr lang="ru-RU" sz="5400" b="1" cap="all" spc="100" baseline="0">
                <a:solidFill>
                  <a:schemeClr val="accent1"/>
                </a:solidFill>
                <a:latin typeface="Arial" panose="020B0604020202020204" pitchFamily="34" charset="0"/>
              </a:defRPr>
            </a:lvl1pPr>
          </a:lstStyle>
          <a:p>
            <a:pPr rtl="0"/>
            <a:r>
              <a:rPr lang="ru-RU" dirty="0"/>
              <a:t>Заголовок слайда</a:t>
            </a:r>
          </a:p>
        </p:txBody>
      </p:sp>
    </p:spTree>
    <p:extLst>
      <p:ext uri="{BB962C8B-B14F-4D97-AF65-F5344CB8AC3E}">
        <p14:creationId xmlns:p14="http://schemas.microsoft.com/office/powerpoint/2010/main" val="1148328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Повестка дня ">
    <p:bg>
      <p:bgPr>
        <a:solidFill>
          <a:schemeClr val="accent5">
            <a:alpha val="10000"/>
          </a:schemeClr>
        </a:solidFill>
        <a:effectLst/>
      </p:bgPr>
    </p:bg>
    <p:spTree>
      <p:nvGrpSpPr>
        <p:cNvPr id="1" name=""/>
        <p:cNvGrpSpPr/>
        <p:nvPr/>
      </p:nvGrpSpPr>
      <p:grpSpPr>
        <a:xfrm>
          <a:off x="0" y="0"/>
          <a:ext cx="0" cy="0"/>
          <a:chOff x="0" y="0"/>
          <a:chExt cx="0" cy="0"/>
        </a:xfrm>
      </p:grpSpPr>
      <p:sp>
        <p:nvSpPr>
          <p:cNvPr id="11" name="Рисунок 8">
            <a:extLst>
              <a:ext uri="{FF2B5EF4-FFF2-40B4-BE49-F238E27FC236}">
                <a16:creationId xmlns:a16="http://schemas.microsoft.com/office/drawing/2014/main" id="{50298920-F98C-4AFF-A39F-BB5644F96EBA}"/>
              </a:ext>
            </a:extLst>
          </p:cNvPr>
          <p:cNvSpPr>
            <a:spLocks noGrp="1"/>
          </p:cNvSpPr>
          <p:nvPr>
            <p:ph type="pic" sz="quarter" idx="10" hasCustomPrompt="1"/>
          </p:nvPr>
        </p:nvSpPr>
        <p:spPr>
          <a:xfrm>
            <a:off x="0" y="0"/>
            <a:ext cx="6772276" cy="6858000"/>
          </a:xfrm>
          <a:prstGeom prst="rect">
            <a:avLst/>
          </a:prstGeom>
          <a:solidFill>
            <a:schemeClr val="accent4">
              <a:lumMod val="60000"/>
              <a:lumOff val="40000"/>
            </a:schemeClr>
          </a:solidFill>
        </p:spPr>
        <p:txBody>
          <a:bodyPr rtlCol="0"/>
          <a:lstStyle>
            <a:lvl1pPr marL="0" indent="0" algn="ctr">
              <a:buNone/>
              <a:defRPr lang="ru-RU">
                <a:solidFill>
                  <a:schemeClr val="tx1"/>
                </a:solidFill>
                <a:latin typeface="Arial" panose="020B0604020202020204" pitchFamily="34" charset="0"/>
              </a:defRPr>
            </a:lvl1pPr>
          </a:lstStyle>
          <a:p>
            <a:pPr rtl="0"/>
            <a:r>
              <a:rPr lang="ru-RU" dirty="0"/>
              <a:t>Щелкните, чтобы добавить фотографию</a:t>
            </a:r>
          </a:p>
        </p:txBody>
      </p:sp>
      <p:sp>
        <p:nvSpPr>
          <p:cNvPr id="2" name="Заголовок 1">
            <a:extLst>
              <a:ext uri="{FF2B5EF4-FFF2-40B4-BE49-F238E27FC236}">
                <a16:creationId xmlns:a16="http://schemas.microsoft.com/office/drawing/2014/main" id="{7D906EC1-D867-4113-B1E4-72ADCC4B1586}"/>
              </a:ext>
            </a:extLst>
          </p:cNvPr>
          <p:cNvSpPr>
            <a:spLocks noGrp="1"/>
          </p:cNvSpPr>
          <p:nvPr>
            <p:ph type="title" hasCustomPrompt="1"/>
          </p:nvPr>
        </p:nvSpPr>
        <p:spPr>
          <a:xfrm>
            <a:off x="1224747" y="2365057"/>
            <a:ext cx="4377400" cy="2160644"/>
          </a:xfrm>
          <a:prstGeom prst="rect">
            <a:avLst/>
          </a:prstGeom>
          <a:gradFill>
            <a:gsLst>
              <a:gs pos="50000">
                <a:schemeClr val="accent1">
                  <a:lumMod val="5000"/>
                  <a:lumOff val="95000"/>
                  <a:alpha val="0"/>
                </a:schemeClr>
              </a:gs>
              <a:gs pos="50000">
                <a:schemeClr val="accent5">
                  <a:alpha val="10000"/>
                </a:schemeClr>
              </a:gs>
            </a:gsLst>
            <a:lin ang="0" scaled="0"/>
          </a:gradFill>
          <a:ln w="28575">
            <a:solidFill>
              <a:schemeClr val="bg1"/>
            </a:solidFill>
          </a:ln>
        </p:spPr>
        <p:txBody>
          <a:bodyPr rtlCol="0" anchor="ctr"/>
          <a:lstStyle>
            <a:lvl1pPr algn="ctr">
              <a:defRPr lang="ru-RU" sz="2400" b="1" cap="all" spc="100" baseline="0">
                <a:solidFill>
                  <a:schemeClr val="bg1"/>
                </a:solidFill>
                <a:latin typeface="Arial" panose="020B0604020202020204" pitchFamily="34" charset="0"/>
              </a:defRPr>
            </a:lvl1pPr>
          </a:lstStyle>
          <a:p>
            <a:pPr rtl="0"/>
            <a:r>
              <a:rPr lang="ru-RU" dirty="0"/>
              <a:t>Добавить заголовок</a:t>
            </a:r>
          </a:p>
        </p:txBody>
      </p:sp>
      <p:sp>
        <p:nvSpPr>
          <p:cNvPr id="12" name="Текст 11">
            <a:extLst>
              <a:ext uri="{FF2B5EF4-FFF2-40B4-BE49-F238E27FC236}">
                <a16:creationId xmlns:a16="http://schemas.microsoft.com/office/drawing/2014/main" id="{FB3EFFF7-FFC6-16DF-B4AB-DD5A1A1DA92A}"/>
              </a:ext>
            </a:extLst>
          </p:cNvPr>
          <p:cNvSpPr>
            <a:spLocks noGrp="1"/>
          </p:cNvSpPr>
          <p:nvPr>
            <p:ph type="body" sz="quarter" idx="12" hasCustomPrompt="1"/>
          </p:nvPr>
        </p:nvSpPr>
        <p:spPr>
          <a:xfrm>
            <a:off x="3427896" y="0"/>
            <a:ext cx="3344379" cy="6858000"/>
          </a:xfrm>
          <a:custGeom>
            <a:avLst/>
            <a:gdLst>
              <a:gd name="connsiteX0" fmla="*/ 0 w 3344379"/>
              <a:gd name="connsiteY0" fmla="*/ 0 h 6858000"/>
              <a:gd name="connsiteX1" fmla="*/ 3344379 w 3344379"/>
              <a:gd name="connsiteY1" fmla="*/ 0 h 6858000"/>
              <a:gd name="connsiteX2" fmla="*/ 3344379 w 3344379"/>
              <a:gd name="connsiteY2" fmla="*/ 6858000 h 6858000"/>
              <a:gd name="connsiteX3" fmla="*/ 0 w 334437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344379" h="6858000">
                <a:moveTo>
                  <a:pt x="0" y="0"/>
                </a:moveTo>
                <a:lnTo>
                  <a:pt x="3344379" y="0"/>
                </a:lnTo>
                <a:lnTo>
                  <a:pt x="3344379" y="6858000"/>
                </a:lnTo>
                <a:lnTo>
                  <a:pt x="0" y="6858000"/>
                </a:lnTo>
                <a:close/>
              </a:path>
            </a:pathLst>
          </a:custGeom>
          <a:solidFill>
            <a:schemeClr val="accent5">
              <a:alpha val="10000"/>
            </a:schemeClr>
          </a:solidFill>
        </p:spPr>
        <p:txBody>
          <a:bodyPr wrap="square" rtlCol="0">
            <a:noAutofit/>
          </a:bodyPr>
          <a:lstStyle>
            <a:lvl1pPr marL="0" indent="0">
              <a:buNone/>
              <a:defRPr lang="ru-RU">
                <a:noFill/>
                <a:latin typeface="Arial" panose="020B0604020202020204" pitchFamily="34" charset="0"/>
              </a:defRPr>
            </a:lvl1pPr>
          </a:lstStyle>
          <a:p>
            <a:pPr lvl="0" rtl="0"/>
            <a:r>
              <a:rPr lang="ru-RU" dirty="0"/>
              <a:t>Пустой слайд</a:t>
            </a:r>
          </a:p>
        </p:txBody>
      </p:sp>
      <p:sp>
        <p:nvSpPr>
          <p:cNvPr id="6" name="Текст 5">
            <a:extLst>
              <a:ext uri="{FF2B5EF4-FFF2-40B4-BE49-F238E27FC236}">
                <a16:creationId xmlns:a16="http://schemas.microsoft.com/office/drawing/2014/main" id="{DE6E802E-B214-0AE3-69C8-CBCA885C703A}"/>
              </a:ext>
            </a:extLst>
          </p:cNvPr>
          <p:cNvSpPr>
            <a:spLocks noGrp="1"/>
          </p:cNvSpPr>
          <p:nvPr>
            <p:ph type="body" sz="quarter" idx="11" hasCustomPrompt="1"/>
          </p:nvPr>
        </p:nvSpPr>
        <p:spPr>
          <a:xfrm>
            <a:off x="7835900" y="2071688"/>
            <a:ext cx="3773488" cy="2732087"/>
          </a:xfrm>
          <a:prstGeom prst="rect">
            <a:avLst/>
          </a:prstGeom>
        </p:spPr>
        <p:txBody>
          <a:bodyPr rtlCol="0" anchor="ctr"/>
          <a:lstStyle>
            <a:lvl1pPr marL="0" indent="0">
              <a:lnSpc>
                <a:spcPct val="125000"/>
              </a:lnSpc>
              <a:spcBef>
                <a:spcPts val="0"/>
              </a:spcBef>
              <a:spcAft>
                <a:spcPts val="600"/>
              </a:spcAft>
              <a:buNone/>
              <a:defRPr lang="ru-RU" sz="1800" spc="100" baseline="0">
                <a:latin typeface="Arial" panose="020B0604020202020204" pitchFamily="34" charset="0"/>
              </a:defRPr>
            </a:lvl1pPr>
            <a:lvl2pPr marL="457200" indent="0">
              <a:lnSpc>
                <a:spcPct val="125000"/>
              </a:lnSpc>
              <a:spcBef>
                <a:spcPts val="0"/>
              </a:spcBef>
              <a:spcAft>
                <a:spcPts val="600"/>
              </a:spcAft>
              <a:buNone/>
              <a:defRPr lang="ru-RU" sz="1800" spc="100" baseline="0">
                <a:latin typeface="Arial" panose="020B0604020202020204" pitchFamily="34" charset="0"/>
              </a:defRPr>
            </a:lvl2pPr>
            <a:lvl3pPr marL="914400" indent="0">
              <a:lnSpc>
                <a:spcPct val="125000"/>
              </a:lnSpc>
              <a:spcBef>
                <a:spcPts val="0"/>
              </a:spcBef>
              <a:spcAft>
                <a:spcPts val="600"/>
              </a:spcAft>
              <a:buNone/>
              <a:defRPr lang="ru-RU" sz="1800" spc="100" baseline="0">
                <a:latin typeface="Arial" panose="020B0604020202020204" pitchFamily="34" charset="0"/>
              </a:defRPr>
            </a:lvl3pPr>
            <a:lvl4pPr marL="1371600" indent="0">
              <a:lnSpc>
                <a:spcPct val="125000"/>
              </a:lnSpc>
              <a:spcBef>
                <a:spcPts val="0"/>
              </a:spcBef>
              <a:spcAft>
                <a:spcPts val="600"/>
              </a:spcAft>
              <a:buNone/>
              <a:defRPr lang="ru-RU" sz="1800" spc="100" baseline="0">
                <a:latin typeface="Arial" panose="020B0604020202020204" pitchFamily="34" charset="0"/>
              </a:defRPr>
            </a:lvl4pPr>
            <a:lvl5pPr marL="1828800" indent="0">
              <a:lnSpc>
                <a:spcPct val="125000"/>
              </a:lnSpc>
              <a:spcBef>
                <a:spcPts val="0"/>
              </a:spcBef>
              <a:spcAft>
                <a:spcPts val="600"/>
              </a:spcAft>
              <a:buNone/>
              <a:defRPr lang="ru-RU" sz="1800" spc="100" baseline="0">
                <a:latin typeface="Arial" panose="020B0604020202020204" pitchFamily="34" charset="0"/>
              </a:defRPr>
            </a:lvl5pPr>
          </a:lstStyle>
          <a:p>
            <a:pPr lvl="0" rtl="0"/>
            <a:r>
              <a:rPr lang="ru-RU" dirty="0"/>
              <a:t>Текст слайда</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8" name="Дата 3">
            <a:extLst>
              <a:ext uri="{FF2B5EF4-FFF2-40B4-BE49-F238E27FC236}">
                <a16:creationId xmlns:a16="http://schemas.microsoft.com/office/drawing/2014/main" id="{E0398655-42A6-4DBC-9542-9A8D10B44A63}"/>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lang="ru-RU" sz="1200" spc="100" baseline="0">
                <a:solidFill>
                  <a:schemeClr val="bg1"/>
                </a:solidFill>
                <a:effectLst>
                  <a:outerShdw blurRad="38100" dist="38100" dir="2700000" algn="tl">
                    <a:srgbClr val="000000">
                      <a:alpha val="43137"/>
                    </a:srgbClr>
                  </a:outerShdw>
                </a:effectLst>
              </a:defRPr>
            </a:lvl1pPr>
          </a:lstStyle>
          <a:p>
            <a:pPr rtl="0"/>
            <a:r>
              <a:rPr lang="ru-RU"/>
              <a:t>20ГГ</a:t>
            </a:r>
          </a:p>
        </p:txBody>
      </p:sp>
      <p:sp>
        <p:nvSpPr>
          <p:cNvPr id="9" name="Нижний колонтитул 4">
            <a:extLst>
              <a:ext uri="{FF2B5EF4-FFF2-40B4-BE49-F238E27FC236}">
                <a16:creationId xmlns:a16="http://schemas.microsoft.com/office/drawing/2014/main" id="{1FF7C44B-1689-4CA8-B0BC-0671EA12750F}"/>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lang="ru-RU" sz="1200" b="1" i="0" cap="all" spc="100" baseline="0">
                <a:solidFill>
                  <a:schemeClr val="bg2">
                    <a:lumMod val="50000"/>
                  </a:schemeClr>
                </a:solidFill>
                <a:effectLst/>
                <a:latin typeface="Arial" panose="020B0604020202020204" pitchFamily="34" charset="0"/>
              </a:defRPr>
            </a:lvl1pPr>
          </a:lstStyle>
          <a:p>
            <a:r>
              <a:rPr lang="ru-RU" dirty="0"/>
              <a:t>Набор слайдов для презентации</a:t>
            </a:r>
          </a:p>
        </p:txBody>
      </p:sp>
      <p:sp>
        <p:nvSpPr>
          <p:cNvPr id="10" name="Номер слайда 5">
            <a:extLst>
              <a:ext uri="{FF2B5EF4-FFF2-40B4-BE49-F238E27FC236}">
                <a16:creationId xmlns:a16="http://schemas.microsoft.com/office/drawing/2014/main" id="{7D6105C8-7607-448C-9CD2-9CA33B49B4DB}"/>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lang="ru-RU" sz="1200" spc="100" baseline="0">
                <a:solidFill>
                  <a:schemeClr val="bg2">
                    <a:lumMod val="50000"/>
                  </a:schemeClr>
                </a:solidFill>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2004238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Слайд-разделитель 2">
    <p:bg>
      <p:bgPr>
        <a:solidFill>
          <a:schemeClr val="accent4">
            <a:lumMod val="50000"/>
          </a:schemeClr>
        </a:solidFill>
        <a:effectLst/>
      </p:bgPr>
    </p:bg>
    <p:spTree>
      <p:nvGrpSpPr>
        <p:cNvPr id="1" name=""/>
        <p:cNvGrpSpPr/>
        <p:nvPr/>
      </p:nvGrpSpPr>
      <p:grpSpPr>
        <a:xfrm>
          <a:off x="0" y="0"/>
          <a:ext cx="0" cy="0"/>
          <a:chOff x="0" y="0"/>
          <a:chExt cx="0" cy="0"/>
        </a:xfrm>
      </p:grpSpPr>
      <p:sp>
        <p:nvSpPr>
          <p:cNvPr id="7" name="Рисунок 7">
            <a:extLst>
              <a:ext uri="{FF2B5EF4-FFF2-40B4-BE49-F238E27FC236}">
                <a16:creationId xmlns:a16="http://schemas.microsoft.com/office/drawing/2014/main" id="{02728A58-8DE2-4B1C-B6CA-F2AED56F4504}"/>
              </a:ext>
            </a:extLst>
          </p:cNvPr>
          <p:cNvSpPr>
            <a:spLocks noGrp="1"/>
          </p:cNvSpPr>
          <p:nvPr>
            <p:ph type="pic" sz="quarter" idx="10" hasCustomPrompt="1"/>
          </p:nvPr>
        </p:nvSpPr>
        <p:spPr>
          <a:xfrm>
            <a:off x="0" y="-2"/>
            <a:ext cx="12192000" cy="6858000"/>
          </a:xfrm>
          <a:prstGeom prst="rect">
            <a:avLst/>
          </a:prstGeom>
        </p:spPr>
        <p:txBody>
          <a:bodyPr rtlCol="0"/>
          <a:lstStyle>
            <a:lvl1pPr marL="0" indent="0" algn="ctr">
              <a:buNone/>
              <a:defRPr lang="ru-RU">
                <a:solidFill>
                  <a:schemeClr val="bg1"/>
                </a:solidFill>
                <a:latin typeface="Arial" panose="020B0604020202020204" pitchFamily="34" charset="0"/>
              </a:defRPr>
            </a:lvl1pPr>
          </a:lstStyle>
          <a:p>
            <a:pPr rtl="0"/>
            <a:r>
              <a:rPr lang="ru-RU" dirty="0"/>
              <a:t>Щелкните, чтобы добавить фотографию</a:t>
            </a:r>
          </a:p>
        </p:txBody>
      </p:sp>
      <p:sp>
        <p:nvSpPr>
          <p:cNvPr id="2" name="Заголовок 1">
            <a:extLst>
              <a:ext uri="{FF2B5EF4-FFF2-40B4-BE49-F238E27FC236}">
                <a16:creationId xmlns:a16="http://schemas.microsoft.com/office/drawing/2014/main" id="{B69D7CAC-EE78-4BAE-94EA-EBE4BB118115}"/>
              </a:ext>
            </a:extLst>
          </p:cNvPr>
          <p:cNvSpPr>
            <a:spLocks noGrp="1"/>
          </p:cNvSpPr>
          <p:nvPr>
            <p:ph type="title" hasCustomPrompt="1"/>
          </p:nvPr>
        </p:nvSpPr>
        <p:spPr>
          <a:xfrm>
            <a:off x="1199909" y="2335192"/>
            <a:ext cx="9792182" cy="2187616"/>
          </a:xfrm>
          <a:prstGeom prst="rect">
            <a:avLst/>
          </a:prstGeom>
          <a:noFill/>
          <a:ln w="38100">
            <a:solidFill>
              <a:schemeClr val="accent5"/>
            </a:solidFill>
          </a:ln>
        </p:spPr>
        <p:txBody>
          <a:bodyPr lIns="914400" tIns="182880" rIns="914400" rtlCol="0" anchor="ctr"/>
          <a:lstStyle>
            <a:lvl1pPr algn="ctr">
              <a:defRPr lang="ru-RU" sz="5400" b="1" cap="all" spc="100" baseline="0">
                <a:solidFill>
                  <a:schemeClr val="accent5"/>
                </a:solidFill>
                <a:latin typeface="Arial" panose="020B0604020202020204" pitchFamily="34" charset="0"/>
              </a:defRPr>
            </a:lvl1pPr>
          </a:lstStyle>
          <a:p>
            <a:pPr rtl="0"/>
            <a:r>
              <a:rPr lang="ru-RU" dirty="0"/>
              <a:t>Заголовок слайда</a:t>
            </a:r>
          </a:p>
        </p:txBody>
      </p:sp>
    </p:spTree>
    <p:extLst>
      <p:ext uri="{BB962C8B-B14F-4D97-AF65-F5344CB8AC3E}">
        <p14:creationId xmlns:p14="http://schemas.microsoft.com/office/powerpoint/2010/main" val="1737129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bg>
      <p:bgPr>
        <a:solidFill>
          <a:schemeClr val="accent5">
            <a:alpha val="10000"/>
          </a:schemeClr>
        </a:solidFill>
        <a:effectLst/>
      </p:bgPr>
    </p:bg>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CC6C658-B6F5-98D2-4D95-EA3030D6F090}"/>
              </a:ext>
              <a:ext uri="{C183D7F6-B498-43B3-948B-1728B52AA6E4}">
                <adec:decorative xmlns:adec="http://schemas.microsoft.com/office/drawing/2017/decorative" val="1"/>
              </a:ext>
            </a:extLst>
          </p:cNvPr>
          <p:cNvSpPr/>
          <p:nvPr userDrawn="1"/>
        </p:nvSpPr>
        <p:spPr>
          <a:xfrm>
            <a:off x="-20322" y="-7084"/>
            <a:ext cx="12212321"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Arial" panose="020B0604020202020204" pitchFamily="34" charset="0"/>
            </a:endParaRPr>
          </a:p>
        </p:txBody>
      </p:sp>
      <p:sp>
        <p:nvSpPr>
          <p:cNvPr id="2" name="Заголовок 1">
            <a:extLst>
              <a:ext uri="{FF2B5EF4-FFF2-40B4-BE49-F238E27FC236}">
                <a16:creationId xmlns:a16="http://schemas.microsoft.com/office/drawing/2014/main" id="{B39AED10-F37C-48B3-A407-EDC6878C712E}"/>
              </a:ext>
            </a:extLst>
          </p:cNvPr>
          <p:cNvSpPr>
            <a:spLocks noGrp="1"/>
          </p:cNvSpPr>
          <p:nvPr>
            <p:ph type="title" hasCustomPrompt="1"/>
          </p:nvPr>
        </p:nvSpPr>
        <p:spPr>
          <a:xfrm>
            <a:off x="1250065" y="2372810"/>
            <a:ext cx="4352081" cy="2129742"/>
          </a:xfrm>
          <a:prstGeom prst="rect">
            <a:avLst/>
          </a:prstGeom>
          <a:ln w="28575">
            <a:solidFill>
              <a:schemeClr val="accent4">
                <a:lumMod val="50000"/>
              </a:schemeClr>
            </a:solidFill>
          </a:ln>
        </p:spPr>
        <p:txBody>
          <a:bodyPr rtlCol="0" anchor="ctr"/>
          <a:lstStyle>
            <a:lvl1pPr algn="ctr">
              <a:defRPr lang="ru-RU" sz="2400" b="1" cap="all" spc="100" baseline="0">
                <a:solidFill>
                  <a:schemeClr val="accent4">
                    <a:lumMod val="50000"/>
                  </a:schemeClr>
                </a:solidFill>
                <a:latin typeface="Arial" panose="020B0604020202020204" pitchFamily="34" charset="0"/>
              </a:defRPr>
            </a:lvl1pPr>
          </a:lstStyle>
          <a:p>
            <a:pPr rtl="0"/>
            <a:r>
              <a:rPr lang="ru-RU" dirty="0"/>
              <a:t>Добавить заголовок</a:t>
            </a:r>
          </a:p>
        </p:txBody>
      </p:sp>
      <p:sp>
        <p:nvSpPr>
          <p:cNvPr id="9" name="Рисунок 8">
            <a:extLst>
              <a:ext uri="{FF2B5EF4-FFF2-40B4-BE49-F238E27FC236}">
                <a16:creationId xmlns:a16="http://schemas.microsoft.com/office/drawing/2014/main" id="{0ED8B338-CD86-47FF-A4B9-9EE6A11AFBFD}"/>
              </a:ext>
            </a:extLst>
          </p:cNvPr>
          <p:cNvSpPr>
            <a:spLocks noGrp="1"/>
          </p:cNvSpPr>
          <p:nvPr>
            <p:ph type="pic" sz="quarter" idx="15" hasCustomPrompt="1"/>
          </p:nvPr>
        </p:nvSpPr>
        <p:spPr>
          <a:xfrm>
            <a:off x="6789480" y="0"/>
            <a:ext cx="5394960" cy="6858000"/>
          </a:xfrm>
          <a:prstGeom prst="rect">
            <a:avLst/>
          </a:prstGeom>
        </p:spPr>
        <p:txBody>
          <a:bodyPr rtlCol="0"/>
          <a:lstStyle>
            <a:lvl1pPr marL="0" indent="0" algn="ctr">
              <a:buNone/>
              <a:defRPr lang="ru-RU">
                <a:latin typeface="Arial" panose="020B0604020202020204" pitchFamily="34" charset="0"/>
              </a:defRPr>
            </a:lvl1pPr>
          </a:lstStyle>
          <a:p>
            <a:pPr rtl="0"/>
            <a:r>
              <a:rPr lang="ru-RU" dirty="0"/>
              <a:t>Щелкните, чтобы добавить фотографию</a:t>
            </a:r>
          </a:p>
        </p:txBody>
      </p:sp>
      <p:sp>
        <p:nvSpPr>
          <p:cNvPr id="15" name="Дата 2">
            <a:extLst>
              <a:ext uri="{FF2B5EF4-FFF2-40B4-BE49-F238E27FC236}">
                <a16:creationId xmlns:a16="http://schemas.microsoft.com/office/drawing/2014/main" id="{19507D12-915D-42C7-9250-F3912C1CAEBE}"/>
              </a:ext>
            </a:extLst>
          </p:cNvPr>
          <p:cNvSpPr>
            <a:spLocks noGrp="1"/>
          </p:cNvSpPr>
          <p:nvPr>
            <p:ph type="dt" sz="half" idx="10"/>
          </p:nvPr>
        </p:nvSpPr>
        <p:spPr>
          <a:xfrm>
            <a:off x="838200" y="6356350"/>
            <a:ext cx="2743200" cy="365125"/>
          </a:xfrm>
          <a:prstGeom prst="rect">
            <a:avLst/>
          </a:prstGeom>
        </p:spPr>
        <p:txBody>
          <a:bodyPr rtlCol="0"/>
          <a:lstStyle>
            <a:lvl1pPr>
              <a:defRPr lang="ru-RU"/>
            </a:lvl1pPr>
          </a:lstStyle>
          <a:p>
            <a:pPr rtl="0"/>
            <a:r>
              <a:rPr lang="ru-RU"/>
              <a:t>20XX г.</a:t>
            </a:r>
          </a:p>
        </p:txBody>
      </p:sp>
      <p:sp>
        <p:nvSpPr>
          <p:cNvPr id="12" name="Нижний колонтитул 4">
            <a:extLst>
              <a:ext uri="{FF2B5EF4-FFF2-40B4-BE49-F238E27FC236}">
                <a16:creationId xmlns:a16="http://schemas.microsoft.com/office/drawing/2014/main" id="{14520C17-104B-4F9D-B1D8-2FA4676B3C15}"/>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lang="ru-RU" sz="1200" b="1" i="0" cap="all" spc="100" baseline="0">
                <a:solidFill>
                  <a:schemeClr val="bg1"/>
                </a:solidFill>
                <a:effectLst>
                  <a:outerShdw blurRad="38100" dist="38100" dir="2700000" algn="tl">
                    <a:srgbClr val="000000">
                      <a:alpha val="43137"/>
                    </a:srgbClr>
                  </a:outerShdw>
                </a:effectLst>
                <a:latin typeface="Arial" panose="020B0604020202020204" pitchFamily="34" charset="0"/>
              </a:defRPr>
            </a:lvl1pPr>
          </a:lstStyle>
          <a:p>
            <a:r>
              <a:rPr lang="ru-RU" dirty="0"/>
              <a:t>Набор слайдов для презентации</a:t>
            </a:r>
          </a:p>
        </p:txBody>
      </p:sp>
      <p:sp>
        <p:nvSpPr>
          <p:cNvPr id="13" name="Номер слайда 5">
            <a:extLst>
              <a:ext uri="{FF2B5EF4-FFF2-40B4-BE49-F238E27FC236}">
                <a16:creationId xmlns:a16="http://schemas.microsoft.com/office/drawing/2014/main" id="{219F9CF7-C4CD-4EEB-A49F-1820A981A249}"/>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lang="ru-RU"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2671333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Проблема">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0C3FAF69-7EBE-817B-DCEA-4A1595820E3E}"/>
              </a:ext>
              <a:ext uri="{C183D7F6-B498-43B3-948B-1728B52AA6E4}">
                <adec:decorative xmlns:adec="http://schemas.microsoft.com/office/drawing/2017/decorative" val="1"/>
              </a:ext>
            </a:extLst>
          </p:cNvPr>
          <p:cNvSpPr/>
          <p:nvPr userDrawn="1"/>
        </p:nvSpPr>
        <p:spPr>
          <a:xfrm>
            <a:off x="-1" y="-7515"/>
            <a:ext cx="4661648" cy="6871651"/>
          </a:xfrm>
          <a:prstGeom prst="rect">
            <a:avLst/>
          </a:prstGeom>
          <a:solidFill>
            <a:srgbClr val="4769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Arial" panose="020B0604020202020204" pitchFamily="34" charset="0"/>
            </a:endParaRPr>
          </a:p>
        </p:txBody>
      </p:sp>
      <p:sp>
        <p:nvSpPr>
          <p:cNvPr id="2" name="Заголовок 1">
            <a:extLst>
              <a:ext uri="{FF2B5EF4-FFF2-40B4-BE49-F238E27FC236}">
                <a16:creationId xmlns:a16="http://schemas.microsoft.com/office/drawing/2014/main" id="{C720FC4D-FDE2-42C3-B907-27B071B649CC}"/>
              </a:ext>
            </a:extLst>
          </p:cNvPr>
          <p:cNvSpPr>
            <a:spLocks noGrp="1"/>
          </p:cNvSpPr>
          <p:nvPr>
            <p:ph type="title" hasCustomPrompt="1"/>
          </p:nvPr>
        </p:nvSpPr>
        <p:spPr>
          <a:xfrm>
            <a:off x="636608" y="804862"/>
            <a:ext cx="3401992" cy="5121375"/>
          </a:xfrm>
          <a:prstGeom prst="rect">
            <a:avLst/>
          </a:prstGeom>
          <a:ln w="28575">
            <a:noFill/>
          </a:ln>
        </p:spPr>
        <p:txBody>
          <a:bodyPr rtlCol="0" anchor="ctr"/>
          <a:lstStyle>
            <a:lvl1pPr algn="ctr">
              <a:defRPr lang="ru-RU" sz="2400" b="1" cap="all" spc="100" baseline="0">
                <a:solidFill>
                  <a:schemeClr val="bg1"/>
                </a:solidFill>
                <a:latin typeface="Arial" panose="020B0604020202020204" pitchFamily="34" charset="0"/>
              </a:defRPr>
            </a:lvl1pPr>
          </a:lstStyle>
          <a:p>
            <a:pPr rtl="0"/>
            <a:r>
              <a:rPr lang="ru-RU" dirty="0"/>
              <a:t>Заголовок</a:t>
            </a:r>
          </a:p>
        </p:txBody>
      </p:sp>
      <p:sp>
        <p:nvSpPr>
          <p:cNvPr id="6" name="Объект 5">
            <a:extLst>
              <a:ext uri="{FF2B5EF4-FFF2-40B4-BE49-F238E27FC236}">
                <a16:creationId xmlns:a16="http://schemas.microsoft.com/office/drawing/2014/main" id="{6F4F9403-8AE5-DF79-EFCF-E99EABB83417}"/>
              </a:ext>
            </a:extLst>
          </p:cNvPr>
          <p:cNvSpPr>
            <a:spLocks noGrp="1"/>
          </p:cNvSpPr>
          <p:nvPr>
            <p:ph sz="quarter" idx="10" hasCustomPrompt="1"/>
          </p:nvPr>
        </p:nvSpPr>
        <p:spPr>
          <a:xfrm>
            <a:off x="5579338" y="804863"/>
            <a:ext cx="5716587" cy="5248276"/>
          </a:xfrm>
          <a:prstGeom prst="rect">
            <a:avLst/>
          </a:prstGeom>
        </p:spPr>
        <p:txBody>
          <a:bodyPr rtlCol="0" anchor="ctr"/>
          <a:lstStyle>
            <a:lvl1pPr marL="283464" indent="-283464">
              <a:lnSpc>
                <a:spcPct val="125000"/>
              </a:lnSpc>
              <a:spcBef>
                <a:spcPts val="0"/>
              </a:spcBef>
              <a:spcAft>
                <a:spcPts val="600"/>
              </a:spcAft>
              <a:defRPr lang="ru-RU" sz="1800">
                <a:latin typeface="Arial" panose="020B0604020202020204" pitchFamily="34" charset="0"/>
              </a:defRPr>
            </a:lvl1pPr>
            <a:lvl2pPr marL="731520" indent="-283464">
              <a:lnSpc>
                <a:spcPct val="125000"/>
              </a:lnSpc>
              <a:spcBef>
                <a:spcPts val="0"/>
              </a:spcBef>
              <a:spcAft>
                <a:spcPts val="600"/>
              </a:spcAft>
              <a:defRPr lang="ru-RU" sz="1800">
                <a:latin typeface="Arial" panose="020B0604020202020204" pitchFamily="34" charset="0"/>
              </a:defRPr>
            </a:lvl2pPr>
            <a:lvl3pPr marL="1097280" indent="-283464">
              <a:lnSpc>
                <a:spcPct val="125000"/>
              </a:lnSpc>
              <a:spcBef>
                <a:spcPts val="0"/>
              </a:spcBef>
              <a:spcAft>
                <a:spcPts val="600"/>
              </a:spcAft>
              <a:defRPr lang="ru-RU" sz="1800">
                <a:latin typeface="Arial" panose="020B0604020202020204" pitchFamily="34" charset="0"/>
              </a:defRPr>
            </a:lvl3pPr>
            <a:lvl4pPr marL="1463040" indent="-283464">
              <a:lnSpc>
                <a:spcPct val="125000"/>
              </a:lnSpc>
              <a:spcBef>
                <a:spcPts val="0"/>
              </a:spcBef>
              <a:spcAft>
                <a:spcPts val="600"/>
              </a:spcAft>
              <a:defRPr lang="ru-RU" sz="1800">
                <a:latin typeface="Arial" panose="020B0604020202020204" pitchFamily="34" charset="0"/>
              </a:defRPr>
            </a:lvl4pPr>
            <a:lvl5pPr marL="1828800" indent="-283464">
              <a:lnSpc>
                <a:spcPct val="125000"/>
              </a:lnSpc>
              <a:spcBef>
                <a:spcPts val="0"/>
              </a:spcBef>
              <a:spcAft>
                <a:spcPts val="600"/>
              </a:spcAft>
              <a:defRPr lang="ru-RU" sz="1800">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16" name="Дата 3">
            <a:extLst>
              <a:ext uri="{FF2B5EF4-FFF2-40B4-BE49-F238E27FC236}">
                <a16:creationId xmlns:a16="http://schemas.microsoft.com/office/drawing/2014/main" id="{D38E30C9-543F-4532-B571-2F2EF52E7A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ru-RU" sz="1200" spc="100" baseline="0">
                <a:solidFill>
                  <a:schemeClr val="bg2">
                    <a:lumMod val="50000"/>
                  </a:schemeClr>
                </a:solidFill>
              </a:defRPr>
            </a:lvl1pPr>
          </a:lstStyle>
          <a:p>
            <a:pPr rtl="0"/>
            <a:r>
              <a:rPr lang="ru-RU"/>
              <a:t>20ГГ</a:t>
            </a:r>
          </a:p>
        </p:txBody>
      </p:sp>
      <p:sp>
        <p:nvSpPr>
          <p:cNvPr id="17" name="Нижний колонтитул 4">
            <a:extLst>
              <a:ext uri="{FF2B5EF4-FFF2-40B4-BE49-F238E27FC236}">
                <a16:creationId xmlns:a16="http://schemas.microsoft.com/office/drawing/2014/main" id="{9E2F8B6B-A63E-448F-86E5-CF3F12A297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ru-RU" sz="1200" b="1" i="0" cap="all" spc="100" baseline="0">
                <a:solidFill>
                  <a:schemeClr val="bg2">
                    <a:lumMod val="50000"/>
                  </a:schemeClr>
                </a:solidFill>
                <a:latin typeface="Arial" panose="020B0604020202020204" pitchFamily="34" charset="0"/>
              </a:defRPr>
            </a:lvl1pPr>
          </a:lstStyle>
          <a:p>
            <a:r>
              <a:rPr lang="ru-RU" dirty="0"/>
              <a:t>Набор слайдов для презентации</a:t>
            </a:r>
          </a:p>
        </p:txBody>
      </p:sp>
      <p:sp>
        <p:nvSpPr>
          <p:cNvPr id="18" name="Номер слайда 5">
            <a:extLst>
              <a:ext uri="{FF2B5EF4-FFF2-40B4-BE49-F238E27FC236}">
                <a16:creationId xmlns:a16="http://schemas.microsoft.com/office/drawing/2014/main" id="{5EC1D779-DE8A-45DF-9A79-70F63DD68B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ru-RU" sz="1200" spc="100" baseline="0">
                <a:solidFill>
                  <a:schemeClr val="bg2">
                    <a:lumMod val="50000"/>
                  </a:schemeClr>
                </a:solidFill>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3476491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Заголовок и рисунок">
    <p:bg>
      <p:bgPr>
        <a:solidFill>
          <a:schemeClr val="accent5">
            <a:alpha val="10000"/>
          </a:schemeClr>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9AED10-F37C-48B3-A407-EDC6878C712E}"/>
              </a:ext>
            </a:extLst>
          </p:cNvPr>
          <p:cNvSpPr>
            <a:spLocks noGrp="1"/>
          </p:cNvSpPr>
          <p:nvPr>
            <p:ph type="title" hasCustomPrompt="1"/>
          </p:nvPr>
        </p:nvSpPr>
        <p:spPr>
          <a:xfrm>
            <a:off x="6647727" y="2060294"/>
            <a:ext cx="4359795" cy="2141316"/>
          </a:xfrm>
          <a:prstGeom prst="rect">
            <a:avLst/>
          </a:prstGeom>
          <a:ln w="28575">
            <a:solidFill>
              <a:schemeClr val="accent4">
                <a:lumMod val="50000"/>
              </a:schemeClr>
            </a:solidFill>
          </a:ln>
        </p:spPr>
        <p:txBody>
          <a:bodyPr rtlCol="0" anchor="ctr"/>
          <a:lstStyle>
            <a:lvl1pPr algn="ctr">
              <a:defRPr lang="ru-RU" sz="2400" b="1" cap="all" spc="100" baseline="0">
                <a:solidFill>
                  <a:schemeClr val="accent4">
                    <a:lumMod val="50000"/>
                  </a:schemeClr>
                </a:solidFill>
                <a:latin typeface="Arial" panose="020B0604020202020204" pitchFamily="34" charset="0"/>
              </a:defRPr>
            </a:lvl1pPr>
          </a:lstStyle>
          <a:p>
            <a:pPr rtl="0"/>
            <a:r>
              <a:rPr lang="ru-RU" dirty="0"/>
              <a:t>Добавить заголовок</a:t>
            </a:r>
          </a:p>
        </p:txBody>
      </p:sp>
      <p:sp>
        <p:nvSpPr>
          <p:cNvPr id="9" name="Рисунок 8">
            <a:extLst>
              <a:ext uri="{FF2B5EF4-FFF2-40B4-BE49-F238E27FC236}">
                <a16:creationId xmlns:a16="http://schemas.microsoft.com/office/drawing/2014/main" id="{0ED8B338-CD86-47FF-A4B9-9EE6A11AFBFD}"/>
              </a:ext>
            </a:extLst>
          </p:cNvPr>
          <p:cNvSpPr>
            <a:spLocks noGrp="1"/>
          </p:cNvSpPr>
          <p:nvPr>
            <p:ph type="pic" sz="quarter" idx="15" hasCustomPrompt="1"/>
          </p:nvPr>
        </p:nvSpPr>
        <p:spPr>
          <a:xfrm>
            <a:off x="0" y="-9009"/>
            <a:ext cx="5521124" cy="6878584"/>
          </a:xfrm>
          <a:prstGeom prst="rect">
            <a:avLst/>
          </a:prstGeom>
        </p:spPr>
        <p:txBody>
          <a:bodyPr rtlCol="0"/>
          <a:lstStyle>
            <a:lvl1pPr marL="0" indent="0" algn="ctr">
              <a:buNone/>
              <a:defRPr lang="ru-RU">
                <a:latin typeface="Arial" panose="020B0604020202020204" pitchFamily="34" charset="0"/>
              </a:defRPr>
            </a:lvl1pPr>
          </a:lstStyle>
          <a:p>
            <a:pPr rtl="0"/>
            <a:r>
              <a:rPr lang="ru-RU" dirty="0"/>
              <a:t>Щелкните, чтобы добавить фотографию</a:t>
            </a:r>
          </a:p>
        </p:txBody>
      </p:sp>
      <p:sp>
        <p:nvSpPr>
          <p:cNvPr id="7" name="Текст 10">
            <a:extLst>
              <a:ext uri="{FF2B5EF4-FFF2-40B4-BE49-F238E27FC236}">
                <a16:creationId xmlns:a16="http://schemas.microsoft.com/office/drawing/2014/main" id="{F20D097E-45D7-422E-A8D1-635C7DE9A997}"/>
              </a:ext>
            </a:extLst>
          </p:cNvPr>
          <p:cNvSpPr>
            <a:spLocks noGrp="1"/>
          </p:cNvSpPr>
          <p:nvPr>
            <p:ph type="body" sz="quarter" idx="14" hasCustomPrompt="1"/>
          </p:nvPr>
        </p:nvSpPr>
        <p:spPr>
          <a:xfrm>
            <a:off x="6670878" y="4550199"/>
            <a:ext cx="4359795" cy="1790164"/>
          </a:xfrm>
          <a:prstGeom prst="rect">
            <a:avLst/>
          </a:prstGeom>
        </p:spPr>
        <p:txBody>
          <a:bodyPr rtlCol="0" anchor="t"/>
          <a:lstStyle>
            <a:lvl1pPr marL="0" indent="0" algn="ctr">
              <a:lnSpc>
                <a:spcPct val="80000"/>
              </a:lnSpc>
              <a:spcBef>
                <a:spcPts val="0"/>
              </a:spcBef>
              <a:buNone/>
              <a:defRPr lang="ru-RU" sz="1800" b="1" cap="all" spc="100" baseline="0">
                <a:solidFill>
                  <a:schemeClr val="accent4">
                    <a:lumMod val="50000"/>
                  </a:schemeClr>
                </a:solidFill>
                <a:latin typeface="Arial" panose="020B0604020202020204" pitchFamily="34" charset="0"/>
              </a:defRPr>
            </a:lvl1pPr>
          </a:lstStyle>
          <a:p>
            <a:pPr lvl="0" rtl="0"/>
            <a:r>
              <a:rPr lang="ru-RU" dirty="0"/>
              <a:t>Текст слайда</a:t>
            </a:r>
          </a:p>
        </p:txBody>
      </p:sp>
      <p:sp>
        <p:nvSpPr>
          <p:cNvPr id="15" name="Дата 2">
            <a:extLst>
              <a:ext uri="{FF2B5EF4-FFF2-40B4-BE49-F238E27FC236}">
                <a16:creationId xmlns:a16="http://schemas.microsoft.com/office/drawing/2014/main" id="{19507D12-915D-42C7-9250-F3912C1CAEBE}"/>
              </a:ext>
            </a:extLst>
          </p:cNvPr>
          <p:cNvSpPr>
            <a:spLocks noGrp="1"/>
          </p:cNvSpPr>
          <p:nvPr>
            <p:ph type="dt" sz="half" idx="10"/>
          </p:nvPr>
        </p:nvSpPr>
        <p:spPr>
          <a:xfrm>
            <a:off x="838200" y="6356350"/>
            <a:ext cx="2743200" cy="365125"/>
          </a:xfrm>
          <a:prstGeom prst="rect">
            <a:avLst/>
          </a:prstGeom>
        </p:spPr>
        <p:txBody>
          <a:bodyPr rtlCol="0"/>
          <a:lstStyle>
            <a:lvl1pPr>
              <a:defRPr lang="ru-RU"/>
            </a:lvl1pPr>
          </a:lstStyle>
          <a:p>
            <a:pPr rtl="0"/>
            <a:r>
              <a:rPr lang="ru-RU"/>
              <a:t>20XX г.</a:t>
            </a:r>
          </a:p>
        </p:txBody>
      </p:sp>
      <p:sp>
        <p:nvSpPr>
          <p:cNvPr id="12" name="Нижний колонтитул 4">
            <a:extLst>
              <a:ext uri="{FF2B5EF4-FFF2-40B4-BE49-F238E27FC236}">
                <a16:creationId xmlns:a16="http://schemas.microsoft.com/office/drawing/2014/main" id="{14520C17-104B-4F9D-B1D8-2FA4676B3C15}"/>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lang="ru-RU" sz="1200" b="1" i="0" cap="all" spc="100" baseline="0">
                <a:solidFill>
                  <a:schemeClr val="bg1"/>
                </a:solidFill>
                <a:effectLst>
                  <a:outerShdw blurRad="38100" dist="38100" dir="2700000" algn="tl">
                    <a:srgbClr val="000000">
                      <a:alpha val="43137"/>
                    </a:srgbClr>
                  </a:outerShdw>
                </a:effectLst>
                <a:latin typeface="Arial" panose="020B0604020202020204" pitchFamily="34" charset="0"/>
              </a:defRPr>
            </a:lvl1pPr>
          </a:lstStyle>
          <a:p>
            <a:r>
              <a:rPr lang="ru-RU" dirty="0"/>
              <a:t>Набор слайдов для презентации</a:t>
            </a:r>
          </a:p>
        </p:txBody>
      </p:sp>
      <p:sp>
        <p:nvSpPr>
          <p:cNvPr id="13" name="Номер слайда 5">
            <a:extLst>
              <a:ext uri="{FF2B5EF4-FFF2-40B4-BE49-F238E27FC236}">
                <a16:creationId xmlns:a16="http://schemas.microsoft.com/office/drawing/2014/main" id="{219F9CF7-C4CD-4EEB-A49F-1820A981A249}"/>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lang="ru-RU"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200191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Реш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3A5AC9-F6E1-46F9-8810-475475E17B9A}"/>
              </a:ext>
            </a:extLst>
          </p:cNvPr>
          <p:cNvSpPr>
            <a:spLocks noGrp="1"/>
          </p:cNvSpPr>
          <p:nvPr>
            <p:ph type="title" hasCustomPrompt="1"/>
          </p:nvPr>
        </p:nvSpPr>
        <p:spPr>
          <a:xfrm>
            <a:off x="5134980" y="706056"/>
            <a:ext cx="6323957" cy="1088020"/>
          </a:xfrm>
          <a:prstGeom prst="rect">
            <a:avLst/>
          </a:prstGeom>
          <a:ln w="28575">
            <a:solidFill>
              <a:schemeClr val="accent2"/>
            </a:solidFill>
          </a:ln>
        </p:spPr>
        <p:txBody>
          <a:bodyPr rtlCol="0" anchor="ctr"/>
          <a:lstStyle>
            <a:lvl1pPr algn="ctr">
              <a:defRPr lang="ru-RU" sz="2400" b="1" cap="all" spc="100" baseline="0">
                <a:solidFill>
                  <a:schemeClr val="accent2"/>
                </a:solidFill>
                <a:latin typeface="Arial" panose="020B0604020202020204" pitchFamily="34" charset="0"/>
              </a:defRPr>
            </a:lvl1pPr>
          </a:lstStyle>
          <a:p>
            <a:pPr rtl="0"/>
            <a:r>
              <a:rPr lang="ru-RU" dirty="0"/>
              <a:t>Заголовок</a:t>
            </a:r>
          </a:p>
        </p:txBody>
      </p:sp>
      <p:sp>
        <p:nvSpPr>
          <p:cNvPr id="9" name="Рисунок 8">
            <a:extLst>
              <a:ext uri="{FF2B5EF4-FFF2-40B4-BE49-F238E27FC236}">
                <a16:creationId xmlns:a16="http://schemas.microsoft.com/office/drawing/2014/main" id="{952C02D9-C262-43C0-BE24-402661B0594A}"/>
              </a:ext>
            </a:extLst>
          </p:cNvPr>
          <p:cNvSpPr>
            <a:spLocks noGrp="1"/>
          </p:cNvSpPr>
          <p:nvPr>
            <p:ph type="pic" sz="quarter" idx="10" hasCustomPrompt="1"/>
          </p:nvPr>
        </p:nvSpPr>
        <p:spPr>
          <a:xfrm>
            <a:off x="-1" y="0"/>
            <a:ext cx="4495801" cy="6858000"/>
          </a:xfrm>
          <a:prstGeom prst="rect">
            <a:avLst/>
          </a:prstGeom>
        </p:spPr>
        <p:txBody>
          <a:bodyPr rtlCol="0"/>
          <a:lstStyle>
            <a:lvl1pPr marL="0" indent="0" algn="ctr">
              <a:buNone/>
              <a:defRPr lang="ru-RU" sz="2000">
                <a:latin typeface="Arial" panose="020B0604020202020204" pitchFamily="34" charset="0"/>
              </a:defRPr>
            </a:lvl1pPr>
          </a:lstStyle>
          <a:p>
            <a:pPr rtl="0"/>
            <a:r>
              <a:rPr lang="ru-RU" dirty="0"/>
              <a:t>Щелкните, чтобы добавить фотографию</a:t>
            </a:r>
          </a:p>
        </p:txBody>
      </p:sp>
      <p:sp>
        <p:nvSpPr>
          <p:cNvPr id="6" name="Объект 5">
            <a:extLst>
              <a:ext uri="{FF2B5EF4-FFF2-40B4-BE49-F238E27FC236}">
                <a16:creationId xmlns:a16="http://schemas.microsoft.com/office/drawing/2014/main" id="{3BC3273F-AE8F-21E6-A06E-52686D65496D}"/>
              </a:ext>
            </a:extLst>
          </p:cNvPr>
          <p:cNvSpPr>
            <a:spLocks noGrp="1"/>
          </p:cNvSpPr>
          <p:nvPr>
            <p:ph sz="quarter" idx="11" hasCustomPrompt="1"/>
          </p:nvPr>
        </p:nvSpPr>
        <p:spPr>
          <a:xfrm>
            <a:off x="5135563" y="2291786"/>
            <a:ext cx="3017837" cy="3967224"/>
          </a:xfrm>
          <a:prstGeom prst="rect">
            <a:avLst/>
          </a:prstGeom>
        </p:spPr>
        <p:txBody>
          <a:bodyPr rtlCol="0"/>
          <a:lstStyle>
            <a:lvl1pPr marL="0" indent="0">
              <a:lnSpc>
                <a:spcPct val="125000"/>
              </a:lnSpc>
              <a:spcBef>
                <a:spcPts val="0"/>
              </a:spcBef>
              <a:spcAft>
                <a:spcPts val="600"/>
              </a:spcAft>
              <a:buNone/>
              <a:defRPr lang="ru-RU" sz="1800" spc="100" baseline="0">
                <a:latin typeface="Arial" panose="020B0604020202020204" pitchFamily="34" charset="0"/>
              </a:defRPr>
            </a:lvl1pPr>
            <a:lvl2pPr marL="283464" indent="-283464">
              <a:lnSpc>
                <a:spcPct val="125000"/>
              </a:lnSpc>
              <a:spcBef>
                <a:spcPts val="0"/>
              </a:spcBef>
              <a:spcAft>
                <a:spcPts val="600"/>
              </a:spcAft>
              <a:defRPr lang="ru-RU" sz="1800" spc="100" baseline="0">
                <a:latin typeface="Arial" panose="020B0604020202020204" pitchFamily="34" charset="0"/>
              </a:defRPr>
            </a:lvl2pPr>
            <a:lvl3pPr marL="685800" indent="-283464">
              <a:lnSpc>
                <a:spcPct val="125000"/>
              </a:lnSpc>
              <a:spcBef>
                <a:spcPts val="0"/>
              </a:spcBef>
              <a:spcAft>
                <a:spcPts val="600"/>
              </a:spcAft>
              <a:defRPr lang="ru-RU" sz="1800" spc="100" baseline="0">
                <a:latin typeface="Arial" panose="020B0604020202020204" pitchFamily="34" charset="0"/>
              </a:defRPr>
            </a:lvl3pPr>
            <a:lvl4pPr marL="1143000" indent="-283464">
              <a:lnSpc>
                <a:spcPct val="125000"/>
              </a:lnSpc>
              <a:spcBef>
                <a:spcPts val="0"/>
              </a:spcBef>
              <a:spcAft>
                <a:spcPts val="600"/>
              </a:spcAft>
              <a:defRPr lang="ru-RU" sz="1800" spc="100" baseline="0">
                <a:latin typeface="Arial" panose="020B0604020202020204" pitchFamily="34" charset="0"/>
              </a:defRPr>
            </a:lvl4pPr>
            <a:lvl5pPr marL="1600200" indent="-283464">
              <a:lnSpc>
                <a:spcPct val="125000"/>
              </a:lnSpc>
              <a:spcBef>
                <a:spcPts val="0"/>
              </a:spcBef>
              <a:spcAft>
                <a:spcPts val="600"/>
              </a:spcAft>
              <a:defRPr lang="ru-RU" sz="1800" spc="100" baseline="0">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7" name="Объект 5">
            <a:extLst>
              <a:ext uri="{FF2B5EF4-FFF2-40B4-BE49-F238E27FC236}">
                <a16:creationId xmlns:a16="http://schemas.microsoft.com/office/drawing/2014/main" id="{A011C768-FB8E-F917-0CF9-C9B7DA4CAA62}"/>
              </a:ext>
            </a:extLst>
          </p:cNvPr>
          <p:cNvSpPr>
            <a:spLocks noGrp="1"/>
          </p:cNvSpPr>
          <p:nvPr>
            <p:ph sz="quarter" idx="12" hasCustomPrompt="1"/>
          </p:nvPr>
        </p:nvSpPr>
        <p:spPr>
          <a:xfrm>
            <a:off x="8473281" y="2294680"/>
            <a:ext cx="3136127" cy="3967224"/>
          </a:xfrm>
          <a:prstGeom prst="rect">
            <a:avLst/>
          </a:prstGeom>
        </p:spPr>
        <p:txBody>
          <a:bodyPr rtlCol="0"/>
          <a:lstStyle>
            <a:lvl1pPr marL="0" indent="0">
              <a:lnSpc>
                <a:spcPct val="125000"/>
              </a:lnSpc>
              <a:spcBef>
                <a:spcPts val="0"/>
              </a:spcBef>
              <a:spcAft>
                <a:spcPts val="600"/>
              </a:spcAft>
              <a:buNone/>
              <a:defRPr lang="ru-RU" sz="1800" spc="100" baseline="0">
                <a:latin typeface="Arial" panose="020B0604020202020204" pitchFamily="34" charset="0"/>
              </a:defRPr>
            </a:lvl1pPr>
            <a:lvl2pPr marL="283464" indent="-283464">
              <a:lnSpc>
                <a:spcPct val="125000"/>
              </a:lnSpc>
              <a:spcBef>
                <a:spcPts val="0"/>
              </a:spcBef>
              <a:spcAft>
                <a:spcPts val="600"/>
              </a:spcAft>
              <a:defRPr lang="ru-RU" sz="1800" spc="100" baseline="0">
                <a:latin typeface="Arial" panose="020B0604020202020204" pitchFamily="34" charset="0"/>
              </a:defRPr>
            </a:lvl2pPr>
            <a:lvl3pPr marL="685800" indent="-283464">
              <a:lnSpc>
                <a:spcPct val="125000"/>
              </a:lnSpc>
              <a:spcBef>
                <a:spcPts val="0"/>
              </a:spcBef>
              <a:spcAft>
                <a:spcPts val="600"/>
              </a:spcAft>
              <a:defRPr lang="ru-RU" sz="1800" spc="100" baseline="0">
                <a:latin typeface="Arial" panose="020B0604020202020204" pitchFamily="34" charset="0"/>
              </a:defRPr>
            </a:lvl3pPr>
            <a:lvl4pPr marL="1143000" indent="-283464">
              <a:lnSpc>
                <a:spcPct val="125000"/>
              </a:lnSpc>
              <a:spcBef>
                <a:spcPts val="0"/>
              </a:spcBef>
              <a:spcAft>
                <a:spcPts val="600"/>
              </a:spcAft>
              <a:defRPr lang="ru-RU" sz="1800" spc="100" baseline="0">
                <a:latin typeface="Arial" panose="020B0604020202020204" pitchFamily="34" charset="0"/>
              </a:defRPr>
            </a:lvl4pPr>
            <a:lvl5pPr marL="1600200" indent="-283464">
              <a:lnSpc>
                <a:spcPct val="125000"/>
              </a:lnSpc>
              <a:spcBef>
                <a:spcPts val="0"/>
              </a:spcBef>
              <a:spcAft>
                <a:spcPts val="600"/>
              </a:spcAft>
              <a:defRPr lang="ru-RU" sz="1800" spc="100" baseline="0">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30" name="Дата 3">
            <a:extLst>
              <a:ext uri="{FF2B5EF4-FFF2-40B4-BE49-F238E27FC236}">
                <a16:creationId xmlns:a16="http://schemas.microsoft.com/office/drawing/2014/main" id="{61AB9D5A-1951-48B0-9CAE-84FC869BE5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ru-RU" sz="1200" spc="100" baseline="0">
                <a:solidFill>
                  <a:schemeClr val="bg1"/>
                </a:solidFill>
                <a:effectLst>
                  <a:outerShdw blurRad="38100" dist="38100" dir="2700000" algn="tl">
                    <a:srgbClr val="000000">
                      <a:alpha val="43137"/>
                    </a:srgbClr>
                  </a:outerShdw>
                </a:effectLst>
              </a:defRPr>
            </a:lvl1pPr>
          </a:lstStyle>
          <a:p>
            <a:pPr rtl="0"/>
            <a:r>
              <a:rPr lang="ru-RU"/>
              <a:t>20ГГ</a:t>
            </a:r>
          </a:p>
        </p:txBody>
      </p:sp>
      <p:sp>
        <p:nvSpPr>
          <p:cNvPr id="31" name="Нижний колонтитул 4">
            <a:extLst>
              <a:ext uri="{FF2B5EF4-FFF2-40B4-BE49-F238E27FC236}">
                <a16:creationId xmlns:a16="http://schemas.microsoft.com/office/drawing/2014/main" id="{3AEF9F4B-0EB4-4C9F-9159-80E393F3A1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ru-RU" sz="1200" b="1" i="0" cap="all" spc="100" baseline="0">
                <a:solidFill>
                  <a:schemeClr val="bg2">
                    <a:lumMod val="50000"/>
                  </a:schemeClr>
                </a:solidFill>
                <a:latin typeface="Arial" panose="020B0604020202020204" pitchFamily="34" charset="0"/>
              </a:defRPr>
            </a:lvl1pPr>
          </a:lstStyle>
          <a:p>
            <a:r>
              <a:rPr lang="ru-RU" dirty="0"/>
              <a:t>Набор слайдов для презентации</a:t>
            </a:r>
          </a:p>
        </p:txBody>
      </p:sp>
      <p:sp>
        <p:nvSpPr>
          <p:cNvPr id="32" name="Номер слайда 5">
            <a:extLst>
              <a:ext uri="{FF2B5EF4-FFF2-40B4-BE49-F238E27FC236}">
                <a16:creationId xmlns:a16="http://schemas.microsoft.com/office/drawing/2014/main" id="{6BC4F905-196D-4DFF-9947-C56088B56F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ru-RU" sz="1200" spc="100" baseline="0">
                <a:solidFill>
                  <a:schemeClr val="bg2">
                    <a:lumMod val="50000"/>
                  </a:schemeClr>
                </a:solidFill>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1031209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Обзор продукта">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8FD970D0-182D-96E3-04B5-5D634F9C4F08}"/>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Arial" panose="020B0604020202020204" pitchFamily="34" charset="0"/>
            </a:endParaRPr>
          </a:p>
        </p:txBody>
      </p:sp>
      <p:sp>
        <p:nvSpPr>
          <p:cNvPr id="2" name="Заголовок 1">
            <a:extLst>
              <a:ext uri="{FF2B5EF4-FFF2-40B4-BE49-F238E27FC236}">
                <a16:creationId xmlns:a16="http://schemas.microsoft.com/office/drawing/2014/main" id="{B6AEFB40-063A-41A7-9581-865BBE62C3C5}"/>
              </a:ext>
            </a:extLst>
          </p:cNvPr>
          <p:cNvSpPr>
            <a:spLocks noGrp="1"/>
          </p:cNvSpPr>
          <p:nvPr>
            <p:ph type="title" hasCustomPrompt="1"/>
          </p:nvPr>
        </p:nvSpPr>
        <p:spPr>
          <a:xfrm>
            <a:off x="838200" y="226143"/>
            <a:ext cx="10515600" cy="1229033"/>
          </a:xfrm>
          <a:prstGeom prst="rect">
            <a:avLst/>
          </a:prstGeom>
        </p:spPr>
        <p:txBody>
          <a:bodyPr rtlCol="0" anchor="b"/>
          <a:lstStyle>
            <a:lvl1pPr algn="ctr">
              <a:defRPr lang="ru-RU" sz="2400" b="1" cap="all" spc="100" baseline="0">
                <a:solidFill>
                  <a:schemeClr val="tx2">
                    <a:lumMod val="75000"/>
                  </a:schemeClr>
                </a:solidFill>
                <a:latin typeface="Arial" panose="020B0604020202020204" pitchFamily="34" charset="0"/>
              </a:defRPr>
            </a:lvl1pPr>
          </a:lstStyle>
          <a:p>
            <a:pPr rtl="0"/>
            <a:r>
              <a:rPr lang="ru-RU" dirty="0"/>
              <a:t>Заголовок слайда</a:t>
            </a:r>
          </a:p>
        </p:txBody>
      </p:sp>
      <p:sp>
        <p:nvSpPr>
          <p:cNvPr id="8" name="Объект 7">
            <a:extLst>
              <a:ext uri="{FF2B5EF4-FFF2-40B4-BE49-F238E27FC236}">
                <a16:creationId xmlns:a16="http://schemas.microsoft.com/office/drawing/2014/main" id="{9E453354-6167-7227-F443-F984688CC493}"/>
              </a:ext>
            </a:extLst>
          </p:cNvPr>
          <p:cNvSpPr>
            <a:spLocks noGrp="1"/>
          </p:cNvSpPr>
          <p:nvPr>
            <p:ph sz="quarter" idx="10" hasCustomPrompt="1"/>
          </p:nvPr>
        </p:nvSpPr>
        <p:spPr>
          <a:xfrm>
            <a:off x="849775" y="2858625"/>
            <a:ext cx="3941763" cy="3338513"/>
          </a:xfrm>
          <a:prstGeom prst="rect">
            <a:avLst/>
          </a:prstGeom>
        </p:spPr>
        <p:txBody>
          <a:bodyPr rtlCol="0"/>
          <a:lstStyle>
            <a:lvl1pPr marL="347472" indent="-347472">
              <a:lnSpc>
                <a:spcPct val="125000"/>
              </a:lnSpc>
              <a:spcBef>
                <a:spcPts val="0"/>
              </a:spcBef>
              <a:spcAft>
                <a:spcPts val="600"/>
              </a:spcAft>
              <a:buFont typeface="+mj-lt"/>
              <a:buAutoNum type="arabicPeriod"/>
              <a:defRPr lang="ru-RU" sz="1800" spc="100" baseline="0">
                <a:latin typeface="Arial" panose="020B0604020202020204" pitchFamily="34" charset="0"/>
              </a:defRPr>
            </a:lvl1pPr>
            <a:lvl2pPr marL="685800" indent="-347472">
              <a:lnSpc>
                <a:spcPct val="125000"/>
              </a:lnSpc>
              <a:spcBef>
                <a:spcPts val="0"/>
              </a:spcBef>
              <a:spcAft>
                <a:spcPts val="600"/>
              </a:spcAft>
              <a:buFont typeface="+mj-lt"/>
              <a:buAutoNum type="alphaLcPeriod"/>
              <a:defRPr lang="ru-RU" sz="1600" spc="100" baseline="0">
                <a:latin typeface="Arial" panose="020B0604020202020204" pitchFamily="34" charset="0"/>
              </a:defRPr>
            </a:lvl2pPr>
            <a:lvl3pPr marL="1143000" indent="-347472">
              <a:lnSpc>
                <a:spcPct val="125000"/>
              </a:lnSpc>
              <a:spcBef>
                <a:spcPts val="0"/>
              </a:spcBef>
              <a:spcAft>
                <a:spcPts val="600"/>
              </a:spcAft>
              <a:buFont typeface="+mj-lt"/>
              <a:buAutoNum type="arabicParenR"/>
              <a:defRPr lang="ru-RU" sz="1400" spc="100" baseline="0">
                <a:latin typeface="Arial" panose="020B0604020202020204" pitchFamily="34" charset="0"/>
              </a:defRPr>
            </a:lvl3pPr>
            <a:lvl4pPr marL="1600200" indent="-347472">
              <a:lnSpc>
                <a:spcPct val="125000"/>
              </a:lnSpc>
              <a:spcBef>
                <a:spcPts val="0"/>
              </a:spcBef>
              <a:spcAft>
                <a:spcPts val="600"/>
              </a:spcAft>
              <a:buFont typeface="+mj-lt"/>
              <a:buAutoNum type="alphaLcParenR"/>
              <a:defRPr lang="ru-RU" sz="1200" spc="100" baseline="0">
                <a:latin typeface="Arial" panose="020B0604020202020204" pitchFamily="34" charset="0"/>
              </a:defRPr>
            </a:lvl4pPr>
            <a:lvl5pPr marL="2057400" indent="-347472">
              <a:lnSpc>
                <a:spcPct val="125000"/>
              </a:lnSpc>
              <a:spcBef>
                <a:spcPts val="0"/>
              </a:spcBef>
              <a:spcAft>
                <a:spcPts val="600"/>
              </a:spcAft>
              <a:buFont typeface="+mj-lt"/>
              <a:buAutoNum type="romanLcPeriod"/>
              <a:defRPr lang="ru-RU" sz="1200" spc="100" baseline="0">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9" name="Объект 7">
            <a:extLst>
              <a:ext uri="{FF2B5EF4-FFF2-40B4-BE49-F238E27FC236}">
                <a16:creationId xmlns:a16="http://schemas.microsoft.com/office/drawing/2014/main" id="{DDA14B5C-C6A4-65FB-34DD-E1C0FF465FF7}"/>
              </a:ext>
            </a:extLst>
          </p:cNvPr>
          <p:cNvSpPr>
            <a:spLocks noGrp="1"/>
          </p:cNvSpPr>
          <p:nvPr>
            <p:ph sz="quarter" idx="11" hasCustomPrompt="1"/>
          </p:nvPr>
        </p:nvSpPr>
        <p:spPr>
          <a:xfrm>
            <a:off x="5342681" y="2858625"/>
            <a:ext cx="6011119" cy="3338513"/>
          </a:xfrm>
          <a:prstGeom prst="rect">
            <a:avLst/>
          </a:prstGeom>
        </p:spPr>
        <p:txBody>
          <a:bodyPr rtlCol="0"/>
          <a:lstStyle>
            <a:lvl1pPr marL="0" indent="0">
              <a:lnSpc>
                <a:spcPct val="125000"/>
              </a:lnSpc>
              <a:spcBef>
                <a:spcPts val="0"/>
              </a:spcBef>
              <a:spcAft>
                <a:spcPts val="600"/>
              </a:spcAft>
              <a:buFont typeface="+mj-lt"/>
              <a:buNone/>
              <a:defRPr lang="ru-RU" sz="1800" spc="100" baseline="0">
                <a:latin typeface="Arial" panose="020B0604020202020204" pitchFamily="34" charset="0"/>
              </a:defRPr>
            </a:lvl1pPr>
            <a:lvl2pPr marL="285750" indent="-285750">
              <a:lnSpc>
                <a:spcPct val="125000"/>
              </a:lnSpc>
              <a:spcBef>
                <a:spcPts val="0"/>
              </a:spcBef>
              <a:spcAft>
                <a:spcPts val="600"/>
              </a:spcAft>
              <a:buFont typeface="Arial" panose="020B0604020202020204" pitchFamily="34" charset="0"/>
              <a:buChar char="•"/>
              <a:defRPr lang="ru-RU" sz="1800" spc="100" baseline="0">
                <a:latin typeface="Arial" panose="020B0604020202020204" pitchFamily="34" charset="0"/>
              </a:defRPr>
            </a:lvl2pPr>
            <a:lvl3pPr marL="685800" indent="-285750">
              <a:lnSpc>
                <a:spcPct val="125000"/>
              </a:lnSpc>
              <a:spcBef>
                <a:spcPts val="0"/>
              </a:spcBef>
              <a:spcAft>
                <a:spcPts val="600"/>
              </a:spcAft>
              <a:buFont typeface="Arial" panose="020B0604020202020204" pitchFamily="34" charset="0"/>
              <a:buChar char="•"/>
              <a:defRPr lang="ru-RU" sz="1800" spc="100" baseline="0">
                <a:latin typeface="Arial" panose="020B0604020202020204" pitchFamily="34" charset="0"/>
              </a:defRPr>
            </a:lvl3pPr>
            <a:lvl4pPr marL="1143000" indent="-285750">
              <a:lnSpc>
                <a:spcPct val="125000"/>
              </a:lnSpc>
              <a:spcBef>
                <a:spcPts val="0"/>
              </a:spcBef>
              <a:spcAft>
                <a:spcPts val="600"/>
              </a:spcAft>
              <a:buFont typeface="Arial" panose="020B0604020202020204" pitchFamily="34" charset="0"/>
              <a:buChar char="•"/>
              <a:defRPr lang="ru-RU" sz="1800" spc="100" baseline="0">
                <a:latin typeface="Arial" panose="020B0604020202020204" pitchFamily="34" charset="0"/>
              </a:defRPr>
            </a:lvl4pPr>
            <a:lvl5pPr marL="1600200" indent="-285750">
              <a:lnSpc>
                <a:spcPct val="125000"/>
              </a:lnSpc>
              <a:spcBef>
                <a:spcPts val="0"/>
              </a:spcBef>
              <a:spcAft>
                <a:spcPts val="600"/>
              </a:spcAft>
              <a:buFont typeface="Arial" panose="020B0604020202020204" pitchFamily="34" charset="0"/>
              <a:buChar char="•"/>
              <a:defRPr lang="ru-RU" sz="1800" spc="100" baseline="0">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40" name="Дата 3">
            <a:extLst>
              <a:ext uri="{FF2B5EF4-FFF2-40B4-BE49-F238E27FC236}">
                <a16:creationId xmlns:a16="http://schemas.microsoft.com/office/drawing/2014/main" id="{573EDDB2-8AC2-4A88-95EE-20082E77D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ru-RU" sz="1200" spc="100" baseline="0">
                <a:solidFill>
                  <a:schemeClr val="bg2">
                    <a:lumMod val="50000"/>
                  </a:schemeClr>
                </a:solidFill>
              </a:defRPr>
            </a:lvl1pPr>
          </a:lstStyle>
          <a:p>
            <a:pPr rtl="0"/>
            <a:r>
              <a:rPr lang="ru-RU"/>
              <a:t>20ГГ</a:t>
            </a:r>
          </a:p>
        </p:txBody>
      </p:sp>
      <p:sp>
        <p:nvSpPr>
          <p:cNvPr id="41" name="Нижний колонтитул 4">
            <a:extLst>
              <a:ext uri="{FF2B5EF4-FFF2-40B4-BE49-F238E27FC236}">
                <a16:creationId xmlns:a16="http://schemas.microsoft.com/office/drawing/2014/main" id="{325A34CF-B8DC-4A28-86BC-8D450E3D3C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ru-RU" sz="1200" b="1" i="0" cap="all" spc="100" baseline="0">
                <a:solidFill>
                  <a:schemeClr val="bg2">
                    <a:lumMod val="50000"/>
                  </a:schemeClr>
                </a:solidFill>
                <a:latin typeface="Arial" panose="020B0604020202020204" pitchFamily="34" charset="0"/>
              </a:defRPr>
            </a:lvl1pPr>
          </a:lstStyle>
          <a:p>
            <a:r>
              <a:rPr lang="ru-RU" dirty="0"/>
              <a:t>Набор слайдов для презентации</a:t>
            </a:r>
          </a:p>
        </p:txBody>
      </p:sp>
      <p:sp>
        <p:nvSpPr>
          <p:cNvPr id="42" name="Номер слайда 5">
            <a:extLst>
              <a:ext uri="{FF2B5EF4-FFF2-40B4-BE49-F238E27FC236}">
                <a16:creationId xmlns:a16="http://schemas.microsoft.com/office/drawing/2014/main" id="{3F009426-0603-4EF7-8DE1-0CA50818F7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ru-RU" sz="1200" spc="100" baseline="0">
                <a:solidFill>
                  <a:schemeClr val="bg2">
                    <a:lumMod val="50000"/>
                  </a:schemeClr>
                </a:solidFill>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4147655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О нас">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DC1E109A-BBBE-498A-AC65-464AAF5710C4}"/>
              </a:ext>
            </a:extLst>
          </p:cNvPr>
          <p:cNvSpPr>
            <a:spLocks noGrp="1"/>
          </p:cNvSpPr>
          <p:nvPr>
            <p:ph type="title" hasCustomPrompt="1"/>
          </p:nvPr>
        </p:nvSpPr>
        <p:spPr>
          <a:xfrm>
            <a:off x="914400" y="766915"/>
            <a:ext cx="2782529" cy="2163098"/>
          </a:xfrm>
          <a:prstGeom prst="rect">
            <a:avLst/>
          </a:prstGeom>
          <a:ln w="28575">
            <a:solidFill>
              <a:schemeClr val="accent2"/>
            </a:solidFill>
          </a:ln>
        </p:spPr>
        <p:txBody>
          <a:bodyPr rtlCol="0" anchor="ctr"/>
          <a:lstStyle>
            <a:lvl1pPr algn="ctr">
              <a:lnSpc>
                <a:spcPct val="100000"/>
              </a:lnSpc>
              <a:defRPr lang="ru-RU" sz="2400" b="1" cap="all" spc="100" baseline="0">
                <a:solidFill>
                  <a:schemeClr val="accent2"/>
                </a:solidFill>
                <a:latin typeface="Arial" panose="020B0604020202020204" pitchFamily="34" charset="0"/>
              </a:defRPr>
            </a:lvl1pPr>
          </a:lstStyle>
          <a:p>
            <a:pPr rtl="0"/>
            <a:r>
              <a:rPr lang="ru-RU" dirty="0"/>
              <a:t>заголовок</a:t>
            </a:r>
          </a:p>
        </p:txBody>
      </p:sp>
      <p:sp>
        <p:nvSpPr>
          <p:cNvPr id="10" name="Текст 10">
            <a:extLst>
              <a:ext uri="{FF2B5EF4-FFF2-40B4-BE49-F238E27FC236}">
                <a16:creationId xmlns:a16="http://schemas.microsoft.com/office/drawing/2014/main" id="{7408009F-7441-4960-8688-598E5537784A}"/>
              </a:ext>
            </a:extLst>
          </p:cNvPr>
          <p:cNvSpPr>
            <a:spLocks noGrp="1"/>
          </p:cNvSpPr>
          <p:nvPr>
            <p:ph type="body" sz="quarter" idx="12" hasCustomPrompt="1"/>
          </p:nvPr>
        </p:nvSpPr>
        <p:spPr>
          <a:xfrm>
            <a:off x="4864796" y="960385"/>
            <a:ext cx="6341212" cy="1969628"/>
          </a:xfrm>
          <a:prstGeom prst="rect">
            <a:avLst/>
          </a:prstGeom>
        </p:spPr>
        <p:txBody>
          <a:bodyPr rtlCol="0" anchor="t"/>
          <a:lstStyle>
            <a:lvl1pPr marL="0" indent="0" algn="l">
              <a:lnSpc>
                <a:spcPct val="125000"/>
              </a:lnSpc>
              <a:spcBef>
                <a:spcPts val="0"/>
              </a:spcBef>
              <a:spcAft>
                <a:spcPts val="600"/>
              </a:spcAft>
              <a:buNone/>
              <a:defRPr lang="ru-RU" sz="1800" cap="none" spc="100" baseline="0">
                <a:solidFill>
                  <a:schemeClr val="tx1"/>
                </a:solidFill>
                <a:latin typeface="Arial" panose="020B0604020202020204" pitchFamily="34" charset="0"/>
              </a:defRPr>
            </a:lvl1pPr>
          </a:lstStyle>
          <a:p>
            <a:pPr lvl="0" rtl="0"/>
            <a:r>
              <a:rPr lang="ru-RU" dirty="0"/>
              <a:t>Текст слайда</a:t>
            </a:r>
          </a:p>
        </p:txBody>
      </p:sp>
      <p:sp>
        <p:nvSpPr>
          <p:cNvPr id="8" name="Рисунок 7">
            <a:extLst>
              <a:ext uri="{FF2B5EF4-FFF2-40B4-BE49-F238E27FC236}">
                <a16:creationId xmlns:a16="http://schemas.microsoft.com/office/drawing/2014/main" id="{0721A019-F5C2-4A15-A6AE-C03209D1D7DB}"/>
              </a:ext>
            </a:extLst>
          </p:cNvPr>
          <p:cNvSpPr>
            <a:spLocks noGrp="1"/>
          </p:cNvSpPr>
          <p:nvPr>
            <p:ph type="pic" sz="quarter" idx="10" hasCustomPrompt="1"/>
          </p:nvPr>
        </p:nvSpPr>
        <p:spPr>
          <a:xfrm>
            <a:off x="0" y="3716594"/>
            <a:ext cx="12192000" cy="3141406"/>
          </a:xfrm>
          <a:prstGeom prst="rect">
            <a:avLst/>
          </a:prstGeom>
        </p:spPr>
        <p:txBody>
          <a:bodyPr rtlCol="0"/>
          <a:lstStyle>
            <a:lvl1pPr marL="0" indent="0" algn="ctr">
              <a:buNone/>
              <a:defRPr lang="ru-RU">
                <a:latin typeface="Arial" panose="020B0604020202020204" pitchFamily="34" charset="0"/>
              </a:defRPr>
            </a:lvl1pPr>
          </a:lstStyle>
          <a:p>
            <a:pPr rtl="0"/>
            <a:r>
              <a:rPr lang="ru-RU" dirty="0"/>
              <a:t>Щелкните, чтобы добавить фотографию</a:t>
            </a:r>
          </a:p>
        </p:txBody>
      </p:sp>
      <p:sp>
        <p:nvSpPr>
          <p:cNvPr id="11" name="Дата 3">
            <a:extLst>
              <a:ext uri="{FF2B5EF4-FFF2-40B4-BE49-F238E27FC236}">
                <a16:creationId xmlns:a16="http://schemas.microsoft.com/office/drawing/2014/main" id="{CFE1DF53-32D0-456E-8221-7FCD23325D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ru-RU" sz="1200" spc="100" baseline="0">
                <a:solidFill>
                  <a:schemeClr val="bg1"/>
                </a:solidFill>
                <a:effectLst>
                  <a:outerShdw blurRad="38100" dist="38100" dir="2700000" algn="tl">
                    <a:srgbClr val="000000">
                      <a:alpha val="43137"/>
                    </a:srgbClr>
                  </a:outerShdw>
                </a:effectLst>
              </a:defRPr>
            </a:lvl1pPr>
          </a:lstStyle>
          <a:p>
            <a:pPr rtl="0"/>
            <a:r>
              <a:rPr lang="ru-RU"/>
              <a:t>20ГГ</a:t>
            </a:r>
          </a:p>
        </p:txBody>
      </p:sp>
      <p:sp>
        <p:nvSpPr>
          <p:cNvPr id="12" name="Нижний колонтитул 4">
            <a:extLst>
              <a:ext uri="{FF2B5EF4-FFF2-40B4-BE49-F238E27FC236}">
                <a16:creationId xmlns:a16="http://schemas.microsoft.com/office/drawing/2014/main" id="{DC108F1B-58C5-43B6-8251-B1392CA9A8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ru-RU" sz="1200" b="1" i="0" cap="all" spc="100" baseline="0">
                <a:solidFill>
                  <a:schemeClr val="bg1"/>
                </a:solidFill>
                <a:effectLst>
                  <a:outerShdw blurRad="38100" dist="38100" dir="2700000" algn="tl">
                    <a:srgbClr val="000000">
                      <a:alpha val="43137"/>
                    </a:srgbClr>
                  </a:outerShdw>
                </a:effectLst>
                <a:latin typeface="Arial" panose="020B0604020202020204" pitchFamily="34" charset="0"/>
              </a:defRPr>
            </a:lvl1pPr>
          </a:lstStyle>
          <a:p>
            <a:r>
              <a:rPr lang="ru-RU" dirty="0"/>
              <a:t>Набор слайдов для презентации</a:t>
            </a:r>
          </a:p>
        </p:txBody>
      </p:sp>
      <p:sp>
        <p:nvSpPr>
          <p:cNvPr id="13" name="Номер слайда 5">
            <a:extLst>
              <a:ext uri="{FF2B5EF4-FFF2-40B4-BE49-F238E27FC236}">
                <a16:creationId xmlns:a16="http://schemas.microsoft.com/office/drawing/2014/main" id="{C530B1E0-03D4-4E5B-A2A7-903B17B306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ru-RU" sz="1200" spc="100" baseline="0">
                <a:solidFill>
                  <a:schemeClr val="bg1"/>
                </a:solidFill>
                <a:effectLst>
                  <a:outerShdw blurRad="38100" dist="38100" dir="2700000" algn="tl">
                    <a:srgbClr val="000000">
                      <a:alpha val="43137"/>
                    </a:srgbClr>
                  </a:outerShdw>
                </a:effectLst>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1691211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Финансовые показатели">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CE5E8994-67B0-7A02-C300-3232691564F0}"/>
              </a:ext>
              <a:ext uri="{C183D7F6-B498-43B3-948B-1728B52AA6E4}">
                <adec:decorative xmlns:adec="http://schemas.microsoft.com/office/drawing/2017/decorative" val="1"/>
              </a:ext>
            </a:extLst>
          </p:cNvPr>
          <p:cNvSpPr/>
          <p:nvPr userDrawn="1"/>
        </p:nvSpPr>
        <p:spPr>
          <a:xfrm>
            <a:off x="4532671" y="0"/>
            <a:ext cx="7659329" cy="6858000"/>
          </a:xfrm>
          <a:prstGeom prst="rect">
            <a:avLst/>
          </a:prstGeom>
          <a:solidFill>
            <a:schemeClr val="accent2">
              <a:lumMod val="40000"/>
              <a:lumOff val="6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Arial" panose="020B0604020202020204" pitchFamily="34" charset="0"/>
            </a:endParaRPr>
          </a:p>
        </p:txBody>
      </p:sp>
      <p:sp>
        <p:nvSpPr>
          <p:cNvPr id="2" name="Заголовок 1">
            <a:extLst>
              <a:ext uri="{FF2B5EF4-FFF2-40B4-BE49-F238E27FC236}">
                <a16:creationId xmlns:a16="http://schemas.microsoft.com/office/drawing/2014/main" id="{7DD96D4A-16D3-4C35-A383-2DF039D54CF4}"/>
              </a:ext>
            </a:extLst>
          </p:cNvPr>
          <p:cNvSpPr>
            <a:spLocks noGrp="1"/>
          </p:cNvSpPr>
          <p:nvPr>
            <p:ph type="title" hasCustomPrompt="1"/>
          </p:nvPr>
        </p:nvSpPr>
        <p:spPr>
          <a:xfrm>
            <a:off x="933791" y="787869"/>
            <a:ext cx="2743200" cy="2142144"/>
          </a:xfrm>
          <a:prstGeom prst="rect">
            <a:avLst/>
          </a:prstGeom>
          <a:ln w="28575">
            <a:solidFill>
              <a:schemeClr val="accent2"/>
            </a:solidFill>
          </a:ln>
        </p:spPr>
        <p:txBody>
          <a:bodyPr rtlCol="0" anchor="ctr"/>
          <a:lstStyle>
            <a:lvl1pPr algn="ctr">
              <a:lnSpc>
                <a:spcPct val="100000"/>
              </a:lnSpc>
              <a:defRPr lang="ru-RU" sz="2400" b="1" cap="all" spc="100" baseline="0">
                <a:solidFill>
                  <a:schemeClr val="accent2"/>
                </a:solidFill>
                <a:latin typeface="Arial" panose="020B0604020202020204" pitchFamily="34" charset="0"/>
              </a:defRPr>
            </a:lvl1pPr>
          </a:lstStyle>
          <a:p>
            <a:pPr rtl="0"/>
            <a:r>
              <a:rPr lang="ru-RU" dirty="0"/>
              <a:t>Заголовок слайда</a:t>
            </a:r>
          </a:p>
        </p:txBody>
      </p:sp>
      <p:sp>
        <p:nvSpPr>
          <p:cNvPr id="12" name="Текст 11">
            <a:extLst>
              <a:ext uri="{FF2B5EF4-FFF2-40B4-BE49-F238E27FC236}">
                <a16:creationId xmlns:a16="http://schemas.microsoft.com/office/drawing/2014/main" id="{2EA6B5C4-24E3-C021-071B-DFF6C6CC497B}"/>
              </a:ext>
            </a:extLst>
          </p:cNvPr>
          <p:cNvSpPr>
            <a:spLocks noGrp="1"/>
          </p:cNvSpPr>
          <p:nvPr>
            <p:ph type="body" sz="quarter" idx="16" hasCustomPrompt="1"/>
          </p:nvPr>
        </p:nvSpPr>
        <p:spPr>
          <a:xfrm>
            <a:off x="933449" y="3429000"/>
            <a:ext cx="2920796" cy="2927350"/>
          </a:xfrm>
          <a:prstGeom prst="rect">
            <a:avLst/>
          </a:prstGeom>
        </p:spPr>
        <p:txBody>
          <a:bodyPr rtlCol="0"/>
          <a:lstStyle>
            <a:lvl1pPr marL="0" indent="0">
              <a:lnSpc>
                <a:spcPct val="125000"/>
              </a:lnSpc>
              <a:spcBef>
                <a:spcPts val="0"/>
              </a:spcBef>
              <a:spcAft>
                <a:spcPts val="600"/>
              </a:spcAft>
              <a:buNone/>
              <a:defRPr lang="ru-RU" sz="1800" spc="100" baseline="0">
                <a:latin typeface="Arial" panose="020B0604020202020204" pitchFamily="34" charset="0"/>
              </a:defRPr>
            </a:lvl1pPr>
            <a:lvl2pPr marL="457200" indent="0">
              <a:lnSpc>
                <a:spcPct val="125000"/>
              </a:lnSpc>
              <a:spcBef>
                <a:spcPts val="0"/>
              </a:spcBef>
              <a:spcAft>
                <a:spcPts val="600"/>
              </a:spcAft>
              <a:buNone/>
              <a:defRPr lang="ru-RU" sz="1600" spc="100" baseline="0">
                <a:latin typeface="Arial" panose="020B0604020202020204" pitchFamily="34" charset="0"/>
              </a:defRPr>
            </a:lvl2pPr>
            <a:lvl3pPr marL="914400" indent="0">
              <a:lnSpc>
                <a:spcPct val="125000"/>
              </a:lnSpc>
              <a:spcBef>
                <a:spcPts val="0"/>
              </a:spcBef>
              <a:spcAft>
                <a:spcPts val="600"/>
              </a:spcAft>
              <a:buNone/>
              <a:defRPr lang="ru-RU" sz="1400" spc="100" baseline="0">
                <a:latin typeface="Arial" panose="020B0604020202020204" pitchFamily="34" charset="0"/>
              </a:defRPr>
            </a:lvl3pPr>
            <a:lvl4pPr marL="1371600" indent="0">
              <a:lnSpc>
                <a:spcPct val="125000"/>
              </a:lnSpc>
              <a:spcBef>
                <a:spcPts val="0"/>
              </a:spcBef>
              <a:spcAft>
                <a:spcPts val="600"/>
              </a:spcAft>
              <a:buNone/>
              <a:defRPr lang="ru-RU" sz="1200" spc="100" baseline="0">
                <a:latin typeface="Arial" panose="020B0604020202020204" pitchFamily="34" charset="0"/>
              </a:defRPr>
            </a:lvl4pPr>
            <a:lvl5pPr marL="1828800" indent="0">
              <a:lnSpc>
                <a:spcPct val="125000"/>
              </a:lnSpc>
              <a:spcBef>
                <a:spcPts val="0"/>
              </a:spcBef>
              <a:spcAft>
                <a:spcPts val="600"/>
              </a:spcAft>
              <a:buNone/>
              <a:defRPr lang="ru-RU" sz="1200" spc="100" baseline="0">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10" name="Объект 9">
            <a:extLst>
              <a:ext uri="{FF2B5EF4-FFF2-40B4-BE49-F238E27FC236}">
                <a16:creationId xmlns:a16="http://schemas.microsoft.com/office/drawing/2014/main" id="{FF255611-8280-41F3-A5FA-821E144AEAE7}"/>
              </a:ext>
            </a:extLst>
          </p:cNvPr>
          <p:cNvSpPr>
            <a:spLocks noGrp="1"/>
          </p:cNvSpPr>
          <p:nvPr>
            <p:ph sz="quarter" idx="15" hasCustomPrompt="1"/>
          </p:nvPr>
        </p:nvSpPr>
        <p:spPr>
          <a:xfrm>
            <a:off x="5220928" y="787869"/>
            <a:ext cx="6292646" cy="5432263"/>
          </a:xfrm>
          <a:prstGeom prst="rect">
            <a:avLst/>
          </a:prstGeom>
        </p:spPr>
        <p:txBody>
          <a:bodyPr rtlCol="0"/>
          <a:lstStyle>
            <a:lvl1pPr marL="0" indent="0" algn="ctr">
              <a:buNone/>
              <a:defRPr lang="ru-RU" sz="1800" cap="all" baseline="0">
                <a:solidFill>
                  <a:schemeClr val="tx1"/>
                </a:solidFill>
                <a:latin typeface="Arial" panose="020B0604020202020204" pitchFamily="34" charset="0"/>
              </a:defRPr>
            </a:lvl1pPr>
            <a:lvl2pPr marL="457200" indent="0">
              <a:buNone/>
              <a:defRPr lang="ru-RU" sz="1600" cap="all" baseline="0">
                <a:solidFill>
                  <a:schemeClr val="accent5">
                    <a:lumMod val="50000"/>
                  </a:schemeClr>
                </a:solidFill>
              </a:defRPr>
            </a:lvl2pPr>
            <a:lvl3pPr marL="914400" indent="0">
              <a:buNone/>
              <a:defRPr lang="ru-RU" sz="1400" cap="all" baseline="0">
                <a:solidFill>
                  <a:schemeClr val="accent5">
                    <a:lumMod val="50000"/>
                  </a:schemeClr>
                </a:solidFill>
              </a:defRPr>
            </a:lvl3pPr>
            <a:lvl4pPr marL="1371600" indent="0">
              <a:buNone/>
              <a:defRPr lang="ru-RU" sz="1200" cap="all" baseline="0">
                <a:solidFill>
                  <a:schemeClr val="accent5">
                    <a:lumMod val="50000"/>
                  </a:schemeClr>
                </a:solidFill>
              </a:defRPr>
            </a:lvl4pPr>
            <a:lvl5pPr marL="1828800" indent="0">
              <a:buNone/>
              <a:defRPr lang="ru-RU" sz="1200" cap="all" baseline="0">
                <a:solidFill>
                  <a:schemeClr val="accent5">
                    <a:lumMod val="50000"/>
                  </a:schemeClr>
                </a:solidFill>
              </a:defRPr>
            </a:lvl5pPr>
          </a:lstStyle>
          <a:p>
            <a:pPr lvl="0" rtl="0"/>
            <a:r>
              <a:rPr lang="ru-RU" dirty="0"/>
              <a:t>Щелкните, чтобы добавить содержимое</a:t>
            </a:r>
          </a:p>
        </p:txBody>
      </p:sp>
      <p:sp>
        <p:nvSpPr>
          <p:cNvPr id="3" name="Дата 2">
            <a:extLst>
              <a:ext uri="{FF2B5EF4-FFF2-40B4-BE49-F238E27FC236}">
                <a16:creationId xmlns:a16="http://schemas.microsoft.com/office/drawing/2014/main" id="{33453DB9-3C4B-4136-96D2-08A7D5AD418F}"/>
              </a:ext>
            </a:extLst>
          </p:cNvPr>
          <p:cNvSpPr>
            <a:spLocks noGrp="1"/>
          </p:cNvSpPr>
          <p:nvPr>
            <p:ph type="dt" sz="half" idx="10"/>
          </p:nvPr>
        </p:nvSpPr>
        <p:spPr>
          <a:xfrm>
            <a:off x="838200" y="6356350"/>
            <a:ext cx="2743200" cy="365125"/>
          </a:xfrm>
          <a:prstGeom prst="rect">
            <a:avLst/>
          </a:prstGeom>
        </p:spPr>
        <p:txBody>
          <a:bodyPr rtlCol="0"/>
          <a:lstStyle>
            <a:defPPr>
              <a:defRPr lang="ru-RU"/>
            </a:defPPr>
          </a:lstStyle>
          <a:p>
            <a:pPr rtl="0"/>
            <a:r>
              <a:rPr lang="ru-RU"/>
              <a:t>20ГГ</a:t>
            </a:r>
          </a:p>
        </p:txBody>
      </p:sp>
      <p:sp>
        <p:nvSpPr>
          <p:cNvPr id="4" name="Нижний колонтитул 3">
            <a:extLst>
              <a:ext uri="{FF2B5EF4-FFF2-40B4-BE49-F238E27FC236}">
                <a16:creationId xmlns:a16="http://schemas.microsoft.com/office/drawing/2014/main" id="{81464841-801A-499A-BFD2-9731D2D89C25}"/>
              </a:ext>
            </a:extLst>
          </p:cNvPr>
          <p:cNvSpPr>
            <a:spLocks noGrp="1"/>
          </p:cNvSpPr>
          <p:nvPr>
            <p:ph type="ftr" sz="quarter" idx="11"/>
          </p:nvPr>
        </p:nvSpPr>
        <p:spPr>
          <a:xfrm>
            <a:off x="4038600" y="6356350"/>
            <a:ext cx="4114800" cy="365125"/>
          </a:xfrm>
          <a:prstGeom prst="rect">
            <a:avLst/>
          </a:prstGeom>
        </p:spPr>
        <p:txBody>
          <a:bodyPr rtlCol="0"/>
          <a:lstStyle>
            <a:defPPr>
              <a:defRPr lang="ru-RU"/>
            </a:defPPr>
          </a:lstStyle>
          <a:p>
            <a:pPr rtl="0"/>
            <a:r>
              <a:rPr lang="ru-RU"/>
              <a:t>Набор слайдов для презентации</a:t>
            </a:r>
          </a:p>
        </p:txBody>
      </p:sp>
      <p:sp>
        <p:nvSpPr>
          <p:cNvPr id="5" name="Номер слайда 4">
            <a:extLst>
              <a:ext uri="{FF2B5EF4-FFF2-40B4-BE49-F238E27FC236}">
                <a16:creationId xmlns:a16="http://schemas.microsoft.com/office/drawing/2014/main" id="{F9C78F9D-CD73-4D53-A871-D6C0B643A68D}"/>
              </a:ext>
            </a:extLst>
          </p:cNvPr>
          <p:cNvSpPr>
            <a:spLocks noGrp="1"/>
          </p:cNvSpPr>
          <p:nvPr>
            <p:ph type="sldNum" sz="quarter" idx="12"/>
          </p:nvPr>
        </p:nvSpPr>
        <p:spPr>
          <a:xfrm>
            <a:off x="8610600" y="6356350"/>
            <a:ext cx="2743200" cy="365125"/>
          </a:xfrm>
          <a:prstGeom prst="rect">
            <a:avLst/>
          </a:prstGeom>
        </p:spPr>
        <p:txBody>
          <a:bodyPr rtlCol="0"/>
          <a:lstStyle>
            <a:lvl1pPr>
              <a:defRPr lang="ru-RU">
                <a:solidFill>
                  <a:schemeClr val="bg1"/>
                </a:solidFill>
                <a:effectLst>
                  <a:outerShdw blurRad="38100" dist="38100" dir="2700000" algn="tl">
                    <a:srgbClr val="000000">
                      <a:alpha val="43137"/>
                    </a:srgbClr>
                  </a:outerShdw>
                </a:effectLst>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1378806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Наши конкуренты">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41225E-57F6-4605-A684-F9B30F1F664E}"/>
              </a:ext>
            </a:extLst>
          </p:cNvPr>
          <p:cNvSpPr>
            <a:spLocks noGrp="1"/>
          </p:cNvSpPr>
          <p:nvPr>
            <p:ph type="title" hasCustomPrompt="1"/>
          </p:nvPr>
        </p:nvSpPr>
        <p:spPr>
          <a:xfrm>
            <a:off x="-10559" y="1"/>
            <a:ext cx="4952999" cy="2182482"/>
          </a:xfrm>
          <a:prstGeom prst="rect">
            <a:avLst/>
          </a:prstGeom>
          <a:solidFill>
            <a:schemeClr val="accent2">
              <a:alpha val="92000"/>
            </a:schemeClr>
          </a:solidFill>
        </p:spPr>
        <p:txBody>
          <a:bodyPr lIns="731520" rIns="731520" rtlCol="0" anchor="ctr"/>
          <a:lstStyle>
            <a:lvl1pPr algn="ctr">
              <a:defRPr lang="ru-RU" sz="2400" b="1" cap="all" spc="100" baseline="0">
                <a:solidFill>
                  <a:schemeClr val="bg1"/>
                </a:solidFill>
                <a:latin typeface="Arial" panose="020B0604020202020204" pitchFamily="34" charset="0"/>
              </a:defRPr>
            </a:lvl1pPr>
          </a:lstStyle>
          <a:p>
            <a:pPr rtl="0"/>
            <a:r>
              <a:rPr lang="ru-RU" dirty="0"/>
              <a:t>Заголовок слайда</a:t>
            </a:r>
          </a:p>
        </p:txBody>
      </p:sp>
      <p:sp>
        <p:nvSpPr>
          <p:cNvPr id="7" name="Рисунок 8">
            <a:extLst>
              <a:ext uri="{FF2B5EF4-FFF2-40B4-BE49-F238E27FC236}">
                <a16:creationId xmlns:a16="http://schemas.microsoft.com/office/drawing/2014/main" id="{C93927AF-DF09-4CE5-8767-B2ECF0215BF5}"/>
              </a:ext>
            </a:extLst>
          </p:cNvPr>
          <p:cNvSpPr>
            <a:spLocks noGrp="1"/>
          </p:cNvSpPr>
          <p:nvPr>
            <p:ph type="pic" sz="quarter" idx="10" hasCustomPrompt="1"/>
          </p:nvPr>
        </p:nvSpPr>
        <p:spPr>
          <a:xfrm>
            <a:off x="4942932" y="0"/>
            <a:ext cx="7249067" cy="2182483"/>
          </a:xfrm>
          <a:prstGeom prst="rect">
            <a:avLst/>
          </a:prstGeom>
        </p:spPr>
        <p:txBody>
          <a:bodyPr rtlCol="0"/>
          <a:lstStyle>
            <a:lvl1pPr marL="0" indent="0" algn="ctr">
              <a:buNone/>
              <a:defRPr lang="ru-RU">
                <a:latin typeface="Arial" panose="020B0604020202020204" pitchFamily="34" charset="0"/>
              </a:defRPr>
            </a:lvl1pPr>
          </a:lstStyle>
          <a:p>
            <a:pPr rtl="0"/>
            <a:r>
              <a:rPr lang="ru-RU" dirty="0"/>
              <a:t>Щелкните, чтобы добавить фотографию</a:t>
            </a:r>
          </a:p>
        </p:txBody>
      </p:sp>
      <p:sp>
        <p:nvSpPr>
          <p:cNvPr id="11" name="Текст 10">
            <a:extLst>
              <a:ext uri="{FF2B5EF4-FFF2-40B4-BE49-F238E27FC236}">
                <a16:creationId xmlns:a16="http://schemas.microsoft.com/office/drawing/2014/main" id="{FE8D114B-8AAB-41D6-AFCF-750066A65291}"/>
              </a:ext>
            </a:extLst>
          </p:cNvPr>
          <p:cNvSpPr>
            <a:spLocks noGrp="1"/>
          </p:cNvSpPr>
          <p:nvPr>
            <p:ph type="body" sz="quarter" idx="12" hasCustomPrompt="1"/>
          </p:nvPr>
        </p:nvSpPr>
        <p:spPr>
          <a:xfrm>
            <a:off x="819728" y="2924355"/>
            <a:ext cx="3769525" cy="3300645"/>
          </a:xfrm>
          <a:prstGeom prst="rect">
            <a:avLst/>
          </a:prstGeom>
        </p:spPr>
        <p:txBody>
          <a:bodyPr rtlCol="0" anchor="t"/>
          <a:lstStyle>
            <a:lvl1pPr marL="0" indent="0" algn="l">
              <a:lnSpc>
                <a:spcPct val="125000"/>
              </a:lnSpc>
              <a:spcBef>
                <a:spcPts val="0"/>
              </a:spcBef>
              <a:spcAft>
                <a:spcPts val="600"/>
              </a:spcAft>
              <a:buNone/>
              <a:defRPr lang="ru-RU" sz="1800" cap="none" spc="100" baseline="0">
                <a:solidFill>
                  <a:schemeClr val="tx1"/>
                </a:solidFill>
                <a:latin typeface="Arial" panose="020B0604020202020204" pitchFamily="34" charset="0"/>
              </a:defRPr>
            </a:lvl1pPr>
          </a:lstStyle>
          <a:p>
            <a:pPr lvl="0" rtl="0"/>
            <a:r>
              <a:rPr lang="ru-RU" dirty="0"/>
              <a:t>Текст слайда</a:t>
            </a:r>
          </a:p>
        </p:txBody>
      </p:sp>
      <p:sp>
        <p:nvSpPr>
          <p:cNvPr id="6" name="Объект 5">
            <a:extLst>
              <a:ext uri="{FF2B5EF4-FFF2-40B4-BE49-F238E27FC236}">
                <a16:creationId xmlns:a16="http://schemas.microsoft.com/office/drawing/2014/main" id="{46E5C19A-AE6A-FEDE-6B3C-9B1701F4C501}"/>
              </a:ext>
            </a:extLst>
          </p:cNvPr>
          <p:cNvSpPr>
            <a:spLocks noGrp="1"/>
          </p:cNvSpPr>
          <p:nvPr>
            <p:ph sz="quarter" idx="13" hasCustomPrompt="1"/>
          </p:nvPr>
        </p:nvSpPr>
        <p:spPr>
          <a:xfrm>
            <a:off x="4933262" y="2932801"/>
            <a:ext cx="6411912" cy="3300851"/>
          </a:xfrm>
          <a:prstGeom prst="rect">
            <a:avLst/>
          </a:prstGeom>
        </p:spPr>
        <p:txBody>
          <a:bodyPr rtlCol="0"/>
          <a:lstStyle>
            <a:lvl1pPr marL="283464" indent="-283464">
              <a:lnSpc>
                <a:spcPct val="125000"/>
              </a:lnSpc>
              <a:spcBef>
                <a:spcPts val="0"/>
              </a:spcBef>
              <a:spcAft>
                <a:spcPts val="0"/>
              </a:spcAft>
              <a:defRPr lang="ru-RU" sz="1800" spc="100" baseline="0">
                <a:latin typeface="Arial" panose="020B0604020202020204" pitchFamily="34" charset="0"/>
              </a:defRPr>
            </a:lvl1pPr>
            <a:lvl2pPr marL="914400" indent="-283464">
              <a:lnSpc>
                <a:spcPct val="125000"/>
              </a:lnSpc>
              <a:spcBef>
                <a:spcPts val="0"/>
              </a:spcBef>
              <a:spcAft>
                <a:spcPts val="0"/>
              </a:spcAft>
              <a:defRPr lang="ru-RU" sz="1800" spc="100" baseline="0">
                <a:latin typeface="Arial" panose="020B0604020202020204" pitchFamily="34" charset="0"/>
              </a:defRPr>
            </a:lvl2pPr>
            <a:lvl3pPr marL="1371600" indent="-283464">
              <a:lnSpc>
                <a:spcPct val="125000"/>
              </a:lnSpc>
              <a:spcBef>
                <a:spcPts val="0"/>
              </a:spcBef>
              <a:spcAft>
                <a:spcPts val="0"/>
              </a:spcAft>
              <a:defRPr lang="ru-RU" sz="1800" spc="100" baseline="0">
                <a:latin typeface="Arial" panose="020B0604020202020204" pitchFamily="34" charset="0"/>
              </a:defRPr>
            </a:lvl3pPr>
            <a:lvl4pPr marL="1828800" indent="-283464">
              <a:lnSpc>
                <a:spcPct val="125000"/>
              </a:lnSpc>
              <a:spcBef>
                <a:spcPts val="0"/>
              </a:spcBef>
              <a:spcAft>
                <a:spcPts val="0"/>
              </a:spcAft>
              <a:defRPr lang="ru-RU" sz="1800" spc="100" baseline="0">
                <a:latin typeface="Arial" panose="020B0604020202020204" pitchFamily="34" charset="0"/>
              </a:defRPr>
            </a:lvl4pPr>
            <a:lvl5pPr marL="2286000" indent="-283464">
              <a:lnSpc>
                <a:spcPct val="125000"/>
              </a:lnSpc>
              <a:spcBef>
                <a:spcPts val="0"/>
              </a:spcBef>
              <a:spcAft>
                <a:spcPts val="0"/>
              </a:spcAft>
              <a:defRPr lang="ru-RU" sz="1800" spc="100" baseline="0">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8" name="Дата 3">
            <a:extLst>
              <a:ext uri="{FF2B5EF4-FFF2-40B4-BE49-F238E27FC236}">
                <a16:creationId xmlns:a16="http://schemas.microsoft.com/office/drawing/2014/main" id="{8751D887-2419-4911-A7CC-9B5A598D71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ru-RU" sz="1200" spc="100" baseline="0">
                <a:solidFill>
                  <a:schemeClr val="bg2">
                    <a:lumMod val="50000"/>
                  </a:schemeClr>
                </a:solidFill>
              </a:defRPr>
            </a:lvl1pPr>
          </a:lstStyle>
          <a:p>
            <a:pPr rtl="0"/>
            <a:r>
              <a:rPr lang="ru-RU"/>
              <a:t>20ГГ</a:t>
            </a:r>
          </a:p>
        </p:txBody>
      </p:sp>
      <p:sp>
        <p:nvSpPr>
          <p:cNvPr id="9" name="Нижний колонтитул 4">
            <a:extLst>
              <a:ext uri="{FF2B5EF4-FFF2-40B4-BE49-F238E27FC236}">
                <a16:creationId xmlns:a16="http://schemas.microsoft.com/office/drawing/2014/main" id="{B8B214E0-C574-4CE5-8FF0-E0F965A4A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ru-RU" sz="1200" b="1" i="0" cap="all" spc="100" baseline="0">
                <a:solidFill>
                  <a:schemeClr val="bg2">
                    <a:lumMod val="50000"/>
                  </a:schemeClr>
                </a:solidFill>
                <a:latin typeface="Arial" panose="020B0604020202020204" pitchFamily="34" charset="0"/>
              </a:defRPr>
            </a:lvl1pPr>
          </a:lstStyle>
          <a:p>
            <a:r>
              <a:rPr lang="ru-RU" dirty="0"/>
              <a:t>Набор слайдов для презентации</a:t>
            </a:r>
          </a:p>
        </p:txBody>
      </p:sp>
      <p:sp>
        <p:nvSpPr>
          <p:cNvPr id="10" name="Номер слайда 5">
            <a:extLst>
              <a:ext uri="{FF2B5EF4-FFF2-40B4-BE49-F238E27FC236}">
                <a16:creationId xmlns:a16="http://schemas.microsoft.com/office/drawing/2014/main" id="{6C033920-FB08-49F3-8A75-14E68EF78D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ru-RU" sz="1200" spc="100" baseline="0">
                <a:solidFill>
                  <a:schemeClr val="bg2">
                    <a:lumMod val="50000"/>
                  </a:schemeClr>
                </a:solidFill>
              </a:defRPr>
            </a:lvl1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2651951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Таблица">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A96722F2-1968-8B82-9382-187D808D9CAE}"/>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Arial" panose="020B0604020202020204" pitchFamily="34" charset="0"/>
            </a:endParaRPr>
          </a:p>
        </p:txBody>
      </p:sp>
      <p:sp>
        <p:nvSpPr>
          <p:cNvPr id="10" name="Заголовок 9">
            <a:extLst>
              <a:ext uri="{FF2B5EF4-FFF2-40B4-BE49-F238E27FC236}">
                <a16:creationId xmlns:a16="http://schemas.microsoft.com/office/drawing/2014/main" id="{8F6663C8-5425-48D7-9E9D-F2B794222FA5}"/>
              </a:ext>
            </a:extLst>
          </p:cNvPr>
          <p:cNvSpPr>
            <a:spLocks noGrp="1"/>
          </p:cNvSpPr>
          <p:nvPr>
            <p:ph type="title" hasCustomPrompt="1"/>
          </p:nvPr>
        </p:nvSpPr>
        <p:spPr>
          <a:xfrm>
            <a:off x="838200" y="241541"/>
            <a:ext cx="10515600" cy="1215894"/>
          </a:xfrm>
          <a:prstGeom prst="rect">
            <a:avLst/>
          </a:prstGeom>
        </p:spPr>
        <p:txBody>
          <a:bodyPr rtlCol="0" anchor="b"/>
          <a:lstStyle>
            <a:lvl1pPr algn="ctr">
              <a:defRPr lang="ru-RU" sz="2400" b="1" cap="all" spc="100" baseline="0">
                <a:solidFill>
                  <a:schemeClr val="tx2"/>
                </a:solidFill>
                <a:latin typeface="Arial" panose="020B0604020202020204" pitchFamily="34" charset="0"/>
              </a:defRPr>
            </a:lvl1pPr>
          </a:lstStyle>
          <a:p>
            <a:pPr rtl="0"/>
            <a:r>
              <a:rPr lang="ru-RU" dirty="0"/>
              <a:t>ЩЕЛКНИТЕ, ЧТОБЫ добавить заголовок</a:t>
            </a:r>
          </a:p>
        </p:txBody>
      </p:sp>
      <p:sp>
        <p:nvSpPr>
          <p:cNvPr id="30" name="Объект 29">
            <a:extLst>
              <a:ext uri="{FF2B5EF4-FFF2-40B4-BE49-F238E27FC236}">
                <a16:creationId xmlns:a16="http://schemas.microsoft.com/office/drawing/2014/main" id="{E7176063-74EF-4FC1-A687-2F5900412F55}"/>
              </a:ext>
            </a:extLst>
          </p:cNvPr>
          <p:cNvSpPr>
            <a:spLocks noGrp="1"/>
          </p:cNvSpPr>
          <p:nvPr>
            <p:ph sz="quarter" idx="35" hasCustomPrompt="1"/>
          </p:nvPr>
        </p:nvSpPr>
        <p:spPr>
          <a:xfrm>
            <a:off x="859468" y="2674190"/>
            <a:ext cx="10494331" cy="3605840"/>
          </a:xfrm>
          <a:prstGeom prst="rect">
            <a:avLst/>
          </a:prstGeom>
        </p:spPr>
        <p:txBody>
          <a:bodyPr rtlCol="0"/>
          <a:lstStyle>
            <a:lvl1pPr marL="0" indent="0">
              <a:buNone/>
              <a:defRPr lang="ru-RU" sz="1400" cap="all" baseline="0">
                <a:latin typeface="Arial" panose="020B0604020202020204" pitchFamily="34" charset="0"/>
              </a:defRPr>
            </a:lvl1pPr>
            <a:lvl2pPr marL="457200" indent="0">
              <a:buNone/>
              <a:defRPr lang="ru-RU">
                <a:latin typeface="Arial" panose="020B0604020202020204" pitchFamily="34" charset="0"/>
              </a:defRPr>
            </a:lvl2pPr>
            <a:lvl3pPr marL="914400" indent="0">
              <a:buNone/>
              <a:defRPr lang="ru-RU">
                <a:latin typeface="Arial" panose="020B0604020202020204" pitchFamily="34" charset="0"/>
              </a:defRPr>
            </a:lvl3pPr>
            <a:lvl4pPr marL="1371600" indent="0">
              <a:buNone/>
              <a:defRPr lang="ru-RU">
                <a:latin typeface="Arial" panose="020B0604020202020204" pitchFamily="34" charset="0"/>
              </a:defRPr>
            </a:lvl4pPr>
            <a:lvl5pPr marL="1828800" indent="0">
              <a:buNone/>
              <a:defRPr lang="ru-RU">
                <a:latin typeface="Arial" panose="020B0604020202020204" pitchFamily="34" charset="0"/>
              </a:defRPr>
            </a:lvl5pPr>
          </a:lstStyle>
          <a:p>
            <a:pPr lvl="0" rtl="0"/>
            <a:r>
              <a:rPr lang="ru-RU" dirty="0"/>
              <a:t>Щелкните, чтобы добавить содержимое</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3" name="Дата 2">
            <a:extLst>
              <a:ext uri="{FF2B5EF4-FFF2-40B4-BE49-F238E27FC236}">
                <a16:creationId xmlns:a16="http://schemas.microsoft.com/office/drawing/2014/main" id="{39058ECB-2935-45B1-80F1-ED38302C2759}"/>
              </a:ext>
            </a:extLst>
          </p:cNvPr>
          <p:cNvSpPr>
            <a:spLocks noGrp="1"/>
          </p:cNvSpPr>
          <p:nvPr>
            <p:ph type="dt" sz="half" idx="10"/>
          </p:nvPr>
        </p:nvSpPr>
        <p:spPr>
          <a:xfrm>
            <a:off x="838200" y="6356350"/>
            <a:ext cx="2743200" cy="365125"/>
          </a:xfrm>
          <a:prstGeom prst="rect">
            <a:avLst/>
          </a:prstGeom>
        </p:spPr>
        <p:txBody>
          <a:bodyPr rtlCol="0"/>
          <a:lstStyle>
            <a:defPPr>
              <a:defRPr lang="ru-RU"/>
            </a:defPPr>
          </a:lstStyle>
          <a:p>
            <a:pPr rtl="0"/>
            <a:r>
              <a:rPr lang="ru-RU"/>
              <a:t>20ГГ</a:t>
            </a:r>
          </a:p>
        </p:txBody>
      </p:sp>
      <p:sp>
        <p:nvSpPr>
          <p:cNvPr id="4" name="Нижний колонтитул 3">
            <a:extLst>
              <a:ext uri="{FF2B5EF4-FFF2-40B4-BE49-F238E27FC236}">
                <a16:creationId xmlns:a16="http://schemas.microsoft.com/office/drawing/2014/main" id="{B8FC42CC-A62B-40E8-907A-F15D7C216F8A}"/>
              </a:ext>
            </a:extLst>
          </p:cNvPr>
          <p:cNvSpPr>
            <a:spLocks noGrp="1"/>
          </p:cNvSpPr>
          <p:nvPr>
            <p:ph type="ftr" sz="quarter" idx="11"/>
          </p:nvPr>
        </p:nvSpPr>
        <p:spPr>
          <a:xfrm>
            <a:off x="4038600" y="6356350"/>
            <a:ext cx="4114800" cy="365125"/>
          </a:xfrm>
          <a:prstGeom prst="rect">
            <a:avLst/>
          </a:prstGeom>
        </p:spPr>
        <p:txBody>
          <a:bodyPr rtlCol="0"/>
          <a:lstStyle>
            <a:defPPr>
              <a:defRPr lang="ru-RU"/>
            </a:defPPr>
          </a:lstStyle>
          <a:p>
            <a:pPr rtl="0"/>
            <a:r>
              <a:rPr lang="ru-RU"/>
              <a:t>Набор слайдов для презентации</a:t>
            </a:r>
          </a:p>
        </p:txBody>
      </p:sp>
      <p:sp>
        <p:nvSpPr>
          <p:cNvPr id="5" name="Номер слайда 4">
            <a:extLst>
              <a:ext uri="{FF2B5EF4-FFF2-40B4-BE49-F238E27FC236}">
                <a16:creationId xmlns:a16="http://schemas.microsoft.com/office/drawing/2014/main" id="{333E0735-85DE-48C3-8FE9-0754F9ABD6C1}"/>
              </a:ext>
            </a:extLst>
          </p:cNvPr>
          <p:cNvSpPr>
            <a:spLocks noGrp="1"/>
          </p:cNvSpPr>
          <p:nvPr>
            <p:ph type="sldNum" sz="quarter" idx="12"/>
          </p:nvPr>
        </p:nvSpPr>
        <p:spPr>
          <a:xfrm>
            <a:off x="8610600" y="6356350"/>
            <a:ext cx="2743200" cy="365125"/>
          </a:xfrm>
          <a:prstGeom prst="rect">
            <a:avLst/>
          </a:prstGeom>
        </p:spPr>
        <p:txBody>
          <a:bodyPr rtlCol="0"/>
          <a:lstStyle>
            <a:defPPr>
              <a:defRPr lang="ru-RU"/>
            </a:defPPr>
          </a:lstStyle>
          <a:p>
            <a:pPr rtl="0"/>
            <a:fld id="{EA87306C-81BA-4795-A5CA-9392456A8C1E}" type="slidenum">
              <a:rPr lang="ru-RU" smtClean="0"/>
              <a:pPr/>
              <a:t>‹#›</a:t>
            </a:fld>
            <a:endParaRPr lang="ru-RU" dirty="0"/>
          </a:p>
        </p:txBody>
      </p:sp>
    </p:spTree>
    <p:extLst>
      <p:ext uri="{BB962C8B-B14F-4D97-AF65-F5344CB8AC3E}">
        <p14:creationId xmlns:p14="http://schemas.microsoft.com/office/powerpoint/2010/main" val="78116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Благодарность 2">
    <p:bg>
      <p:bgPr>
        <a:solidFill>
          <a:schemeClr val="accent5">
            <a:alpha val="10000"/>
          </a:schemeClr>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906EC1-D867-4113-B1E4-72ADCC4B1586}"/>
              </a:ext>
            </a:extLst>
          </p:cNvPr>
          <p:cNvSpPr>
            <a:spLocks noGrp="1"/>
          </p:cNvSpPr>
          <p:nvPr>
            <p:ph type="title" hasCustomPrompt="1"/>
          </p:nvPr>
        </p:nvSpPr>
        <p:spPr>
          <a:xfrm>
            <a:off x="1130061" y="1541398"/>
            <a:ext cx="4442603" cy="2124827"/>
          </a:xfrm>
          <a:prstGeom prst="rect">
            <a:avLst/>
          </a:prstGeom>
          <a:noFill/>
          <a:ln w="28575">
            <a:solidFill>
              <a:schemeClr val="tx1"/>
            </a:solidFill>
          </a:ln>
        </p:spPr>
        <p:txBody>
          <a:bodyPr rtlCol="0" anchor="ctr"/>
          <a:lstStyle>
            <a:lvl1pPr algn="ctr">
              <a:defRPr lang="ru-RU" sz="2400" b="1" cap="all" spc="100" baseline="0">
                <a:solidFill>
                  <a:schemeClr val="tx1"/>
                </a:solidFill>
                <a:latin typeface="Arial" panose="020B0604020202020204" pitchFamily="34" charset="0"/>
              </a:defRPr>
            </a:lvl1pPr>
          </a:lstStyle>
          <a:p>
            <a:pPr rtl="0"/>
            <a:r>
              <a:rPr lang="ru-RU" dirty="0"/>
              <a:t>Добавить заголовок</a:t>
            </a:r>
          </a:p>
        </p:txBody>
      </p:sp>
      <p:sp>
        <p:nvSpPr>
          <p:cNvPr id="38" name="Текст 10">
            <a:extLst>
              <a:ext uri="{FF2B5EF4-FFF2-40B4-BE49-F238E27FC236}">
                <a16:creationId xmlns:a16="http://schemas.microsoft.com/office/drawing/2014/main" id="{34C23C4D-3C16-4A17-BF8A-A9C4E2F013E3}"/>
              </a:ext>
            </a:extLst>
          </p:cNvPr>
          <p:cNvSpPr>
            <a:spLocks noGrp="1"/>
          </p:cNvSpPr>
          <p:nvPr>
            <p:ph type="body" sz="quarter" idx="19" hasCustomPrompt="1"/>
          </p:nvPr>
        </p:nvSpPr>
        <p:spPr>
          <a:xfrm>
            <a:off x="1130061" y="3984426"/>
            <a:ext cx="4442603" cy="2424999"/>
          </a:xfrm>
          <a:prstGeom prst="rect">
            <a:avLst/>
          </a:prstGeom>
        </p:spPr>
        <p:txBody>
          <a:bodyPr rtlCol="0" anchor="t"/>
          <a:lstStyle>
            <a:lvl1pPr marL="0" indent="0" algn="ctr">
              <a:lnSpc>
                <a:spcPct val="125000"/>
              </a:lnSpc>
              <a:spcBef>
                <a:spcPts val="0"/>
              </a:spcBef>
              <a:spcAft>
                <a:spcPts val="600"/>
              </a:spcAft>
              <a:buNone/>
              <a:defRPr lang="ru-RU" sz="1800" cap="none" spc="100" baseline="0">
                <a:solidFill>
                  <a:schemeClr val="tx1"/>
                </a:solidFill>
                <a:latin typeface="Arial" panose="020B0604020202020204" pitchFamily="34" charset="0"/>
              </a:defRPr>
            </a:lvl1pPr>
          </a:lstStyle>
          <a:p>
            <a:pPr lvl="0" rtl="0"/>
            <a:r>
              <a:rPr lang="ru-RU" dirty="0"/>
              <a:t>Текст слайда</a:t>
            </a:r>
          </a:p>
        </p:txBody>
      </p:sp>
      <p:sp>
        <p:nvSpPr>
          <p:cNvPr id="11" name="Рисунок 8">
            <a:extLst>
              <a:ext uri="{FF2B5EF4-FFF2-40B4-BE49-F238E27FC236}">
                <a16:creationId xmlns:a16="http://schemas.microsoft.com/office/drawing/2014/main" id="{50298920-F98C-4AFF-A39F-BB5644F96EBA}"/>
              </a:ext>
            </a:extLst>
          </p:cNvPr>
          <p:cNvSpPr>
            <a:spLocks noGrp="1"/>
          </p:cNvSpPr>
          <p:nvPr>
            <p:ph type="pic" sz="quarter" idx="10" hasCustomPrompt="1"/>
          </p:nvPr>
        </p:nvSpPr>
        <p:spPr>
          <a:xfrm>
            <a:off x="6771736" y="0"/>
            <a:ext cx="5420263" cy="6858000"/>
          </a:xfrm>
          <a:prstGeom prst="rect">
            <a:avLst/>
          </a:prstGeom>
        </p:spPr>
        <p:txBody>
          <a:bodyPr rtlCol="0"/>
          <a:lstStyle>
            <a:lvl1pPr marL="0" indent="0" algn="ctr">
              <a:buNone/>
              <a:defRPr lang="ru-RU">
                <a:latin typeface="Arial" panose="020B0604020202020204" pitchFamily="34" charset="0"/>
              </a:defRPr>
            </a:lvl1pPr>
          </a:lstStyle>
          <a:p>
            <a:pPr rtl="0"/>
            <a:r>
              <a:rPr lang="ru-RU" dirty="0"/>
              <a:t>Щелкните, чтобы добавить фотографию</a:t>
            </a:r>
          </a:p>
        </p:txBody>
      </p:sp>
    </p:spTree>
    <p:extLst>
      <p:ext uri="{BB962C8B-B14F-4D97-AF65-F5344CB8AC3E}">
        <p14:creationId xmlns:p14="http://schemas.microsoft.com/office/powerpoint/2010/main" val="4257799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Дата 3">
            <a:extLst>
              <a:ext uri="{FF2B5EF4-FFF2-40B4-BE49-F238E27FC236}">
                <a16:creationId xmlns:a16="http://schemas.microsoft.com/office/drawing/2014/main" id="{7BE02389-643A-44A3-9E32-4459CAEAC3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ru-RU" sz="1200" spc="100" baseline="0">
                <a:solidFill>
                  <a:schemeClr val="bg2">
                    <a:lumMod val="50000"/>
                  </a:schemeClr>
                </a:solidFill>
                <a:latin typeface="Arial" panose="020B0604020202020204" pitchFamily="34" charset="0"/>
              </a:defRPr>
            </a:lvl1pPr>
          </a:lstStyle>
          <a:p>
            <a:r>
              <a:rPr lang="ru-RU" dirty="0"/>
              <a:t>20ГГ</a:t>
            </a:r>
          </a:p>
        </p:txBody>
      </p:sp>
      <p:sp>
        <p:nvSpPr>
          <p:cNvPr id="5" name="Нижний колонтитул 4">
            <a:extLst>
              <a:ext uri="{FF2B5EF4-FFF2-40B4-BE49-F238E27FC236}">
                <a16:creationId xmlns:a16="http://schemas.microsoft.com/office/drawing/2014/main" id="{1E3E221A-6F27-4890-B073-7BA27B8FB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ru-RU" sz="1200" b="1" i="0" cap="all" spc="100" baseline="0">
                <a:solidFill>
                  <a:schemeClr val="bg2">
                    <a:lumMod val="50000"/>
                  </a:schemeClr>
                </a:solidFill>
                <a:latin typeface="Arial" panose="020B0604020202020204" pitchFamily="34" charset="0"/>
              </a:defRPr>
            </a:lvl1pPr>
          </a:lstStyle>
          <a:p>
            <a:r>
              <a:rPr lang="ru-RU" dirty="0"/>
              <a:t>Набор слайдов для презентации</a:t>
            </a:r>
          </a:p>
        </p:txBody>
      </p:sp>
      <p:sp>
        <p:nvSpPr>
          <p:cNvPr id="6" name="Номер слайда 5">
            <a:extLst>
              <a:ext uri="{FF2B5EF4-FFF2-40B4-BE49-F238E27FC236}">
                <a16:creationId xmlns:a16="http://schemas.microsoft.com/office/drawing/2014/main" id="{40B06CAC-A122-486F-81C6-4299D83E94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ru-RU" sz="1200" spc="100" baseline="0">
                <a:solidFill>
                  <a:schemeClr val="bg2">
                    <a:lumMod val="50000"/>
                  </a:schemeClr>
                </a:solidFill>
                <a:latin typeface="Arial" panose="020B0604020202020204" pitchFamily="34" charset="0"/>
              </a:defRPr>
            </a:lvl1pPr>
          </a:lstStyle>
          <a:p>
            <a:fld id="{EA87306C-81BA-4795-A5CA-9392456A8C1E}" type="slidenum">
              <a:rPr lang="ru-RU" smtClean="0"/>
              <a:pPr/>
              <a:t>‹#›</a:t>
            </a:fld>
            <a:endParaRPr lang="ru-RU" dirty="0"/>
          </a:p>
        </p:txBody>
      </p:sp>
    </p:spTree>
    <p:extLst>
      <p:ext uri="{BB962C8B-B14F-4D97-AF65-F5344CB8AC3E}">
        <p14:creationId xmlns:p14="http://schemas.microsoft.com/office/powerpoint/2010/main" val="423011387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73" r:id="rId3"/>
    <p:sldLayoutId id="2147483669" r:id="rId4"/>
    <p:sldLayoutId id="2147483651" r:id="rId5"/>
    <p:sldLayoutId id="2147483671" r:id="rId6"/>
    <p:sldLayoutId id="2147483652" r:id="rId7"/>
    <p:sldLayoutId id="2147483653" r:id="rId8"/>
    <p:sldLayoutId id="2147483650" r:id="rId9"/>
    <p:sldLayoutId id="2147483664" r:id="rId10"/>
    <p:sldLayoutId id="2147483659" r:id="rId11"/>
    <p:sldLayoutId id="2147483662" r:id="rId12"/>
    <p:sldLayoutId id="2147483670" r:id="rId13"/>
  </p:sldLayoutIdLst>
  <p:hf hdr="0" ftr="0" dt="0"/>
  <p:txStyles>
    <p:titleStyle>
      <a:lvl1pPr algn="l" defTabSz="914400" rtl="0" eaLnBrk="1" latinLnBrk="0" hangingPunct="1">
        <a:lnSpc>
          <a:spcPct val="90000"/>
        </a:lnSpc>
        <a:spcBef>
          <a:spcPct val="0"/>
        </a:spcBef>
        <a:buNone/>
        <a:defRPr lang="ru-RU"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ru-RU"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ru-RU"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ru-RU"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ru-RU"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ru-RU"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sz="1800" kern="1200">
          <a:solidFill>
            <a:schemeClr val="tx1"/>
          </a:solidFill>
          <a:latin typeface="+mn-lt"/>
          <a:ea typeface="+mn-ea"/>
          <a:cs typeface="+mn-cs"/>
        </a:defRPr>
      </a:lvl9pPr>
    </p:bodyStyle>
    <p:otherStyle>
      <a:defPPr>
        <a:defRPr lang="ru-RU"/>
      </a:defPPr>
      <a:lvl1pPr marL="0" algn="l" defTabSz="914400" rtl="0" eaLnBrk="1" latinLnBrk="0" hangingPunct="1">
        <a:defRPr lang="ru-RU" sz="1800" kern="1200">
          <a:solidFill>
            <a:schemeClr val="tx1"/>
          </a:solidFill>
          <a:latin typeface="+mn-lt"/>
          <a:ea typeface="+mn-ea"/>
          <a:cs typeface="+mn-cs"/>
        </a:defRPr>
      </a:lvl1pPr>
      <a:lvl2pPr marL="457200" algn="l" defTabSz="914400" rtl="0" eaLnBrk="1" latinLnBrk="0" hangingPunct="1">
        <a:defRPr lang="ru-RU" sz="1800" kern="1200">
          <a:solidFill>
            <a:schemeClr val="tx1"/>
          </a:solidFill>
          <a:latin typeface="+mn-lt"/>
          <a:ea typeface="+mn-ea"/>
          <a:cs typeface="+mn-cs"/>
        </a:defRPr>
      </a:lvl2pPr>
      <a:lvl3pPr marL="914400" algn="l" defTabSz="914400" rtl="0" eaLnBrk="1" latinLnBrk="0" hangingPunct="1">
        <a:defRPr lang="ru-RU" sz="1800" kern="1200">
          <a:solidFill>
            <a:schemeClr val="tx1"/>
          </a:solidFill>
          <a:latin typeface="+mn-lt"/>
          <a:ea typeface="+mn-ea"/>
          <a:cs typeface="+mn-cs"/>
        </a:defRPr>
      </a:lvl3pPr>
      <a:lvl4pPr marL="1371600" algn="l" defTabSz="914400" rtl="0" eaLnBrk="1" latinLnBrk="0" hangingPunct="1">
        <a:defRPr lang="ru-RU" sz="1800" kern="1200">
          <a:solidFill>
            <a:schemeClr val="tx1"/>
          </a:solidFill>
          <a:latin typeface="+mn-lt"/>
          <a:ea typeface="+mn-ea"/>
          <a:cs typeface="+mn-cs"/>
        </a:defRPr>
      </a:lvl4pPr>
      <a:lvl5pPr marL="1828800" algn="l" defTabSz="914400" rtl="0" eaLnBrk="1" latinLnBrk="0" hangingPunct="1">
        <a:defRPr lang="ru-RU" sz="1800" kern="1200">
          <a:solidFill>
            <a:schemeClr val="tx1"/>
          </a:solidFill>
          <a:latin typeface="+mn-lt"/>
          <a:ea typeface="+mn-ea"/>
          <a:cs typeface="+mn-cs"/>
        </a:defRPr>
      </a:lvl5pPr>
      <a:lvl6pPr marL="2286000" algn="l" defTabSz="914400" rtl="0" eaLnBrk="1" latinLnBrk="0" hangingPunct="1">
        <a:defRPr lang="ru-RU" sz="1800" kern="1200">
          <a:solidFill>
            <a:schemeClr val="tx1"/>
          </a:solidFill>
          <a:latin typeface="+mn-lt"/>
          <a:ea typeface="+mn-ea"/>
          <a:cs typeface="+mn-cs"/>
        </a:defRPr>
      </a:lvl6pPr>
      <a:lvl7pPr marL="2743200" algn="l" defTabSz="914400" rtl="0" eaLnBrk="1" latinLnBrk="0" hangingPunct="1">
        <a:defRPr lang="ru-RU" sz="1800" kern="1200">
          <a:solidFill>
            <a:schemeClr val="tx1"/>
          </a:solidFill>
          <a:latin typeface="+mn-lt"/>
          <a:ea typeface="+mn-ea"/>
          <a:cs typeface="+mn-cs"/>
        </a:defRPr>
      </a:lvl7pPr>
      <a:lvl8pPr marL="3200400" algn="l" defTabSz="914400" rtl="0" eaLnBrk="1" latinLnBrk="0" hangingPunct="1">
        <a:defRPr lang="ru-RU" sz="1800" kern="1200">
          <a:solidFill>
            <a:schemeClr val="tx1"/>
          </a:solidFill>
          <a:latin typeface="+mn-lt"/>
          <a:ea typeface="+mn-ea"/>
          <a:cs typeface="+mn-cs"/>
        </a:defRPr>
      </a:lvl8pPr>
      <a:lvl9pPr marL="3657600" algn="l" defTabSz="914400" rtl="0" eaLnBrk="1" latinLnBrk="0" hangingPunct="1">
        <a:defRPr lang="ru-RU"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yandex.ru/video/preview/6161477407019075845"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hyperlink" Target="https://yandex.ru/video/preview/4049040855390703065" TargetMode="External"/><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1.xml"/><Relationship Id="rId4" Type="http://schemas.openxmlformats.org/officeDocument/2006/relationships/hyperlink" Target="https://www.youtube.com/watch?v=X2YgM1Zw4_E"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a:extLst>
              <a:ext uri="{FF2B5EF4-FFF2-40B4-BE49-F238E27FC236}">
                <a16:creationId xmlns:a16="http://schemas.microsoft.com/office/drawing/2014/main" id="{176B3BA4-E345-C4D2-F4CC-A53B1FD0BB30}"/>
              </a:ext>
            </a:extLst>
          </p:cNvPr>
          <p:cNvSpPr>
            <a:spLocks noGrp="1"/>
          </p:cNvSpPr>
          <p:nvPr>
            <p:ph type="body" sz="quarter" idx="12"/>
          </p:nvPr>
        </p:nvSpPr>
        <p:spPr/>
        <p:txBody>
          <a:bodyPr/>
          <a:lstStyle/>
          <a:p>
            <a:endParaRPr lang="ru-RU" dirty="0"/>
          </a:p>
        </p:txBody>
      </p:sp>
      <p:sp>
        <p:nvSpPr>
          <p:cNvPr id="6" name="Номер слайда 5">
            <a:extLst>
              <a:ext uri="{FF2B5EF4-FFF2-40B4-BE49-F238E27FC236}">
                <a16:creationId xmlns:a16="http://schemas.microsoft.com/office/drawing/2014/main" id="{FB9F3838-A646-E852-FA16-A0CA164D512B}"/>
              </a:ext>
            </a:extLst>
          </p:cNvPr>
          <p:cNvSpPr>
            <a:spLocks noGrp="1"/>
          </p:cNvSpPr>
          <p:nvPr>
            <p:ph type="sldNum" sz="quarter" idx="4"/>
          </p:nvPr>
        </p:nvSpPr>
        <p:spPr/>
        <p:txBody>
          <a:bodyPr/>
          <a:lstStyle/>
          <a:p>
            <a:pPr rtl="0"/>
            <a:fld id="{EA87306C-81BA-4795-A5CA-9392456A8C1E}" type="slidenum">
              <a:rPr lang="ru-RU" smtClean="0"/>
              <a:pPr rtl="0"/>
              <a:t>1</a:t>
            </a:fld>
            <a:endParaRPr lang="ru-RU" dirty="0"/>
          </a:p>
        </p:txBody>
      </p:sp>
      <p:sp>
        <p:nvSpPr>
          <p:cNvPr id="7" name="Заголовок 6">
            <a:extLst>
              <a:ext uri="{FF2B5EF4-FFF2-40B4-BE49-F238E27FC236}">
                <a16:creationId xmlns:a16="http://schemas.microsoft.com/office/drawing/2014/main" id="{6CF6437F-12C1-4C9C-F8FC-3D52C4BD55A2}"/>
              </a:ext>
            </a:extLst>
          </p:cNvPr>
          <p:cNvSpPr>
            <a:spLocks noGrp="1"/>
          </p:cNvSpPr>
          <p:nvPr>
            <p:ph type="title"/>
          </p:nvPr>
        </p:nvSpPr>
        <p:spPr>
          <a:xfrm>
            <a:off x="7234190" y="2423780"/>
            <a:ext cx="4377400" cy="2160644"/>
          </a:xfrm>
        </p:spPr>
        <p:txBody>
          <a:bodyPr/>
          <a:lstStyle/>
          <a:p>
            <a:r>
              <a:rPr lang="ru-RU" sz="4000" dirty="0">
                <a:solidFill>
                  <a:schemeClr val="accent5">
                    <a:lumMod val="50000"/>
                  </a:schemeClr>
                </a:solidFill>
              </a:rPr>
              <a:t>Защита окружающей среды</a:t>
            </a:r>
          </a:p>
        </p:txBody>
      </p:sp>
      <p:pic>
        <p:nvPicPr>
          <p:cNvPr id="14" name="Рисунок 13">
            <a:extLst>
              <a:ext uri="{FF2B5EF4-FFF2-40B4-BE49-F238E27FC236}">
                <a16:creationId xmlns:a16="http://schemas.microsoft.com/office/drawing/2014/main" id="{91F4710D-9A54-EE37-EEE6-97B2B5EBF2CF}"/>
              </a:ext>
            </a:extLst>
          </p:cNvPr>
          <p:cNvPicPr>
            <a:picLocks noGrp="1" noChangeAspect="1"/>
          </p:cNvPicPr>
          <p:nvPr>
            <p:ph type="pic" sz="quarter" idx="10"/>
          </p:nvPr>
        </p:nvPicPr>
        <p:blipFill>
          <a:blip r:embed="rId2"/>
          <a:srcRect l="20169" r="20169"/>
          <a:stretch>
            <a:fillRect/>
          </a:stretch>
        </p:blipFill>
        <p:spPr/>
      </p:pic>
    </p:spTree>
    <p:extLst>
      <p:ext uri="{BB962C8B-B14F-4D97-AF65-F5344CB8AC3E}">
        <p14:creationId xmlns:p14="http://schemas.microsoft.com/office/powerpoint/2010/main" val="1494994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Рисунок 1">
            <a:extLst>
              <a:ext uri="{FF2B5EF4-FFF2-40B4-BE49-F238E27FC236}">
                <a16:creationId xmlns:a16="http://schemas.microsoft.com/office/drawing/2014/main" id="{266EBBA6-BA15-060F-7B0F-4BF701E3B979}"/>
              </a:ext>
            </a:extLst>
          </p:cNvPr>
          <p:cNvSpPr>
            <a:spLocks noGrp="1"/>
          </p:cNvSpPr>
          <p:nvPr>
            <p:ph type="pic" sz="quarter" idx="10"/>
          </p:nvPr>
        </p:nvSpPr>
        <p:spPr/>
      </p:sp>
      <p:sp>
        <p:nvSpPr>
          <p:cNvPr id="4" name="Текст 3">
            <a:extLst>
              <a:ext uri="{FF2B5EF4-FFF2-40B4-BE49-F238E27FC236}">
                <a16:creationId xmlns:a16="http://schemas.microsoft.com/office/drawing/2014/main" id="{176B3BA4-E345-C4D2-F4CC-A53B1FD0BB30}"/>
              </a:ext>
            </a:extLst>
          </p:cNvPr>
          <p:cNvSpPr>
            <a:spLocks noGrp="1"/>
          </p:cNvSpPr>
          <p:nvPr>
            <p:ph type="body" sz="quarter" idx="12"/>
          </p:nvPr>
        </p:nvSpPr>
        <p:spPr/>
        <p:txBody>
          <a:bodyPr/>
          <a:lstStyle/>
          <a:p>
            <a:endParaRPr lang="ru-RU" dirty="0"/>
          </a:p>
        </p:txBody>
      </p:sp>
      <p:sp>
        <p:nvSpPr>
          <p:cNvPr id="6" name="Номер слайда 5">
            <a:extLst>
              <a:ext uri="{FF2B5EF4-FFF2-40B4-BE49-F238E27FC236}">
                <a16:creationId xmlns:a16="http://schemas.microsoft.com/office/drawing/2014/main" id="{FB9F3838-A646-E852-FA16-A0CA164D512B}"/>
              </a:ext>
            </a:extLst>
          </p:cNvPr>
          <p:cNvSpPr>
            <a:spLocks noGrp="1"/>
          </p:cNvSpPr>
          <p:nvPr>
            <p:ph type="sldNum" sz="quarter" idx="4"/>
          </p:nvPr>
        </p:nvSpPr>
        <p:spPr/>
        <p:txBody>
          <a:bodyPr/>
          <a:lstStyle/>
          <a:p>
            <a:pPr rtl="0"/>
            <a:fld id="{EA87306C-81BA-4795-A5CA-9392456A8C1E}" type="slidenum">
              <a:rPr lang="ru-RU" smtClean="0"/>
              <a:pPr rtl="0"/>
              <a:t>2</a:t>
            </a:fld>
            <a:endParaRPr lang="ru-RU" dirty="0"/>
          </a:p>
        </p:txBody>
      </p:sp>
      <p:pic>
        <p:nvPicPr>
          <p:cNvPr id="8" name="Рисунок 7">
            <a:extLst>
              <a:ext uri="{FF2B5EF4-FFF2-40B4-BE49-F238E27FC236}">
                <a16:creationId xmlns:a16="http://schemas.microsoft.com/office/drawing/2014/main" id="{9AE47692-D3CD-E0C4-403A-FA4D0861D729}"/>
              </a:ext>
            </a:extLst>
          </p:cNvPr>
          <p:cNvPicPr>
            <a:picLocks noChangeAspect="1"/>
          </p:cNvPicPr>
          <p:nvPr/>
        </p:nvPicPr>
        <p:blipFill>
          <a:blip r:embed="rId2"/>
          <a:stretch>
            <a:fillRect/>
          </a:stretch>
        </p:blipFill>
        <p:spPr>
          <a:xfrm>
            <a:off x="528066" y="90470"/>
            <a:ext cx="11135868" cy="6677059"/>
          </a:xfrm>
          <a:prstGeom prst="rect">
            <a:avLst/>
          </a:prstGeom>
        </p:spPr>
      </p:pic>
      <p:sp>
        <p:nvSpPr>
          <p:cNvPr id="3" name="Заголовок 2">
            <a:extLst>
              <a:ext uri="{FF2B5EF4-FFF2-40B4-BE49-F238E27FC236}">
                <a16:creationId xmlns:a16="http://schemas.microsoft.com/office/drawing/2014/main" id="{3606EB14-8D6E-FE9E-5145-93E5EFD36F3E}"/>
              </a:ext>
            </a:extLst>
          </p:cNvPr>
          <p:cNvSpPr>
            <a:spLocks noGrp="1"/>
          </p:cNvSpPr>
          <p:nvPr>
            <p:ph type="title"/>
          </p:nvPr>
        </p:nvSpPr>
        <p:spPr>
          <a:xfrm>
            <a:off x="4362275" y="259420"/>
            <a:ext cx="7153894" cy="747259"/>
          </a:xfrm>
        </p:spPr>
        <p:txBody>
          <a:bodyPr/>
          <a:lstStyle/>
          <a:p>
            <a:r>
              <a:rPr lang="en-US" sz="1600" dirty="0">
                <a:hlinkClick r:id="rId3"/>
              </a:rPr>
              <a:t>Michael Jackson - Earth Song (Official Video) - </a:t>
            </a:r>
            <a:r>
              <a:rPr lang="ru-RU" sz="1600" dirty="0">
                <a:hlinkClick r:id="rId3"/>
              </a:rPr>
              <a:t>поиск Яндекса по видео (</a:t>
            </a:r>
            <a:r>
              <a:rPr lang="en-US" sz="1600" dirty="0">
                <a:hlinkClick r:id="rId3"/>
              </a:rPr>
              <a:t>yandex.ru)</a:t>
            </a:r>
            <a:endParaRPr lang="ru-RU" sz="1600" dirty="0"/>
          </a:p>
        </p:txBody>
      </p:sp>
    </p:spTree>
    <p:extLst>
      <p:ext uri="{BB962C8B-B14F-4D97-AF65-F5344CB8AC3E}">
        <p14:creationId xmlns:p14="http://schemas.microsoft.com/office/powerpoint/2010/main" val="2568518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E793D98B-4A18-2BF4-6BDA-780565C80B1D}"/>
              </a:ext>
            </a:extLst>
          </p:cNvPr>
          <p:cNvPicPr>
            <a:picLocks noChangeAspect="1"/>
          </p:cNvPicPr>
          <p:nvPr/>
        </p:nvPicPr>
        <p:blipFill>
          <a:blip r:embed="rId3"/>
          <a:stretch>
            <a:fillRect/>
          </a:stretch>
        </p:blipFill>
        <p:spPr>
          <a:xfrm>
            <a:off x="1" y="0"/>
            <a:ext cx="12192000" cy="6858000"/>
          </a:xfrm>
          <a:prstGeom prst="rect">
            <a:avLst/>
          </a:prstGeom>
        </p:spPr>
      </p:pic>
      <p:sp>
        <p:nvSpPr>
          <p:cNvPr id="7" name="Заголовок 6">
            <a:extLst>
              <a:ext uri="{FF2B5EF4-FFF2-40B4-BE49-F238E27FC236}">
                <a16:creationId xmlns:a16="http://schemas.microsoft.com/office/drawing/2014/main" id="{C0147929-8D39-DAA9-C3C5-4829D9C31C27}"/>
              </a:ext>
            </a:extLst>
          </p:cNvPr>
          <p:cNvSpPr>
            <a:spLocks noGrp="1"/>
          </p:cNvSpPr>
          <p:nvPr>
            <p:ph type="title"/>
          </p:nvPr>
        </p:nvSpPr>
        <p:spPr>
          <a:xfrm>
            <a:off x="1199909" y="598671"/>
            <a:ext cx="9792182" cy="2187616"/>
          </a:xfrm>
        </p:spPr>
        <p:txBody>
          <a:bodyPr rtlCol="0"/>
          <a:lstStyle>
            <a:defPPr>
              <a:defRPr lang="ru-RU"/>
            </a:defPPr>
          </a:lstStyle>
          <a:p>
            <a:pPr rtl="0"/>
            <a:r>
              <a:rPr lang="en-US" sz="5400" cap="none" spc="0" dirty="0">
                <a:ln w="22225">
                  <a:solidFill>
                    <a:schemeClr val="accent2"/>
                  </a:solidFill>
                  <a:prstDash val="solid"/>
                </a:ln>
                <a:solidFill>
                  <a:schemeClr val="accent2">
                    <a:lumMod val="40000"/>
                    <a:lumOff val="60000"/>
                  </a:schemeClr>
                </a:solidFill>
              </a:rPr>
              <a:t>The Environmental Protection</a:t>
            </a:r>
            <a:endParaRPr lang="ru-RU" cap="none" spc="0"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760268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85F17CAF-1B6E-4AF8-3FDF-578EFECB8A22}"/>
              </a:ext>
            </a:extLst>
          </p:cNvPr>
          <p:cNvPicPr>
            <a:picLocks noChangeAspect="1"/>
          </p:cNvPicPr>
          <p:nvPr/>
        </p:nvPicPr>
        <p:blipFill>
          <a:blip r:embed="rId3"/>
          <a:stretch>
            <a:fillRect/>
          </a:stretch>
        </p:blipFill>
        <p:spPr>
          <a:xfrm>
            <a:off x="0" y="0"/>
            <a:ext cx="12191999" cy="6858000"/>
          </a:xfrm>
          <a:prstGeom prst="rect">
            <a:avLst/>
          </a:prstGeom>
        </p:spPr>
      </p:pic>
      <p:sp>
        <p:nvSpPr>
          <p:cNvPr id="3" name="Заголовок 2">
            <a:extLst>
              <a:ext uri="{FF2B5EF4-FFF2-40B4-BE49-F238E27FC236}">
                <a16:creationId xmlns:a16="http://schemas.microsoft.com/office/drawing/2014/main" id="{05BF4AF3-2D87-5D1D-245D-49E6F0B09A40}"/>
              </a:ext>
            </a:extLst>
          </p:cNvPr>
          <p:cNvSpPr>
            <a:spLocks noGrp="1"/>
          </p:cNvSpPr>
          <p:nvPr>
            <p:ph type="title"/>
          </p:nvPr>
        </p:nvSpPr>
        <p:spPr>
          <a:xfrm>
            <a:off x="343949" y="397336"/>
            <a:ext cx="7759816" cy="4971618"/>
          </a:xfrm>
        </p:spPr>
        <p:style>
          <a:lnRef idx="1">
            <a:schemeClr val="accent1"/>
          </a:lnRef>
          <a:fillRef idx="2">
            <a:schemeClr val="accent1"/>
          </a:fillRef>
          <a:effectRef idx="1">
            <a:schemeClr val="accent1"/>
          </a:effectRef>
          <a:fontRef idx="minor">
            <a:schemeClr val="dk1"/>
          </a:fontRef>
        </p:style>
        <p:txBody>
          <a:bodyPr rtlCol="0"/>
          <a:lstStyle>
            <a:defPPr>
              <a:defRPr lang="ru-RU"/>
            </a:defPPr>
          </a:lstStyle>
          <a:p>
            <a:pPr algn="l"/>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aims of our lesson are:</a:t>
            </a:r>
            <a:b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speak about “The Environmental Protection”; </a:t>
            </a:r>
            <a:b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revise the vocabulary on “The Environmental Protection”;</a:t>
            </a:r>
            <a:b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express our personal opinion;</a:t>
            </a:r>
            <a:b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br>
              <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learn treating the nature carefully and so on.</a:t>
            </a:r>
            <a:endParaRPr lang="ru-RU"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007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03214F6A-6B0B-AABE-0D35-39C280C733E4}"/>
              </a:ext>
            </a:extLst>
          </p:cNvPr>
          <p:cNvPicPr>
            <a:picLocks noChangeAspect="1"/>
          </p:cNvPicPr>
          <p:nvPr/>
        </p:nvPicPr>
        <p:blipFill>
          <a:blip r:embed="rId3"/>
          <a:stretch>
            <a:fillRect/>
          </a:stretch>
        </p:blipFill>
        <p:spPr>
          <a:xfrm>
            <a:off x="332570" y="136525"/>
            <a:ext cx="11526859" cy="6468378"/>
          </a:xfrm>
          <a:prstGeom prst="rect">
            <a:avLst/>
          </a:prstGeom>
        </p:spPr>
      </p:pic>
      <p:sp>
        <p:nvSpPr>
          <p:cNvPr id="47" name="Заголовок 46">
            <a:extLst>
              <a:ext uri="{FF2B5EF4-FFF2-40B4-BE49-F238E27FC236}">
                <a16:creationId xmlns:a16="http://schemas.microsoft.com/office/drawing/2014/main" id="{3F9E60C6-15AA-4C95-9519-652CD08A827C}"/>
              </a:ext>
            </a:extLst>
          </p:cNvPr>
          <p:cNvSpPr>
            <a:spLocks noGrp="1"/>
          </p:cNvSpPr>
          <p:nvPr>
            <p:ph type="title"/>
          </p:nvPr>
        </p:nvSpPr>
        <p:spPr>
          <a:xfrm>
            <a:off x="1023411" y="2348678"/>
            <a:ext cx="4377400" cy="2160644"/>
          </a:xfrm>
        </p:spPr>
        <p:style>
          <a:lnRef idx="1">
            <a:schemeClr val="accent5"/>
          </a:lnRef>
          <a:fillRef idx="2">
            <a:schemeClr val="accent5"/>
          </a:fillRef>
          <a:effectRef idx="1">
            <a:schemeClr val="accent5"/>
          </a:effectRef>
          <a:fontRef idx="minor">
            <a:schemeClr val="dk1"/>
          </a:fontRef>
        </p:style>
        <p:txBody>
          <a:bodyPr rtlCol="0">
            <a:scene3d>
              <a:camera prst="orthographicFront"/>
              <a:lightRig rig="soft" dir="t">
                <a:rot lat="0" lon="0" rev="15600000"/>
              </a:lightRig>
            </a:scene3d>
            <a:sp3d extrusionH="57150" prstMaterial="softEdge">
              <a:bevelT w="25400" h="38100"/>
            </a:sp3d>
          </a:bodyPr>
          <a:lstStyle>
            <a:defPPr>
              <a:defRPr lang="ru-RU"/>
            </a:defPPr>
          </a:lstStyle>
          <a:p>
            <a:pPr rtl="0"/>
            <a:r>
              <a:rPr lang="en-US" sz="4000" i="1" cap="none" spc="0" dirty="0">
                <a:ln/>
                <a:solidFill>
                  <a:schemeClr val="accent4"/>
                </a:solidFill>
              </a:rPr>
              <a:t>What is environment ?</a:t>
            </a:r>
            <a:endParaRPr lang="ru-RU" sz="4000" i="1" cap="none" spc="0" dirty="0">
              <a:ln/>
              <a:solidFill>
                <a:schemeClr val="accent4"/>
              </a:solidFill>
            </a:endParaRPr>
          </a:p>
        </p:txBody>
      </p:sp>
      <p:sp>
        <p:nvSpPr>
          <p:cNvPr id="4" name="Текст 3">
            <a:extLst>
              <a:ext uri="{FF2B5EF4-FFF2-40B4-BE49-F238E27FC236}">
                <a16:creationId xmlns:a16="http://schemas.microsoft.com/office/drawing/2014/main" id="{39D3AADE-5119-8CE2-0DD5-2BD7E3403288}"/>
              </a:ext>
            </a:extLst>
          </p:cNvPr>
          <p:cNvSpPr>
            <a:spLocks noGrp="1"/>
          </p:cNvSpPr>
          <p:nvPr>
            <p:ph type="body" sz="quarter" idx="11"/>
          </p:nvPr>
        </p:nvSpPr>
        <p:spPr>
          <a:xfrm>
            <a:off x="6191075" y="568368"/>
            <a:ext cx="5402510" cy="5604691"/>
          </a:xfrm>
        </p:spPr>
        <p:style>
          <a:lnRef idx="2">
            <a:schemeClr val="accent5"/>
          </a:lnRef>
          <a:fillRef idx="1">
            <a:schemeClr val="lt1"/>
          </a:fillRef>
          <a:effectRef idx="0">
            <a:schemeClr val="accent5"/>
          </a:effectRef>
          <a:fontRef idx="minor">
            <a:schemeClr val="dk1"/>
          </a:fontRef>
        </p:style>
        <p:txBody>
          <a:bodyPr rtlCol="0"/>
          <a:lstStyle>
            <a:defPPr>
              <a:defRPr lang="ru-RU"/>
            </a:defPPr>
          </a:lstStyle>
          <a:p>
            <a:pPr algn="ctr">
              <a:buFont typeface="Wingdings" pitchFamily="2" charset="2"/>
              <a:buNone/>
            </a:pPr>
            <a:r>
              <a:rPr lang="en-US" sz="2800" b="1" dirty="0"/>
              <a:t>It means what is around us. </a:t>
            </a:r>
            <a:endParaRPr lang="ru-RU" sz="2800" b="1" dirty="0"/>
          </a:p>
          <a:p>
            <a:pPr algn="ctr">
              <a:buFont typeface="Wingdings" pitchFamily="2" charset="2"/>
              <a:buNone/>
            </a:pPr>
            <a:r>
              <a:rPr lang="en-US" sz="2800" b="1" dirty="0"/>
              <a:t>Some people live in a town environment, for others their environment is the countryside. </a:t>
            </a:r>
            <a:endParaRPr lang="ru-RU" sz="2800" b="1" dirty="0"/>
          </a:p>
          <a:p>
            <a:pPr algn="ctr">
              <a:buFont typeface="Wingdings" pitchFamily="2" charset="2"/>
              <a:buNone/>
            </a:pPr>
            <a:r>
              <a:rPr lang="en-US" sz="2800" b="1" dirty="0"/>
              <a:t>The </a:t>
            </a:r>
            <a:r>
              <a:rPr lang="en-US" sz="2800" b="1" dirty="0">
                <a:solidFill>
                  <a:srgbClr val="0070C0"/>
                </a:solidFill>
              </a:rPr>
              <a:t>air</a:t>
            </a:r>
            <a:r>
              <a:rPr lang="en-US" sz="2800" b="1" dirty="0"/>
              <a:t> we breathe, the </a:t>
            </a:r>
            <a:r>
              <a:rPr lang="en-US" sz="2800" b="1" dirty="0">
                <a:solidFill>
                  <a:srgbClr val="0070C0"/>
                </a:solidFill>
              </a:rPr>
              <a:t>soil</a:t>
            </a:r>
            <a:r>
              <a:rPr lang="en-US" sz="2800" b="1" dirty="0"/>
              <a:t> on which we stand, the </a:t>
            </a:r>
            <a:r>
              <a:rPr lang="en-US" sz="2800" b="1" dirty="0">
                <a:solidFill>
                  <a:srgbClr val="0070C0"/>
                </a:solidFill>
              </a:rPr>
              <a:t>water</a:t>
            </a:r>
            <a:r>
              <a:rPr lang="en-US" sz="2800" b="1" dirty="0"/>
              <a:t> we drink are parts of the environment.</a:t>
            </a:r>
          </a:p>
        </p:txBody>
      </p:sp>
      <p:sp>
        <p:nvSpPr>
          <p:cNvPr id="20" name="Номер слайда 19">
            <a:extLst>
              <a:ext uri="{FF2B5EF4-FFF2-40B4-BE49-F238E27FC236}">
                <a16:creationId xmlns:a16="http://schemas.microsoft.com/office/drawing/2014/main" id="{DA9558D5-EB6D-C2EA-C5E2-790769448541}"/>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5</a:t>
            </a:fld>
            <a:endParaRPr lang="ru-RU" dirty="0"/>
          </a:p>
        </p:txBody>
      </p:sp>
    </p:spTree>
    <p:extLst>
      <p:ext uri="{BB962C8B-B14F-4D97-AF65-F5344CB8AC3E}">
        <p14:creationId xmlns:p14="http://schemas.microsoft.com/office/powerpoint/2010/main" val="3590292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Заголовок 25">
            <a:extLst>
              <a:ext uri="{FF2B5EF4-FFF2-40B4-BE49-F238E27FC236}">
                <a16:creationId xmlns:a16="http://schemas.microsoft.com/office/drawing/2014/main" id="{CDA2767E-38F3-49F7-BE02-EA3E6C7C8096}"/>
              </a:ext>
            </a:extLst>
          </p:cNvPr>
          <p:cNvSpPr>
            <a:spLocks noGrp="1"/>
          </p:cNvSpPr>
          <p:nvPr>
            <p:ph type="title"/>
          </p:nvPr>
        </p:nvSpPr>
        <p:spPr>
          <a:xfrm>
            <a:off x="636608" y="804862"/>
            <a:ext cx="3401992" cy="5121375"/>
          </a:xfrm>
          <a:ln>
            <a:noFill/>
          </a:ln>
        </p:spPr>
        <p:txBody>
          <a:bodyPr rtlCol="0"/>
          <a:lstStyle>
            <a:defPPr>
              <a:defRPr lang="ru-RU"/>
            </a:defPPr>
          </a:lstStyle>
          <a:p>
            <a:pPr rtl="0"/>
            <a:r>
              <a:rPr lang="en-US" dirty="0"/>
              <a:t>Vocabulary</a:t>
            </a:r>
            <a:endParaRPr lang="ru-RU" dirty="0"/>
          </a:p>
        </p:txBody>
      </p:sp>
      <p:sp>
        <p:nvSpPr>
          <p:cNvPr id="50" name="Текст 17">
            <a:extLst>
              <a:ext uri="{FF2B5EF4-FFF2-40B4-BE49-F238E27FC236}">
                <a16:creationId xmlns:a16="http://schemas.microsoft.com/office/drawing/2014/main" id="{62192F0C-65C9-4E6D-9314-81FB7E4DB469}"/>
              </a:ext>
            </a:extLst>
          </p:cNvPr>
          <p:cNvSpPr>
            <a:spLocks noGrp="1"/>
          </p:cNvSpPr>
          <p:nvPr>
            <p:ph sz="quarter" idx="10"/>
          </p:nvPr>
        </p:nvSpPr>
        <p:spPr>
          <a:xfrm>
            <a:off x="5579338" y="804863"/>
            <a:ext cx="5893083" cy="5248276"/>
          </a:xfrm>
        </p:spPr>
        <p:txBody>
          <a:bodyPr rtlCol="0" anchor="ctr"/>
          <a:lstStyle>
            <a:defPPr>
              <a:defRPr lang="ru-RU"/>
            </a:defPPr>
          </a:lstStyle>
          <a:p>
            <a:pPr eaLnBrk="1" hangingPunct="1">
              <a:lnSpc>
                <a:spcPct val="80000"/>
              </a:lnSpc>
            </a:pPr>
            <a:r>
              <a:rPr lang="en-US" sz="3600" b="1" dirty="0">
                <a:solidFill>
                  <a:srgbClr val="003399"/>
                </a:solidFill>
                <a:latin typeface="Palatino Linotype" panose="02040502050505030304" pitchFamily="18" charset="0"/>
              </a:rPr>
              <a:t>nature</a:t>
            </a:r>
            <a:r>
              <a:rPr lang="ru-RU" sz="3600" b="1" dirty="0">
                <a:solidFill>
                  <a:srgbClr val="003399"/>
                </a:solidFill>
                <a:latin typeface="Palatino Linotype" panose="02040502050505030304" pitchFamily="18" charset="0"/>
              </a:rPr>
              <a:t> </a:t>
            </a:r>
            <a:r>
              <a:rPr lang="en-US" sz="3600" b="1" dirty="0">
                <a:solidFill>
                  <a:srgbClr val="003399"/>
                </a:solidFill>
                <a:latin typeface="Palatino Linotype" panose="02040502050505030304" pitchFamily="18" charset="0"/>
              </a:rPr>
              <a:t>- </a:t>
            </a:r>
            <a:r>
              <a:rPr lang="ru-RU" sz="3600" b="1" dirty="0">
                <a:solidFill>
                  <a:srgbClr val="003399"/>
                </a:solidFill>
                <a:latin typeface="Palatino Linotype" panose="02040502050505030304" pitchFamily="18" charset="0"/>
              </a:rPr>
              <a:t>природа</a:t>
            </a:r>
          </a:p>
          <a:p>
            <a:pPr eaLnBrk="1" hangingPunct="1">
              <a:lnSpc>
                <a:spcPct val="80000"/>
              </a:lnSpc>
            </a:pPr>
            <a:r>
              <a:rPr lang="en-US" sz="3600" b="1" dirty="0">
                <a:solidFill>
                  <a:srgbClr val="003399"/>
                </a:solidFill>
                <a:latin typeface="Palatino Linotype" panose="02040502050505030304" pitchFamily="18" charset="0"/>
              </a:rPr>
              <a:t>ecology</a:t>
            </a:r>
            <a:r>
              <a:rPr lang="ru-RU" sz="3600" b="1" dirty="0">
                <a:solidFill>
                  <a:srgbClr val="003399"/>
                </a:solidFill>
                <a:latin typeface="Palatino Linotype" panose="02040502050505030304" pitchFamily="18" charset="0"/>
              </a:rPr>
              <a:t> </a:t>
            </a:r>
            <a:r>
              <a:rPr lang="en-US" sz="3600" b="1" dirty="0">
                <a:solidFill>
                  <a:srgbClr val="003399"/>
                </a:solidFill>
                <a:latin typeface="Palatino Linotype" panose="02040502050505030304" pitchFamily="18" charset="0"/>
              </a:rPr>
              <a:t>-</a:t>
            </a:r>
            <a:r>
              <a:rPr lang="ru-RU" sz="3600" b="1" dirty="0">
                <a:solidFill>
                  <a:srgbClr val="003399"/>
                </a:solidFill>
                <a:latin typeface="Palatino Linotype" panose="02040502050505030304" pitchFamily="18" charset="0"/>
              </a:rPr>
              <a:t> экология</a:t>
            </a:r>
          </a:p>
          <a:p>
            <a:pPr eaLnBrk="1" hangingPunct="1">
              <a:lnSpc>
                <a:spcPct val="80000"/>
              </a:lnSpc>
            </a:pPr>
            <a:r>
              <a:rPr lang="en-US" sz="3600" b="1" dirty="0">
                <a:solidFill>
                  <a:srgbClr val="003399"/>
                </a:solidFill>
                <a:latin typeface="Palatino Linotype" panose="02040502050505030304" pitchFamily="18" charset="0"/>
                <a:cs typeface="Times New Roman" pitchFamily="18" charset="0"/>
              </a:rPr>
              <a:t>environment – </a:t>
            </a:r>
            <a:r>
              <a:rPr lang="ru-RU" sz="3600" b="1" dirty="0">
                <a:solidFill>
                  <a:srgbClr val="003399"/>
                </a:solidFill>
                <a:latin typeface="Palatino Linotype" panose="02040502050505030304" pitchFamily="18" charset="0"/>
                <a:cs typeface="Times New Roman" pitchFamily="18" charset="0"/>
              </a:rPr>
              <a:t>окружающая среда</a:t>
            </a:r>
            <a:endParaRPr lang="ru-RU" sz="3600" b="1" dirty="0">
              <a:solidFill>
                <a:srgbClr val="003399"/>
              </a:solidFill>
              <a:latin typeface="Palatino Linotype" panose="02040502050505030304" pitchFamily="18" charset="0"/>
            </a:endParaRPr>
          </a:p>
          <a:p>
            <a:pPr eaLnBrk="1" hangingPunct="1">
              <a:lnSpc>
                <a:spcPct val="80000"/>
              </a:lnSpc>
            </a:pPr>
            <a:r>
              <a:rPr lang="en-US" sz="3600" b="1" dirty="0">
                <a:solidFill>
                  <a:srgbClr val="003399"/>
                </a:solidFill>
                <a:latin typeface="Palatino Linotype" panose="02040502050505030304" pitchFamily="18" charset="0"/>
              </a:rPr>
              <a:t>protection</a:t>
            </a:r>
            <a:r>
              <a:rPr lang="ru-RU" sz="3600" b="1" dirty="0">
                <a:solidFill>
                  <a:srgbClr val="003399"/>
                </a:solidFill>
                <a:latin typeface="Palatino Linotype" panose="02040502050505030304" pitchFamily="18" charset="0"/>
              </a:rPr>
              <a:t> </a:t>
            </a:r>
            <a:r>
              <a:rPr lang="en-US" sz="3600" b="1" dirty="0">
                <a:solidFill>
                  <a:srgbClr val="003399"/>
                </a:solidFill>
                <a:latin typeface="Palatino Linotype" panose="02040502050505030304" pitchFamily="18" charset="0"/>
              </a:rPr>
              <a:t>-</a:t>
            </a:r>
            <a:r>
              <a:rPr lang="ru-RU" sz="3600" b="1" dirty="0">
                <a:solidFill>
                  <a:srgbClr val="003399"/>
                </a:solidFill>
                <a:latin typeface="Palatino Linotype" panose="02040502050505030304" pitchFamily="18" charset="0"/>
              </a:rPr>
              <a:t> защита</a:t>
            </a:r>
          </a:p>
          <a:p>
            <a:pPr eaLnBrk="1" hangingPunct="1">
              <a:lnSpc>
                <a:spcPct val="80000"/>
              </a:lnSpc>
            </a:pPr>
            <a:r>
              <a:rPr lang="en-US" sz="3600" b="1" dirty="0">
                <a:solidFill>
                  <a:srgbClr val="003399"/>
                </a:solidFill>
                <a:latin typeface="Palatino Linotype" panose="02040502050505030304" pitchFamily="18" charset="0"/>
              </a:rPr>
              <a:t>pollution</a:t>
            </a:r>
            <a:r>
              <a:rPr lang="ru-RU" sz="3600" b="1" dirty="0">
                <a:solidFill>
                  <a:srgbClr val="003399"/>
                </a:solidFill>
                <a:latin typeface="Palatino Linotype" panose="02040502050505030304" pitchFamily="18" charset="0"/>
              </a:rPr>
              <a:t> </a:t>
            </a:r>
            <a:r>
              <a:rPr lang="en-US" sz="3600" b="1" dirty="0">
                <a:solidFill>
                  <a:srgbClr val="003399"/>
                </a:solidFill>
                <a:latin typeface="Palatino Linotype" panose="02040502050505030304" pitchFamily="18" charset="0"/>
              </a:rPr>
              <a:t>–</a:t>
            </a:r>
            <a:r>
              <a:rPr lang="ru-RU" sz="3600" b="1" dirty="0">
                <a:solidFill>
                  <a:srgbClr val="003399"/>
                </a:solidFill>
                <a:latin typeface="Palatino Linotype" panose="02040502050505030304" pitchFamily="18" charset="0"/>
              </a:rPr>
              <a:t> загрязнение</a:t>
            </a:r>
            <a:endParaRPr lang="en-US" sz="3600" b="1" dirty="0">
              <a:solidFill>
                <a:srgbClr val="003399"/>
              </a:solidFill>
              <a:latin typeface="Palatino Linotype" panose="02040502050505030304" pitchFamily="18" charset="0"/>
            </a:endParaRPr>
          </a:p>
          <a:p>
            <a:pPr>
              <a:lnSpc>
                <a:spcPct val="80000"/>
              </a:lnSpc>
            </a:pPr>
            <a:r>
              <a:rPr lang="en-US" sz="3600" b="1" dirty="0">
                <a:solidFill>
                  <a:srgbClr val="003399"/>
                </a:solidFill>
                <a:latin typeface="Palatino Linotype" panose="02040502050505030304" pitchFamily="18" charset="0"/>
              </a:rPr>
              <a:t>ecological problems – </a:t>
            </a:r>
            <a:r>
              <a:rPr lang="ru-RU" sz="3600" b="1" dirty="0">
                <a:solidFill>
                  <a:srgbClr val="003399"/>
                </a:solidFill>
                <a:latin typeface="Palatino Linotype" panose="02040502050505030304" pitchFamily="18" charset="0"/>
              </a:rPr>
              <a:t>экологические проблемы</a:t>
            </a:r>
          </a:p>
          <a:p>
            <a:pPr>
              <a:lnSpc>
                <a:spcPct val="80000"/>
              </a:lnSpc>
            </a:pPr>
            <a:r>
              <a:rPr lang="en-US" sz="3600" b="1" dirty="0">
                <a:solidFill>
                  <a:srgbClr val="003399"/>
                </a:solidFill>
                <a:latin typeface="Palatino Linotype" panose="02040502050505030304" pitchFamily="18" charset="0"/>
              </a:rPr>
              <a:t>to solve problems – </a:t>
            </a:r>
            <a:r>
              <a:rPr lang="ru-RU" sz="3600" b="1" dirty="0">
                <a:solidFill>
                  <a:srgbClr val="003399"/>
                </a:solidFill>
                <a:latin typeface="Palatino Linotype" panose="02040502050505030304" pitchFamily="18" charset="0"/>
              </a:rPr>
              <a:t>решать проблемы</a:t>
            </a:r>
          </a:p>
        </p:txBody>
      </p:sp>
      <p:sp>
        <p:nvSpPr>
          <p:cNvPr id="2" name="Номер слайда 1">
            <a:extLst>
              <a:ext uri="{FF2B5EF4-FFF2-40B4-BE49-F238E27FC236}">
                <a16:creationId xmlns:a16="http://schemas.microsoft.com/office/drawing/2014/main" id="{00490171-2859-5322-0F76-C05597544FBD}"/>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6</a:t>
            </a:fld>
            <a:endParaRPr lang="ru-RU" dirty="0"/>
          </a:p>
        </p:txBody>
      </p:sp>
    </p:spTree>
    <p:extLst>
      <p:ext uri="{BB962C8B-B14F-4D97-AF65-F5344CB8AC3E}">
        <p14:creationId xmlns:p14="http://schemas.microsoft.com/office/powerpoint/2010/main" val="654652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A54AEBF-73B2-2188-6E43-D85E829780A8}"/>
              </a:ext>
            </a:extLst>
          </p:cNvPr>
          <p:cNvSpPr>
            <a:spLocks noGrp="1"/>
          </p:cNvSpPr>
          <p:nvPr>
            <p:ph type="title"/>
          </p:nvPr>
        </p:nvSpPr>
        <p:spPr>
          <a:xfrm>
            <a:off x="1292010" y="317508"/>
            <a:ext cx="4352081" cy="2129742"/>
          </a:xfrm>
        </p:spPr>
        <p:txBody>
          <a:bodyPr rtlCol="0"/>
          <a:lstStyle>
            <a:defPPr>
              <a:defRPr lang="ru-RU"/>
            </a:defPPr>
          </a:lstStyle>
          <a:p>
            <a:pPr rtl="0"/>
            <a:r>
              <a:rPr lang="en-US" dirty="0"/>
              <a:t>Match the words to make a phrase</a:t>
            </a:r>
            <a:endParaRPr lang="ru-RU" dirty="0"/>
          </a:p>
        </p:txBody>
      </p:sp>
      <p:pic>
        <p:nvPicPr>
          <p:cNvPr id="7" name="Рисунок 4" descr="Поле крупным планом">
            <a:extLst>
              <a:ext uri="{FF2B5EF4-FFF2-40B4-BE49-F238E27FC236}">
                <a16:creationId xmlns:a16="http://schemas.microsoft.com/office/drawing/2014/main" id="{DA3FAC68-747F-999F-4EF5-874B39A6DD5B}"/>
              </a:ext>
            </a:extLst>
          </p:cNvPr>
          <p:cNvPicPr>
            <a:picLocks noGrp="1" noChangeAspect="1"/>
          </p:cNvPicPr>
          <p:nvPr>
            <p:ph type="pic" sz="quarter" idx="15"/>
          </p:nvPr>
        </p:nvPicPr>
        <p:blipFill>
          <a:blip r:embed="rId3"/>
          <a:srcRect l="234" r="234"/>
          <a:stretch/>
        </p:blipFill>
        <p:spPr>
          <a:xfrm>
            <a:off x="7508146" y="0"/>
            <a:ext cx="4676293" cy="6858000"/>
          </a:xfrm>
        </p:spPr>
      </p:pic>
      <p:sp>
        <p:nvSpPr>
          <p:cNvPr id="5" name="Номер слайда 4">
            <a:extLst>
              <a:ext uri="{FF2B5EF4-FFF2-40B4-BE49-F238E27FC236}">
                <a16:creationId xmlns:a16="http://schemas.microsoft.com/office/drawing/2014/main" id="{B51885A6-2008-15E5-517B-3CBBFE99B11A}"/>
              </a:ext>
            </a:extLst>
          </p:cNvPr>
          <p:cNvSpPr>
            <a:spLocks noGrp="1"/>
          </p:cNvSpPr>
          <p:nvPr>
            <p:ph type="sldNum" sz="quarter" idx="4"/>
          </p:nvPr>
        </p:nvSpPr>
        <p:spPr>
          <a:xfrm>
            <a:off x="9791700" y="6356350"/>
            <a:ext cx="1562100" cy="365125"/>
          </a:xfrm>
        </p:spPr>
        <p:txBody>
          <a:bodyPr rtlCol="0"/>
          <a:lstStyle>
            <a:defPPr>
              <a:defRPr lang="ru-RU"/>
            </a:defPPr>
          </a:lstStyle>
          <a:p>
            <a:pPr rtl="0"/>
            <a:fld id="{EA87306C-81BA-4795-A5CA-9392456A8C1E}" type="slidenum">
              <a:rPr lang="ru-RU" smtClean="0"/>
              <a:pPr rtl="0"/>
              <a:t>7</a:t>
            </a:fld>
            <a:endParaRPr lang="ru-RU" dirty="0"/>
          </a:p>
        </p:txBody>
      </p:sp>
      <p:sp>
        <p:nvSpPr>
          <p:cNvPr id="4" name="TextBox 3">
            <a:extLst>
              <a:ext uri="{FF2B5EF4-FFF2-40B4-BE49-F238E27FC236}">
                <a16:creationId xmlns:a16="http://schemas.microsoft.com/office/drawing/2014/main" id="{1D74425B-7E3C-D3A5-5FBF-99115C5B7B6D}"/>
              </a:ext>
            </a:extLst>
          </p:cNvPr>
          <p:cNvSpPr txBox="1"/>
          <p:nvPr/>
        </p:nvSpPr>
        <p:spPr>
          <a:xfrm>
            <a:off x="242203" y="2901887"/>
            <a:ext cx="3161939" cy="3108543"/>
          </a:xfrm>
          <a:prstGeom prst="rect">
            <a:avLst/>
          </a:prstGeom>
          <a:noFill/>
        </p:spPr>
        <p:txBody>
          <a:bodyPr wrap="square">
            <a:spAutoFit/>
          </a:bodyPr>
          <a:lstStyle/>
          <a:p>
            <a:pPr marL="514350" indent="-514350">
              <a:buFont typeface="+mj-lt"/>
              <a:buAutoNum type="arabicPeriod"/>
            </a:pPr>
            <a:r>
              <a:rPr lang="en-US" sz="2800" dirty="0">
                <a:latin typeface="Times New Roman" panose="02020603050405020304" pitchFamily="18" charset="0"/>
                <a:ea typeface="Calibri" panose="020F0502020204030204" pitchFamily="34" charset="0"/>
              </a:rPr>
              <a:t>a</a:t>
            </a:r>
            <a:r>
              <a:rPr lang="en-US" sz="2800" dirty="0">
                <a:effectLst/>
                <a:latin typeface="Times New Roman" panose="02020603050405020304" pitchFamily="18" charset="0"/>
                <a:ea typeface="Calibri" panose="020F0502020204030204" pitchFamily="34" charset="0"/>
              </a:rPr>
              <a:t> national …</a:t>
            </a:r>
          </a:p>
          <a:p>
            <a:pPr marL="514350" indent="-514350">
              <a:buFont typeface="+mj-lt"/>
              <a:buAutoNum type="arabicPeriod"/>
            </a:pPr>
            <a:r>
              <a:rPr lang="en-US" sz="2800" dirty="0">
                <a:effectLst/>
                <a:latin typeface="Times New Roman" panose="02020603050405020304" pitchFamily="18" charset="0"/>
                <a:ea typeface="Calibri" panose="020F0502020204030204" pitchFamily="34" charset="0"/>
              </a:rPr>
              <a:t>a nature …</a:t>
            </a:r>
          </a:p>
          <a:p>
            <a:pPr marL="514350" indent="-514350">
              <a:buFont typeface="+mj-lt"/>
              <a:buAutoNum type="arabicPeriod"/>
            </a:pPr>
            <a:r>
              <a:rPr lang="en-US" sz="2800" dirty="0">
                <a:effectLst/>
                <a:latin typeface="Times New Roman" panose="02020603050405020304" pitchFamily="18" charset="0"/>
                <a:ea typeface="Calibri" panose="020F0502020204030204" pitchFamily="34" charset="0"/>
              </a:rPr>
              <a:t>to protect the …</a:t>
            </a:r>
          </a:p>
          <a:p>
            <a:pPr marL="514350" indent="-514350">
              <a:buFont typeface="+mj-lt"/>
              <a:buAutoNum type="arabicPeriod"/>
            </a:pPr>
            <a:r>
              <a:rPr lang="en-US" sz="2800" dirty="0">
                <a:effectLst/>
                <a:latin typeface="Times New Roman" panose="02020603050405020304" pitchFamily="18" charset="0"/>
                <a:ea typeface="Times New Roman" panose="02020603050405020304" pitchFamily="18" charset="0"/>
              </a:rPr>
              <a:t>a unique …</a:t>
            </a:r>
          </a:p>
          <a:p>
            <a:pPr marL="514350" indent="-514350">
              <a:buFont typeface="+mj-lt"/>
              <a:buAutoNum type="arabicPeriod"/>
            </a:pPr>
            <a:r>
              <a:rPr lang="en-US" sz="2800" dirty="0">
                <a:effectLst/>
                <a:latin typeface="Times New Roman" panose="02020603050405020304" pitchFamily="18" charset="0"/>
                <a:ea typeface="Times New Roman" panose="02020603050405020304" pitchFamily="18" charset="0"/>
              </a:rPr>
              <a:t>air …</a:t>
            </a:r>
          </a:p>
          <a:p>
            <a:pPr marL="514350" indent="-514350">
              <a:buFont typeface="+mj-lt"/>
              <a:buAutoNum type="arabicPeriod"/>
            </a:pPr>
            <a:r>
              <a:rPr lang="en-US" sz="2800" dirty="0">
                <a:latin typeface="Times New Roman" panose="02020603050405020304" pitchFamily="18" charset="0"/>
                <a:ea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rPr>
              <a:t>tourist places</a:t>
            </a:r>
          </a:p>
          <a:p>
            <a:pPr marL="514350" indent="-514350">
              <a:buFont typeface="+mj-lt"/>
              <a:buAutoNum type="arabicPeriod"/>
            </a:pPr>
            <a:r>
              <a:rPr lang="en-US" sz="2800" dirty="0">
                <a:effectLst/>
                <a:latin typeface="Times New Roman" panose="02020603050405020304" pitchFamily="18" charset="0"/>
                <a:ea typeface="Times New Roman" panose="02020603050405020304" pitchFamily="18" charset="0"/>
              </a:rPr>
              <a:t>to damage …</a:t>
            </a:r>
            <a:endParaRPr lang="ru-RU" sz="2800" dirty="0"/>
          </a:p>
        </p:txBody>
      </p:sp>
      <p:sp>
        <p:nvSpPr>
          <p:cNvPr id="8" name="TextBox 7">
            <a:extLst>
              <a:ext uri="{FF2B5EF4-FFF2-40B4-BE49-F238E27FC236}">
                <a16:creationId xmlns:a16="http://schemas.microsoft.com/office/drawing/2014/main" id="{E67C8916-1C11-F0C8-A45B-919C551E4798}"/>
              </a:ext>
            </a:extLst>
          </p:cNvPr>
          <p:cNvSpPr txBox="1"/>
          <p:nvPr/>
        </p:nvSpPr>
        <p:spPr>
          <a:xfrm>
            <a:off x="3821551" y="2901887"/>
            <a:ext cx="3585928" cy="3108543"/>
          </a:xfrm>
          <a:prstGeom prst="rect">
            <a:avLst/>
          </a:prstGeom>
          <a:noFill/>
        </p:spPr>
        <p:txBody>
          <a:bodyPr wrap="square">
            <a:spAutoFit/>
          </a:bodyPr>
          <a:lstStyle/>
          <a:p>
            <a:pPr marL="514350" indent="-514350">
              <a:buFont typeface="+mj-lt"/>
              <a:buAutoNum type="alphaLcParenR"/>
            </a:pPr>
            <a:r>
              <a:rPr lang="en-US" sz="2800" dirty="0">
                <a:effectLst/>
                <a:latin typeface="Times New Roman" panose="02020603050405020304" pitchFamily="18" charset="0"/>
                <a:ea typeface="Calibri" panose="020F0502020204030204" pitchFamily="34" charset="0"/>
              </a:rPr>
              <a:t>park</a:t>
            </a:r>
          </a:p>
          <a:p>
            <a:pPr marL="514350" indent="-514350">
              <a:buFont typeface="+mj-lt"/>
              <a:buAutoNum type="alphaLcParenR"/>
            </a:pPr>
            <a:r>
              <a:rPr lang="en-US" sz="2800" dirty="0">
                <a:effectLst/>
                <a:latin typeface="Times New Roman" panose="02020603050405020304" pitchFamily="18" charset="0"/>
                <a:ea typeface="Calibri" panose="020F0502020204030204" pitchFamily="34" charset="0"/>
              </a:rPr>
              <a:t>reserve</a:t>
            </a:r>
          </a:p>
          <a:p>
            <a:pPr marL="514350" indent="-514350">
              <a:buFont typeface="+mj-lt"/>
              <a:buAutoNum type="alphaLcParenR"/>
            </a:pPr>
            <a:r>
              <a:rPr lang="en-US" sz="2800" dirty="0">
                <a:effectLst/>
                <a:latin typeface="Times New Roman" panose="02020603050405020304" pitchFamily="18" charset="0"/>
                <a:ea typeface="Calibri" panose="020F0502020204030204" pitchFamily="34" charset="0"/>
              </a:rPr>
              <a:t>wildlife</a:t>
            </a:r>
          </a:p>
          <a:p>
            <a:pPr marL="514350" indent="-514350">
              <a:buFont typeface="+mj-lt"/>
              <a:buAutoNum type="alphaLcParenR"/>
            </a:pPr>
            <a:r>
              <a:rPr lang="en-US" sz="2800" dirty="0">
                <a:effectLst/>
                <a:latin typeface="Times New Roman" panose="02020603050405020304" pitchFamily="18" charset="0"/>
                <a:ea typeface="Times New Roman" panose="02020603050405020304" pitchFamily="18" charset="0"/>
              </a:rPr>
              <a:t>place</a:t>
            </a:r>
          </a:p>
          <a:p>
            <a:pPr marL="514350" indent="-514350">
              <a:buFont typeface="+mj-lt"/>
              <a:buAutoNum type="alphaLcParenR"/>
            </a:pPr>
            <a:r>
              <a:rPr lang="en-US" sz="2800" dirty="0">
                <a:effectLst/>
                <a:latin typeface="Times New Roman" panose="02020603050405020304" pitchFamily="18" charset="0"/>
                <a:ea typeface="Times New Roman" panose="02020603050405020304" pitchFamily="18" charset="0"/>
              </a:rPr>
              <a:t>pollution</a:t>
            </a:r>
          </a:p>
          <a:p>
            <a:pPr marL="514350" indent="-514350">
              <a:buFont typeface="+mj-lt"/>
              <a:buAutoNum type="alphaLcParenR"/>
            </a:pPr>
            <a:r>
              <a:rPr lang="en-US" sz="2800" dirty="0">
                <a:effectLst/>
                <a:latin typeface="Times New Roman" panose="02020603050405020304" pitchFamily="18" charset="0"/>
                <a:ea typeface="Times New Roman" panose="02020603050405020304" pitchFamily="18" charset="0"/>
              </a:rPr>
              <a:t>popular/interesting</a:t>
            </a:r>
          </a:p>
          <a:p>
            <a:pPr marL="514350" indent="-514350">
              <a:buFont typeface="+mj-lt"/>
              <a:buAutoNum type="alphaLcParenR"/>
            </a:pPr>
            <a:r>
              <a:rPr lang="en-US" sz="2800" dirty="0">
                <a:effectLst/>
                <a:latin typeface="Times New Roman" panose="02020603050405020304" pitchFamily="18" charset="0"/>
                <a:ea typeface="Times New Roman" panose="02020603050405020304" pitchFamily="18" charset="0"/>
              </a:rPr>
              <a:t>nature</a:t>
            </a:r>
            <a:endParaRPr lang="ru-RU" sz="2800" dirty="0"/>
          </a:p>
        </p:txBody>
      </p:sp>
    </p:spTree>
    <p:extLst>
      <p:ext uri="{BB962C8B-B14F-4D97-AF65-F5344CB8AC3E}">
        <p14:creationId xmlns:p14="http://schemas.microsoft.com/office/powerpoint/2010/main" val="78822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Заголовок 20">
            <a:extLst>
              <a:ext uri="{FF2B5EF4-FFF2-40B4-BE49-F238E27FC236}">
                <a16:creationId xmlns:a16="http://schemas.microsoft.com/office/drawing/2014/main" id="{EAB21749-21E0-B555-8423-AF94BE383D1C}"/>
              </a:ext>
            </a:extLst>
          </p:cNvPr>
          <p:cNvSpPr>
            <a:spLocks noGrp="1"/>
          </p:cNvSpPr>
          <p:nvPr>
            <p:ph type="title"/>
          </p:nvPr>
        </p:nvSpPr>
        <p:spPr>
          <a:xfrm>
            <a:off x="6647727" y="2060294"/>
            <a:ext cx="4359795" cy="2141316"/>
          </a:xfrm>
        </p:spPr>
        <p:txBody>
          <a:bodyPr rtlCol="0"/>
          <a:lstStyle>
            <a:defPPr>
              <a:defRPr lang="ru-RU"/>
            </a:defPPr>
          </a:lstStyle>
          <a:p>
            <a:r>
              <a:rPr lang="en-US" sz="2400" dirty="0">
                <a:solidFill>
                  <a:srgbClr val="000000"/>
                </a:solidFill>
                <a:effectLst/>
                <a:latin typeface="Times New Roman" panose="02020603050405020304" pitchFamily="18" charset="0"/>
                <a:ea typeface="Times New Roman" panose="02020603050405020304" pitchFamily="18" charset="0"/>
              </a:rPr>
              <a:t>What science studies nature?</a:t>
            </a:r>
            <a:r>
              <a:rPr lang="en-US" sz="2400" b="1" dirty="0">
                <a:solidFill>
                  <a:srgbClr val="000000"/>
                </a:solidFill>
                <a:effectLst/>
                <a:latin typeface="Times New Roman" panose="02020603050405020304" pitchFamily="18" charset="0"/>
                <a:ea typeface="Times New Roman" panose="02020603050405020304" pitchFamily="18" charset="0"/>
              </a:rPr>
              <a:t> </a:t>
            </a:r>
            <a:endParaRPr lang="ru-RU" dirty="0"/>
          </a:p>
        </p:txBody>
      </p:sp>
      <p:pic>
        <p:nvPicPr>
          <p:cNvPr id="12" name="Рисунок 20" descr="Зеленая трава крупным планом">
            <a:extLst>
              <a:ext uri="{FF2B5EF4-FFF2-40B4-BE49-F238E27FC236}">
                <a16:creationId xmlns:a16="http://schemas.microsoft.com/office/drawing/2014/main" id="{C082290F-76CE-97A7-ECB5-83B0FEA27B37}"/>
              </a:ext>
            </a:extLst>
          </p:cNvPr>
          <p:cNvPicPr>
            <a:picLocks noGrp="1" noChangeAspect="1"/>
          </p:cNvPicPr>
          <p:nvPr>
            <p:ph type="pic" sz="quarter" idx="15"/>
          </p:nvPr>
        </p:nvPicPr>
        <p:blipFill rotWithShape="1">
          <a:blip r:embed="rId3" cstate="screen">
            <a:extLst>
              <a:ext uri="{28A0092B-C50C-407E-A947-70E740481C1C}">
                <a14:useLocalDpi xmlns:a14="http://schemas.microsoft.com/office/drawing/2010/main" val="0"/>
              </a:ext>
            </a:extLst>
          </a:blip>
          <a:srcRect/>
          <a:stretch/>
        </p:blipFill>
        <p:spPr>
          <a:xfrm>
            <a:off x="0" y="-9009"/>
            <a:ext cx="5521124" cy="6878584"/>
          </a:xfrm>
        </p:spPr>
      </p:pic>
      <p:sp>
        <p:nvSpPr>
          <p:cNvPr id="27" name="Текст 26">
            <a:extLst>
              <a:ext uri="{FF2B5EF4-FFF2-40B4-BE49-F238E27FC236}">
                <a16:creationId xmlns:a16="http://schemas.microsoft.com/office/drawing/2014/main" id="{854D8B3F-08C4-D0CB-E6CA-ED66FFEA3221}"/>
              </a:ext>
            </a:extLst>
          </p:cNvPr>
          <p:cNvSpPr>
            <a:spLocks noGrp="1"/>
          </p:cNvSpPr>
          <p:nvPr>
            <p:ph type="body" sz="quarter" idx="14"/>
          </p:nvPr>
        </p:nvSpPr>
        <p:spPr>
          <a:xfrm>
            <a:off x="6670878" y="4550199"/>
            <a:ext cx="4359795" cy="365125"/>
          </a:xfrm>
        </p:spPr>
        <p:txBody>
          <a:bodyPr rtlCol="0"/>
          <a:lstStyle>
            <a:defPPr>
              <a:defRPr lang="ru-RU"/>
            </a:defPPr>
          </a:lstStyle>
          <a:p>
            <a:pPr rtl="0"/>
            <a:r>
              <a:rPr lang="en-US" sz="1800" dirty="0">
                <a:solidFill>
                  <a:srgbClr val="000000"/>
                </a:solidFill>
                <a:effectLst/>
                <a:latin typeface="Times New Roman" panose="02020603050405020304" pitchFamily="18" charset="0"/>
                <a:ea typeface="Times New Roman" panose="02020603050405020304" pitchFamily="18" charset="0"/>
              </a:rPr>
              <a:t>Ecology </a:t>
            </a:r>
            <a:endParaRPr lang="ru-RU" dirty="0"/>
          </a:p>
        </p:txBody>
      </p:sp>
      <p:sp>
        <p:nvSpPr>
          <p:cNvPr id="2" name="Номер слайда 1">
            <a:extLst>
              <a:ext uri="{FF2B5EF4-FFF2-40B4-BE49-F238E27FC236}">
                <a16:creationId xmlns:a16="http://schemas.microsoft.com/office/drawing/2014/main" id="{C0D15DC2-8425-2530-3D59-ABE5D5C4AD2E}"/>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8</a:t>
            </a:fld>
            <a:endParaRPr lang="ru-RU" dirty="0"/>
          </a:p>
        </p:txBody>
      </p:sp>
    </p:spTree>
    <p:extLst>
      <p:ext uri="{BB962C8B-B14F-4D97-AF65-F5344CB8AC3E}">
        <p14:creationId xmlns:p14="http://schemas.microsoft.com/office/powerpoint/2010/main" val="2012878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1A6EA623-FC3F-8EBD-1C1B-072A21C29610}"/>
              </a:ext>
            </a:extLst>
          </p:cNvPr>
          <p:cNvSpPr>
            <a:spLocks noGrp="1"/>
          </p:cNvSpPr>
          <p:nvPr>
            <p:ph type="title"/>
          </p:nvPr>
        </p:nvSpPr>
        <p:spPr>
          <a:xfrm>
            <a:off x="838200" y="226143"/>
            <a:ext cx="10515600" cy="1229033"/>
          </a:xfrm>
        </p:spPr>
        <p:txBody>
          <a:bodyPr rtlCol="0"/>
          <a:lstStyle>
            <a:defPPr>
              <a:defRPr lang="ru-RU"/>
            </a:defPPr>
          </a:lstStyle>
          <a:p>
            <a:pPr rtl="0"/>
            <a:r>
              <a:rPr lang="ru-RU" sz="4000" dirty="0">
                <a:effectLst/>
                <a:latin typeface="Times New Roman" panose="02020603050405020304" pitchFamily="18" charset="0"/>
                <a:ea typeface="Calibri" panose="020F0502020204030204" pitchFamily="34" charset="0"/>
              </a:rPr>
              <a:t>1.</a:t>
            </a:r>
            <a:r>
              <a:rPr lang="ru-RU" sz="4000" b="1" dirty="0">
                <a:effectLst/>
                <a:latin typeface="Times New Roman" panose="02020603050405020304" pitchFamily="18" charset="0"/>
                <a:ea typeface="Calibri" panose="020F0502020204030204" pitchFamily="34" charset="0"/>
              </a:rPr>
              <a:t> </a:t>
            </a:r>
            <a:r>
              <a:rPr lang="en-US" sz="4000" dirty="0">
                <a:effectLst/>
                <a:latin typeface="Times New Roman" panose="02020603050405020304" pitchFamily="18" charset="0"/>
                <a:ea typeface="Calibri" panose="020F0502020204030204" pitchFamily="34" charset="0"/>
              </a:rPr>
              <a:t>Read and </a:t>
            </a:r>
            <a:r>
              <a:rPr lang="en-US" sz="4000" b="1" dirty="0">
                <a:effectLst/>
                <a:latin typeface="Times New Roman" panose="02020603050405020304" pitchFamily="18" charset="0"/>
                <a:ea typeface="Calibri" panose="020F0502020204030204" pitchFamily="34" charset="0"/>
              </a:rPr>
              <a:t>fill the gaps</a:t>
            </a:r>
            <a:r>
              <a:rPr lang="en-US" sz="4000" dirty="0">
                <a:effectLst/>
                <a:latin typeface="Times New Roman" panose="02020603050405020304" pitchFamily="18" charset="0"/>
                <a:ea typeface="Calibri" panose="020F0502020204030204" pitchFamily="34" charset="0"/>
              </a:rPr>
              <a:t>.</a:t>
            </a:r>
            <a:endParaRPr lang="ru-RU" sz="4800" dirty="0"/>
          </a:p>
        </p:txBody>
      </p:sp>
      <p:sp>
        <p:nvSpPr>
          <p:cNvPr id="12" name="Объект 11">
            <a:extLst>
              <a:ext uri="{FF2B5EF4-FFF2-40B4-BE49-F238E27FC236}">
                <a16:creationId xmlns:a16="http://schemas.microsoft.com/office/drawing/2014/main" id="{8861FF45-BE19-75F7-FDF6-3CF0D85A8F09}"/>
              </a:ext>
            </a:extLst>
          </p:cNvPr>
          <p:cNvSpPr>
            <a:spLocks noGrp="1"/>
          </p:cNvSpPr>
          <p:nvPr>
            <p:ph sz="quarter" idx="11"/>
          </p:nvPr>
        </p:nvSpPr>
        <p:spPr>
          <a:xfrm>
            <a:off x="436228" y="2506287"/>
            <a:ext cx="11316748" cy="3919680"/>
          </a:xfrm>
        </p:spPr>
        <p:txBody>
          <a:bodyPr rtlCol="0"/>
          <a:lstStyle>
            <a:defPPr>
              <a:defRPr lang="ru-RU"/>
            </a:defPPr>
          </a:lstStyle>
          <a:p>
            <a:pPr algn="just">
              <a:lnSpc>
                <a:spcPct val="115000"/>
              </a:lnSpc>
              <a:spcAft>
                <a:spcPts val="1000"/>
              </a:spcAft>
            </a:pPr>
            <a:r>
              <a:rPr lang="en-US" sz="2800" u="sng" dirty="0">
                <a:effectLst/>
                <a:highlight>
                  <a:srgbClr val="F5FAE8"/>
                </a:highlight>
                <a:latin typeface="Times New Roman" panose="02020603050405020304" pitchFamily="18" charset="0"/>
                <a:ea typeface="Times New Roman" panose="02020603050405020304" pitchFamily="18" charset="0"/>
                <a:cs typeface="Times New Roman" panose="02020603050405020304" pitchFamily="18" charset="0"/>
              </a:rPr>
              <a:t>t</a:t>
            </a:r>
            <a:r>
              <a:rPr lang="en-US" sz="2800" u="words" dirty="0">
                <a:effectLst/>
                <a:highlight>
                  <a:srgbClr val="F5FAE8"/>
                </a:highlight>
                <a:latin typeface="Times New Roman" panose="02020603050405020304" pitchFamily="18" charset="0"/>
                <a:ea typeface="Times New Roman" panose="02020603050405020304" pitchFamily="18" charset="0"/>
                <a:cs typeface="Times New Roman" panose="02020603050405020304" pitchFamily="18" charset="0"/>
              </a:rPr>
              <a:t>hrow (a), sea (b), plants (c), </a:t>
            </a:r>
            <a:r>
              <a:rPr lang="en-US" sz="2800" u="sng" dirty="0">
                <a:effectLst/>
                <a:highlight>
                  <a:srgbClr val="F5FAE8"/>
                </a:highlight>
                <a:latin typeface="Times New Roman" panose="02020603050405020304" pitchFamily="18" charset="0"/>
                <a:ea typeface="Times New Roman" panose="02020603050405020304" pitchFamily="18" charset="0"/>
                <a:cs typeface="Times New Roman" panose="02020603050405020304" pitchFamily="18" charset="0"/>
              </a:rPr>
              <a:t>w</a:t>
            </a:r>
            <a:r>
              <a:rPr lang="en-US" sz="2800" u="words" dirty="0">
                <a:effectLst/>
                <a:highlight>
                  <a:srgbClr val="F5FAE8"/>
                </a:highlight>
                <a:latin typeface="Times New Roman" panose="02020603050405020304" pitchFamily="18" charset="0"/>
                <a:ea typeface="Times New Roman" panose="02020603050405020304" pitchFamily="18" charset="0"/>
                <a:cs typeface="Times New Roman" panose="02020603050405020304" pitchFamily="18" charset="0"/>
              </a:rPr>
              <a:t>ildlife (d), protect (e), water (f)</a:t>
            </a:r>
            <a:endParaRPr lang="ru-RU" sz="2800" dirty="0">
              <a:effectLst/>
              <a:highlight>
                <a:srgbClr val="F5FAE8"/>
              </a:highligh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There are a lot of factories and (1)__________in my city. They (2)________ a lot of chemicals  into the air and into the (3)_________.  They poison water into the (4)________.  Fish can’t live in it.  (5)____________ is destroyed.  We must (6)___________ nature as we can.</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Номер слайда 1">
            <a:extLst>
              <a:ext uri="{FF2B5EF4-FFF2-40B4-BE49-F238E27FC236}">
                <a16:creationId xmlns:a16="http://schemas.microsoft.com/office/drawing/2014/main" id="{5B347400-F1A2-FAFC-8A83-9280B6C44D15}"/>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9</a:t>
            </a:fld>
            <a:endParaRPr lang="ru-RU" dirty="0"/>
          </a:p>
        </p:txBody>
      </p:sp>
    </p:spTree>
    <p:extLst>
      <p:ext uri="{BB962C8B-B14F-4D97-AF65-F5344CB8AC3E}">
        <p14:creationId xmlns:p14="http://schemas.microsoft.com/office/powerpoint/2010/main" val="2891457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a:extLst>
              <a:ext uri="{FF2B5EF4-FFF2-40B4-BE49-F238E27FC236}">
                <a16:creationId xmlns:a16="http://schemas.microsoft.com/office/drawing/2014/main" id="{454B2DBC-09D1-EB43-6CB5-409655E7904A}"/>
              </a:ext>
            </a:extLst>
          </p:cNvPr>
          <p:cNvSpPr>
            <a:spLocks noGrp="1"/>
          </p:cNvSpPr>
          <p:nvPr>
            <p:ph type="title"/>
          </p:nvPr>
        </p:nvSpPr>
        <p:spPr>
          <a:xfrm>
            <a:off x="933791" y="787868"/>
            <a:ext cx="2388249" cy="5134759"/>
          </a:xfrm>
        </p:spPr>
        <p:txBody>
          <a:bodyPr rtlCol="0"/>
          <a:lstStyle>
            <a:defPPr>
              <a:defRPr lang="ru-RU"/>
            </a:defPPr>
          </a:lstStyle>
          <a:p>
            <a:pPr rtl="0"/>
            <a:r>
              <a:rPr lang="en-US" sz="1800" b="1" dirty="0">
                <a:effectLst/>
                <a:latin typeface="Times New Roman" panose="02020603050405020304" pitchFamily="18" charset="0"/>
                <a:ea typeface="Calibri" panose="020F0502020204030204" pitchFamily="34" charset="0"/>
              </a:rPr>
              <a:t>Match the words on the left with the definitions on the right.</a:t>
            </a:r>
            <a:r>
              <a:rPr lang="en-US" sz="1800" dirty="0">
                <a:effectLst/>
                <a:latin typeface="Times New Roman" panose="02020603050405020304" pitchFamily="18" charset="0"/>
                <a:ea typeface="Calibri" panose="020F0502020204030204" pitchFamily="34" charset="0"/>
              </a:rPr>
              <a:t> </a:t>
            </a:r>
            <a:endParaRPr lang="ru-RU" dirty="0"/>
          </a:p>
        </p:txBody>
      </p:sp>
      <p:sp>
        <p:nvSpPr>
          <p:cNvPr id="2" name="Номер слайда 1">
            <a:extLst>
              <a:ext uri="{FF2B5EF4-FFF2-40B4-BE49-F238E27FC236}">
                <a16:creationId xmlns:a16="http://schemas.microsoft.com/office/drawing/2014/main" id="{8A31D9AC-E93A-BE3D-2EB5-36EE9ED4DA93}"/>
              </a:ext>
            </a:extLst>
          </p:cNvPr>
          <p:cNvSpPr>
            <a:spLocks noGrp="1"/>
          </p:cNvSpPr>
          <p:nvPr>
            <p:ph type="sldNum" sz="quarter" idx="12"/>
          </p:nvPr>
        </p:nvSpPr>
        <p:spPr/>
        <p:txBody>
          <a:bodyPr rtlCol="0"/>
          <a:lstStyle>
            <a:defPPr>
              <a:defRPr lang="ru-RU"/>
            </a:defPPr>
          </a:lstStyle>
          <a:p>
            <a:pPr rtl="0"/>
            <a:fld id="{EA87306C-81BA-4795-A5CA-9392456A8C1E}" type="slidenum">
              <a:rPr lang="ru-RU" smtClean="0"/>
              <a:pPr rtl="0"/>
              <a:t>10</a:t>
            </a:fld>
            <a:endParaRPr lang="ru-RU" dirty="0"/>
          </a:p>
        </p:txBody>
      </p:sp>
      <p:graphicFrame>
        <p:nvGraphicFramePr>
          <p:cNvPr id="8" name="Объект 7">
            <a:extLst>
              <a:ext uri="{FF2B5EF4-FFF2-40B4-BE49-F238E27FC236}">
                <a16:creationId xmlns:a16="http://schemas.microsoft.com/office/drawing/2014/main" id="{11C366FC-1328-D98C-9911-CF94E59E8827}"/>
              </a:ext>
            </a:extLst>
          </p:cNvPr>
          <p:cNvGraphicFramePr>
            <a:graphicFrameLocks noGrp="1"/>
          </p:cNvGraphicFramePr>
          <p:nvPr>
            <p:ph sz="quarter" idx="15"/>
            <p:extLst>
              <p:ext uri="{D42A27DB-BD31-4B8C-83A1-F6EECF244321}">
                <p14:modId xmlns:p14="http://schemas.microsoft.com/office/powerpoint/2010/main" val="1133683611"/>
              </p:ext>
            </p:extLst>
          </p:nvPr>
        </p:nvGraphicFramePr>
        <p:xfrm>
          <a:off x="3766658" y="606106"/>
          <a:ext cx="8070208" cy="5645788"/>
        </p:xfrm>
        <a:graphic>
          <a:graphicData uri="http://schemas.openxmlformats.org/drawingml/2006/table">
            <a:tbl>
              <a:tblPr firstRow="1" firstCol="1" bandRow="1">
                <a:tableStyleId>{9DCAF9ED-07DC-4A11-8D7F-57B35C25682E}</a:tableStyleId>
              </a:tblPr>
              <a:tblGrid>
                <a:gridCol w="2720200">
                  <a:extLst>
                    <a:ext uri="{9D8B030D-6E8A-4147-A177-3AD203B41FA5}">
                      <a16:colId xmlns:a16="http://schemas.microsoft.com/office/drawing/2014/main" val="576939075"/>
                    </a:ext>
                  </a:extLst>
                </a:gridCol>
                <a:gridCol w="5350008">
                  <a:extLst>
                    <a:ext uri="{9D8B030D-6E8A-4147-A177-3AD203B41FA5}">
                      <a16:colId xmlns:a16="http://schemas.microsoft.com/office/drawing/2014/main" val="3896770332"/>
                    </a:ext>
                  </a:extLst>
                </a:gridCol>
              </a:tblGrid>
              <a:tr h="1881932">
                <a:tc>
                  <a:txBody>
                    <a:bodyPr/>
                    <a:lstStyle/>
                    <a:p>
                      <a:pPr algn="l"/>
                      <a:r>
                        <a:rPr lang="en-US" sz="2800" dirty="0">
                          <a:effectLst/>
                        </a:rPr>
                        <a:t>Environment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l">
                        <a:buFont typeface="+mj-lt"/>
                        <a:buAutoNum type="alphaLcParenR"/>
                        <a:tabLst>
                          <a:tab pos="223520" algn="l"/>
                        </a:tabLst>
                      </a:pPr>
                      <a:r>
                        <a:rPr lang="en-US" sz="2800">
                          <a:effectLst/>
                        </a:rPr>
                        <a:t>It’s the place where animals, birds and                                                     plants are protected.</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05472664"/>
                  </a:ext>
                </a:extLst>
              </a:tr>
              <a:tr h="940964">
                <a:tc>
                  <a:txBody>
                    <a:bodyPr/>
                    <a:lstStyle/>
                    <a:p>
                      <a:pPr algn="l"/>
                      <a:r>
                        <a:rPr lang="en-US" sz="2800">
                          <a:effectLst/>
                        </a:rPr>
                        <a:t>Hunters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r>
                        <a:rPr lang="en-US" sz="2800">
                          <a:effectLst/>
                        </a:rPr>
                        <a:t>b) The material which pollutes rivers, lakes and forests.</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0304455"/>
                  </a:ext>
                </a:extLst>
              </a:tr>
              <a:tr h="940964">
                <a:tc>
                  <a:txBody>
                    <a:bodyPr/>
                    <a:lstStyle/>
                    <a:p>
                      <a:pPr algn="l"/>
                      <a:r>
                        <a:rPr lang="en-US" sz="2800">
                          <a:effectLst/>
                        </a:rPr>
                        <a:t>The </a:t>
                      </a:r>
                      <a:r>
                        <a:rPr lang="ru-RU" sz="2800">
                          <a:effectLst/>
                        </a:rPr>
                        <a:t>Е</a:t>
                      </a:r>
                      <a:r>
                        <a:rPr lang="en-US" sz="2800">
                          <a:effectLst/>
                        </a:rPr>
                        <a:t>arth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r>
                        <a:rPr lang="en-US" sz="2800">
                          <a:effectLst/>
                        </a:rPr>
                        <a:t>c) Everything that is around us.</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1707315"/>
                  </a:ext>
                </a:extLst>
              </a:tr>
              <a:tr h="940964">
                <a:tc>
                  <a:txBody>
                    <a:bodyPr/>
                    <a:lstStyle/>
                    <a:p>
                      <a:pPr algn="l"/>
                      <a:r>
                        <a:rPr lang="en-US" sz="2800">
                          <a:effectLst/>
                        </a:rPr>
                        <a:t>A Nature reserve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r>
                        <a:rPr lang="en-US" sz="2800">
                          <a:effectLst/>
                        </a:rPr>
                        <a:t>d) People who kill animals for their meat and fur.</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29996917"/>
                  </a:ext>
                </a:extLst>
              </a:tr>
              <a:tr h="940964">
                <a:tc>
                  <a:txBody>
                    <a:bodyPr/>
                    <a:lstStyle/>
                    <a:p>
                      <a:pPr algn="l"/>
                      <a:r>
                        <a:rPr lang="en-US" sz="2800">
                          <a:effectLst/>
                        </a:rPr>
                        <a:t>Litter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r>
                        <a:rPr lang="en-US" sz="2800" dirty="0">
                          <a:effectLst/>
                        </a:rPr>
                        <a:t>e) A planet where we live.</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77185442"/>
                  </a:ext>
                </a:extLst>
              </a:tr>
            </a:tbl>
          </a:graphicData>
        </a:graphic>
      </p:graphicFrame>
    </p:spTree>
    <p:extLst>
      <p:ext uri="{BB962C8B-B14F-4D97-AF65-F5344CB8AC3E}">
        <p14:creationId xmlns:p14="http://schemas.microsoft.com/office/powerpoint/2010/main" val="3090091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8291053A-E54F-0FDF-1A3F-3EE12C7F5EAF}"/>
              </a:ext>
            </a:extLst>
          </p:cNvPr>
          <p:cNvSpPr>
            <a:spLocks noGrp="1"/>
          </p:cNvSpPr>
          <p:nvPr>
            <p:ph type="sldNum" sz="quarter" idx="12"/>
          </p:nvPr>
        </p:nvSpPr>
        <p:spPr/>
        <p:txBody>
          <a:bodyPr/>
          <a:lstStyle/>
          <a:p>
            <a:pPr rtl="0"/>
            <a:fld id="{EA87306C-81BA-4795-A5CA-9392456A8C1E}" type="slidenum">
              <a:rPr lang="ru-RU" smtClean="0"/>
              <a:pPr rtl="0"/>
              <a:t>11</a:t>
            </a:fld>
            <a:endParaRPr lang="ru-RU" dirty="0"/>
          </a:p>
        </p:txBody>
      </p:sp>
      <p:pic>
        <p:nvPicPr>
          <p:cNvPr id="7" name="Рисунок 6">
            <a:extLst>
              <a:ext uri="{FF2B5EF4-FFF2-40B4-BE49-F238E27FC236}">
                <a16:creationId xmlns:a16="http://schemas.microsoft.com/office/drawing/2014/main" id="{203EA653-3A9B-FE78-B0BF-39FBA57FD74D}"/>
              </a:ext>
            </a:extLst>
          </p:cNvPr>
          <p:cNvPicPr>
            <a:picLocks noChangeAspect="1"/>
          </p:cNvPicPr>
          <p:nvPr/>
        </p:nvPicPr>
        <p:blipFill rotWithShape="1">
          <a:blip r:embed="rId2"/>
          <a:srcRect t="10275" b="17676"/>
          <a:stretch/>
        </p:blipFill>
        <p:spPr>
          <a:xfrm>
            <a:off x="274268" y="463491"/>
            <a:ext cx="11643463" cy="5243120"/>
          </a:xfrm>
          <a:prstGeom prst="rect">
            <a:avLst/>
          </a:prstGeom>
        </p:spPr>
      </p:pic>
      <p:sp>
        <p:nvSpPr>
          <p:cNvPr id="9" name="TextBox 8">
            <a:extLst>
              <a:ext uri="{FF2B5EF4-FFF2-40B4-BE49-F238E27FC236}">
                <a16:creationId xmlns:a16="http://schemas.microsoft.com/office/drawing/2014/main" id="{40D179C6-90D5-FE36-25DC-B23AAB5D9974}"/>
              </a:ext>
            </a:extLst>
          </p:cNvPr>
          <p:cNvSpPr txBox="1"/>
          <p:nvPr/>
        </p:nvSpPr>
        <p:spPr>
          <a:xfrm>
            <a:off x="274268" y="5892581"/>
            <a:ext cx="11643462" cy="369332"/>
          </a:xfrm>
          <a:prstGeom prst="rect">
            <a:avLst/>
          </a:prstGeom>
          <a:noFill/>
        </p:spPr>
        <p:txBody>
          <a:bodyPr wrap="square">
            <a:spAutoFit/>
          </a:bodyPr>
          <a:lstStyle/>
          <a:p>
            <a:r>
              <a:rPr lang="en-US" dirty="0">
                <a:hlinkClick r:id="rId3"/>
              </a:rPr>
              <a:t>10 Major Current Environmental Problems - </a:t>
            </a:r>
            <a:r>
              <a:rPr lang="ru-RU" dirty="0">
                <a:hlinkClick r:id="rId3"/>
              </a:rPr>
              <a:t>поиск Яндекса по видео (</a:t>
            </a:r>
            <a:r>
              <a:rPr lang="en-US" dirty="0">
                <a:hlinkClick r:id="rId3"/>
              </a:rPr>
              <a:t>yandex.ru)</a:t>
            </a:r>
            <a:endParaRPr lang="ru-RU" dirty="0"/>
          </a:p>
        </p:txBody>
      </p:sp>
    </p:spTree>
    <p:extLst>
      <p:ext uri="{BB962C8B-B14F-4D97-AF65-F5344CB8AC3E}">
        <p14:creationId xmlns:p14="http://schemas.microsoft.com/office/powerpoint/2010/main" val="3032691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Заголовок 24">
            <a:extLst>
              <a:ext uri="{FF2B5EF4-FFF2-40B4-BE49-F238E27FC236}">
                <a16:creationId xmlns:a16="http://schemas.microsoft.com/office/drawing/2014/main" id="{D353609C-AFD0-2BF5-05CC-2430B957436F}"/>
              </a:ext>
            </a:extLst>
          </p:cNvPr>
          <p:cNvSpPr>
            <a:spLocks noGrp="1"/>
          </p:cNvSpPr>
          <p:nvPr>
            <p:ph type="title"/>
          </p:nvPr>
        </p:nvSpPr>
        <p:spPr>
          <a:xfrm>
            <a:off x="921165" y="330688"/>
            <a:ext cx="10368793" cy="1472945"/>
          </a:xfrm>
        </p:spPr>
        <p:txBody>
          <a:bodyPr rtlCol="0"/>
          <a:lstStyle>
            <a:defPPr>
              <a:defRPr lang="ru-RU"/>
            </a:defPPr>
          </a:lstStyle>
          <a:p>
            <a:pPr algn="ctr"/>
            <a:r>
              <a:rPr lang="en-US" dirty="0">
                <a:solidFill>
                  <a:srgbClr val="000000"/>
                </a:solidFill>
                <a:effectLst/>
                <a:latin typeface="Times New Roman" panose="02020603050405020304" pitchFamily="18" charset="0"/>
                <a:ea typeface="Times New Roman" panose="02020603050405020304" pitchFamily="18" charset="0"/>
              </a:rPr>
              <a:t>The range of </a:t>
            </a:r>
            <a:r>
              <a:rPr lang="en-US" b="1" dirty="0">
                <a:solidFill>
                  <a:srgbClr val="000000"/>
                </a:solidFill>
                <a:effectLst/>
                <a:latin typeface="Times New Roman" panose="02020603050405020304" pitchFamily="18" charset="0"/>
                <a:ea typeface="Times New Roman" panose="02020603050405020304" pitchFamily="18" charset="0"/>
              </a:rPr>
              <a:t>environmental problems</a:t>
            </a:r>
            <a:r>
              <a:rPr lang="en-US" dirty="0">
                <a:solidFill>
                  <a:srgbClr val="000000"/>
                </a:solidFill>
                <a:effectLst/>
                <a:latin typeface="Times New Roman" panose="02020603050405020304" pitchFamily="18" charset="0"/>
                <a:ea typeface="Times New Roman" panose="02020603050405020304" pitchFamily="18" charset="0"/>
              </a:rPr>
              <a:t> is rather wide nowadays. What ecological problems can you name?</a:t>
            </a:r>
            <a:endParaRPr lang="ru-RU" sz="3200" b="1" kern="10" dirty="0">
              <a:ln w="9525">
                <a:round/>
                <a:headEnd/>
                <a:tailEnd/>
              </a:ln>
              <a:gradFill rotWithShape="0">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Arial"/>
              <a:cs typeface="Arial"/>
            </a:endParaRPr>
          </a:p>
        </p:txBody>
      </p:sp>
      <p:pic>
        <p:nvPicPr>
          <p:cNvPr id="19" name="Рисунок 14" descr="Растения крупным планом">
            <a:extLst>
              <a:ext uri="{FF2B5EF4-FFF2-40B4-BE49-F238E27FC236}">
                <a16:creationId xmlns:a16="http://schemas.microsoft.com/office/drawing/2014/main" id="{D6CFF55D-EA3F-6E9D-3301-8FFC1310C3BE}"/>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val="0"/>
              </a:ext>
            </a:extLst>
          </a:blip>
          <a:srcRect/>
          <a:stretch/>
        </p:blipFill>
        <p:spPr>
          <a:xfrm>
            <a:off x="0" y="3716594"/>
            <a:ext cx="12192000" cy="3141406"/>
          </a:xfrm>
        </p:spPr>
      </p:pic>
      <p:sp>
        <p:nvSpPr>
          <p:cNvPr id="2" name="Номер слайда 1">
            <a:extLst>
              <a:ext uri="{FF2B5EF4-FFF2-40B4-BE49-F238E27FC236}">
                <a16:creationId xmlns:a16="http://schemas.microsoft.com/office/drawing/2014/main" id="{06EA18F1-1CB3-04BA-3FB2-530F2637A3F7}"/>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12</a:t>
            </a:fld>
            <a:endParaRPr lang="ru-RU" dirty="0"/>
          </a:p>
        </p:txBody>
      </p:sp>
      <p:pic>
        <p:nvPicPr>
          <p:cNvPr id="6" name="Рисунок 5">
            <a:extLst>
              <a:ext uri="{FF2B5EF4-FFF2-40B4-BE49-F238E27FC236}">
                <a16:creationId xmlns:a16="http://schemas.microsoft.com/office/drawing/2014/main" id="{012C1503-1666-ED83-69E6-F9958B6AB120}"/>
              </a:ext>
            </a:extLst>
          </p:cNvPr>
          <p:cNvPicPr>
            <a:picLocks noChangeAspect="1"/>
          </p:cNvPicPr>
          <p:nvPr/>
        </p:nvPicPr>
        <p:blipFill rotWithShape="1">
          <a:blip r:embed="rId4"/>
          <a:srcRect b="15750"/>
          <a:stretch/>
        </p:blipFill>
        <p:spPr>
          <a:xfrm>
            <a:off x="0" y="2168555"/>
            <a:ext cx="12211125" cy="4689445"/>
          </a:xfrm>
          <a:prstGeom prst="rect">
            <a:avLst/>
          </a:prstGeom>
        </p:spPr>
      </p:pic>
    </p:spTree>
    <p:extLst>
      <p:ext uri="{BB962C8B-B14F-4D97-AF65-F5344CB8AC3E}">
        <p14:creationId xmlns:p14="http://schemas.microsoft.com/office/powerpoint/2010/main" val="4098310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A0BA3D-9921-C7FC-BC8D-5FC0FFA61E80}"/>
              </a:ext>
            </a:extLst>
          </p:cNvPr>
          <p:cNvSpPr>
            <a:spLocks noGrp="1"/>
          </p:cNvSpPr>
          <p:nvPr>
            <p:ph type="title"/>
          </p:nvPr>
        </p:nvSpPr>
        <p:spPr>
          <a:xfrm>
            <a:off x="5134980" y="471164"/>
            <a:ext cx="6323957" cy="1088020"/>
          </a:xfrm>
        </p:spPr>
        <p:txBody>
          <a:bodyPr rtlCol="0"/>
          <a:lstStyle>
            <a:defPPr>
              <a:defRPr lang="ru-RU"/>
            </a:defPPr>
          </a:lstStyle>
          <a:p>
            <a:pPr algn="just">
              <a:lnSpc>
                <a:spcPct val="115000"/>
              </a:lnSpc>
              <a:spcAft>
                <a:spcPts val="1000"/>
              </a:spcAft>
            </a:pPr>
            <a:r>
              <a:rPr lang="ru-RU" sz="2400" b="1" dirty="0">
                <a:solidFill>
                  <a:srgbClr val="C00000"/>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10 </a:t>
            </a:r>
            <a:r>
              <a:rPr lang="en-US" sz="2400" b="1" dirty="0">
                <a:solidFill>
                  <a:srgbClr val="C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environmental problems are:</a:t>
            </a:r>
            <a:endParaRPr lang="ru-RU" sz="2400" dirty="0">
              <a:solidFill>
                <a:srgbClr val="C00000"/>
              </a:solidFill>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26" descr="Вид с воздуха на аллею, обсаженную деревьями, и луга для выпаса скота по сторонам">
            <a:extLst>
              <a:ext uri="{FF2B5EF4-FFF2-40B4-BE49-F238E27FC236}">
                <a16:creationId xmlns:a16="http://schemas.microsoft.com/office/drawing/2014/main" id="{839F036C-A908-D88B-93D2-2FC59D5D12AB}"/>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a:stretch/>
        </p:blipFill>
        <p:spPr>
          <a:xfrm>
            <a:off x="-1" y="0"/>
            <a:ext cx="4495801" cy="6858000"/>
          </a:xfrm>
        </p:spPr>
      </p:pic>
      <p:sp>
        <p:nvSpPr>
          <p:cNvPr id="4" name="Объект 3">
            <a:extLst>
              <a:ext uri="{FF2B5EF4-FFF2-40B4-BE49-F238E27FC236}">
                <a16:creationId xmlns:a16="http://schemas.microsoft.com/office/drawing/2014/main" id="{1399A34E-6529-A0C2-1EEE-44E5D83178AC}"/>
              </a:ext>
            </a:extLst>
          </p:cNvPr>
          <p:cNvSpPr>
            <a:spLocks noGrp="1"/>
          </p:cNvSpPr>
          <p:nvPr>
            <p:ph sz="quarter" idx="11"/>
          </p:nvPr>
        </p:nvSpPr>
        <p:spPr>
          <a:xfrm>
            <a:off x="5135563" y="1858931"/>
            <a:ext cx="6323374" cy="4344684"/>
          </a:xfrm>
        </p:spPr>
        <p:txBody>
          <a:bodyPr rtlCol="0"/>
          <a:lstStyle>
            <a:defPPr>
              <a:defRPr lang="ru-RU"/>
            </a:defPPr>
          </a:lstStyle>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Pollution</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Загрязнение окружающей среды</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Global warming</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Глобальное потепление</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Overpopulation</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Перенаселение</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Natural resource depletion</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Истощение природных ресурсов</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Waste disposal</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Утилизация отходов</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Climate change</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Изменение климата</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Loss of biodiversity</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Утрата биоразнообразия</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Deforestation</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Вырубка леса</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Urban sprawl</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Разрастание городов</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Ozone layer depletion</a:t>
            </a:r>
            <a:r>
              <a:rPr lang="ru-RU" sz="18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Разрушение озонового слоя</a:t>
            </a:r>
            <a:endParaRPr lang="ru-RU" sz="18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rtl="0">
              <a:lnSpc>
                <a:spcPct val="110000"/>
              </a:lnSpc>
            </a:pPr>
            <a:endParaRPr lang="ru-RU" sz="1700" dirty="0"/>
          </a:p>
          <a:p>
            <a:pPr rtl="0">
              <a:lnSpc>
                <a:spcPct val="110000"/>
              </a:lnSpc>
            </a:pPr>
            <a:endParaRPr lang="ru-RU" sz="1700" dirty="0"/>
          </a:p>
        </p:txBody>
      </p:sp>
      <p:sp>
        <p:nvSpPr>
          <p:cNvPr id="6" name="Номер слайда 5">
            <a:extLst>
              <a:ext uri="{FF2B5EF4-FFF2-40B4-BE49-F238E27FC236}">
                <a16:creationId xmlns:a16="http://schemas.microsoft.com/office/drawing/2014/main" id="{6B645A76-E100-EFC9-2708-1B148174751D}"/>
              </a:ext>
            </a:extLst>
          </p:cNvPr>
          <p:cNvSpPr>
            <a:spLocks noGrp="1"/>
          </p:cNvSpPr>
          <p:nvPr>
            <p:ph type="sldNum" sz="quarter" idx="4"/>
          </p:nvPr>
        </p:nvSpPr>
        <p:spPr>
          <a:xfrm>
            <a:off x="8610600" y="6356350"/>
            <a:ext cx="2743200" cy="365125"/>
          </a:xfrm>
        </p:spPr>
        <p:txBody>
          <a:bodyPr rtlCol="0"/>
          <a:lstStyle>
            <a:defPPr>
              <a:defRPr lang="ru-RU"/>
            </a:defPPr>
          </a:lstStyle>
          <a:p>
            <a:pPr rtl="0"/>
            <a:fld id="{EA87306C-81BA-4795-A5CA-9392456A8C1E}" type="slidenum">
              <a:rPr lang="ru-RU" smtClean="0"/>
              <a:pPr rtl="0"/>
              <a:t>13</a:t>
            </a:fld>
            <a:endParaRPr lang="ru-RU" dirty="0"/>
          </a:p>
        </p:txBody>
      </p:sp>
    </p:spTree>
    <p:extLst>
      <p:ext uri="{BB962C8B-B14F-4D97-AF65-F5344CB8AC3E}">
        <p14:creationId xmlns:p14="http://schemas.microsoft.com/office/powerpoint/2010/main" val="1981909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a:extLst>
              <a:ext uri="{FF2B5EF4-FFF2-40B4-BE49-F238E27FC236}">
                <a16:creationId xmlns:a16="http://schemas.microsoft.com/office/drawing/2014/main" id="{F19F84DA-5684-F926-1345-19FB64ED4A39}"/>
              </a:ext>
            </a:extLst>
          </p:cNvPr>
          <p:cNvPicPr>
            <a:picLocks noChangeAspect="1"/>
          </p:cNvPicPr>
          <p:nvPr/>
        </p:nvPicPr>
        <p:blipFill rotWithShape="1">
          <a:blip r:embed="rId3"/>
          <a:srcRect l="15449" r="13109"/>
          <a:stretch/>
        </p:blipFill>
        <p:spPr>
          <a:xfrm>
            <a:off x="0" y="-7602"/>
            <a:ext cx="6753138" cy="6873203"/>
          </a:xfrm>
          <a:prstGeom prst="rect">
            <a:avLst/>
          </a:prstGeom>
        </p:spPr>
      </p:pic>
      <p:sp>
        <p:nvSpPr>
          <p:cNvPr id="2" name="Заголовок 1">
            <a:extLst>
              <a:ext uri="{FF2B5EF4-FFF2-40B4-BE49-F238E27FC236}">
                <a16:creationId xmlns:a16="http://schemas.microsoft.com/office/drawing/2014/main" id="{D0A0BA3D-9921-C7FC-BC8D-5FC0FFA61E80}"/>
              </a:ext>
            </a:extLst>
          </p:cNvPr>
          <p:cNvSpPr>
            <a:spLocks noGrp="1"/>
          </p:cNvSpPr>
          <p:nvPr>
            <p:ph type="title"/>
          </p:nvPr>
        </p:nvSpPr>
        <p:spPr>
          <a:xfrm>
            <a:off x="5134980" y="706056"/>
            <a:ext cx="6323957" cy="1088020"/>
          </a:xfrm>
        </p:spPr>
        <p:style>
          <a:lnRef idx="2">
            <a:schemeClr val="dk1"/>
          </a:lnRef>
          <a:fillRef idx="1">
            <a:schemeClr val="lt1"/>
          </a:fillRef>
          <a:effectRef idx="0">
            <a:schemeClr val="dk1"/>
          </a:effectRef>
          <a:fontRef idx="minor">
            <a:schemeClr val="dk1"/>
          </a:fontRef>
        </p:style>
        <p:txBody>
          <a:bodyPr rtlCol="0"/>
          <a:lstStyle>
            <a:defPPr>
              <a:defRPr lang="ru-RU"/>
            </a:defPPr>
          </a:lstStyle>
          <a:p>
            <a:pPr rtl="0"/>
            <a:r>
              <a:rPr lang="en-US" sz="2400" b="1" dirty="0">
                <a:solidFill>
                  <a:srgbClr val="A50021"/>
                </a:solidFill>
              </a:rPr>
              <a:t>WHAT ARE THE RESULTS OF OUR INFLUENCE ON THE ENVIRONMENT</a:t>
            </a:r>
            <a:r>
              <a:rPr lang="ru-RU" sz="2400" b="1" dirty="0">
                <a:solidFill>
                  <a:srgbClr val="A50021"/>
                </a:solidFill>
              </a:rPr>
              <a:t>?</a:t>
            </a:r>
            <a:endParaRPr lang="ru-RU" dirty="0"/>
          </a:p>
        </p:txBody>
      </p:sp>
      <p:sp>
        <p:nvSpPr>
          <p:cNvPr id="4" name="Объект 3">
            <a:extLst>
              <a:ext uri="{FF2B5EF4-FFF2-40B4-BE49-F238E27FC236}">
                <a16:creationId xmlns:a16="http://schemas.microsoft.com/office/drawing/2014/main" id="{1399A34E-6529-A0C2-1EEE-44E5D83178AC}"/>
              </a:ext>
            </a:extLst>
          </p:cNvPr>
          <p:cNvSpPr>
            <a:spLocks noGrp="1"/>
          </p:cNvSpPr>
          <p:nvPr>
            <p:ph sz="quarter" idx="11"/>
          </p:nvPr>
        </p:nvSpPr>
        <p:spPr>
          <a:xfrm>
            <a:off x="5135563" y="2093823"/>
            <a:ext cx="6323374" cy="4344684"/>
          </a:xfrm>
        </p:spPr>
        <p:style>
          <a:lnRef idx="2">
            <a:schemeClr val="dk1"/>
          </a:lnRef>
          <a:fillRef idx="1">
            <a:schemeClr val="lt1"/>
          </a:fillRef>
          <a:effectRef idx="0">
            <a:schemeClr val="dk1"/>
          </a:effectRef>
          <a:fontRef idx="minor">
            <a:schemeClr val="dk1"/>
          </a:fontRef>
        </p:style>
        <p:txBody>
          <a:bodyPr rtlCol="0"/>
          <a:lstStyle>
            <a:defPPr>
              <a:defRPr lang="ru-RU"/>
            </a:defPPr>
          </a:lstStyle>
          <a:p>
            <a:r>
              <a:rPr lang="en-US" sz="1800" b="1" dirty="0"/>
              <a:t>We pollute the air. </a:t>
            </a:r>
            <a:r>
              <a:rPr lang="en-US" sz="1800" b="1" dirty="0">
                <a:solidFill>
                  <a:srgbClr val="C00000"/>
                </a:solidFill>
              </a:rPr>
              <a:t>– We change the climate.</a:t>
            </a:r>
          </a:p>
          <a:p>
            <a:r>
              <a:rPr lang="en-US" sz="1800" b="1" dirty="0"/>
              <a:t>We leave a fire. </a:t>
            </a:r>
            <a:r>
              <a:rPr lang="en-US" sz="1800" b="1" dirty="0">
                <a:solidFill>
                  <a:srgbClr val="C00000"/>
                </a:solidFill>
              </a:rPr>
              <a:t>– We destroy the forest.</a:t>
            </a:r>
          </a:p>
          <a:p>
            <a:r>
              <a:rPr lang="en-US" sz="1800" b="1" dirty="0"/>
              <a:t>We drop plastic bottles. </a:t>
            </a:r>
            <a:r>
              <a:rPr lang="en-US" sz="1800" b="1" dirty="0">
                <a:solidFill>
                  <a:srgbClr val="C00000"/>
                </a:solidFill>
              </a:rPr>
              <a:t>– We damage nature.</a:t>
            </a:r>
          </a:p>
          <a:p>
            <a:r>
              <a:rPr lang="en-US" sz="1800" b="1" dirty="0"/>
              <a:t>We leave litter in the forests. </a:t>
            </a:r>
            <a:r>
              <a:rPr lang="en-US" sz="1800" b="1" dirty="0">
                <a:solidFill>
                  <a:srgbClr val="C00000"/>
                </a:solidFill>
              </a:rPr>
              <a:t>– We hurt animals.</a:t>
            </a:r>
          </a:p>
          <a:p>
            <a:r>
              <a:rPr lang="en-US" sz="1800" b="1" dirty="0"/>
              <a:t>We break trees. </a:t>
            </a:r>
            <a:r>
              <a:rPr lang="en-US" sz="1800" b="1" dirty="0">
                <a:solidFill>
                  <a:srgbClr val="C00000"/>
                </a:solidFill>
              </a:rPr>
              <a:t>– We disturb birds.</a:t>
            </a:r>
          </a:p>
          <a:p>
            <a:r>
              <a:rPr lang="en-US" sz="1800" b="1" dirty="0"/>
              <a:t>We don’t recycle paper</a:t>
            </a:r>
            <a:r>
              <a:rPr lang="en-US" sz="1800" b="1" dirty="0">
                <a:solidFill>
                  <a:srgbClr val="C00000"/>
                </a:solidFill>
              </a:rPr>
              <a:t>. – We cut down trees to make new paper.</a:t>
            </a:r>
          </a:p>
          <a:p>
            <a:r>
              <a:rPr lang="en-US" sz="1800" b="1" dirty="0"/>
              <a:t>We throw litter in the rivers and seas. </a:t>
            </a:r>
            <a:r>
              <a:rPr lang="en-US" sz="1800" b="1" dirty="0">
                <a:solidFill>
                  <a:srgbClr val="C00000"/>
                </a:solidFill>
              </a:rPr>
              <a:t>– We cause water pollution.</a:t>
            </a:r>
          </a:p>
          <a:p>
            <a:r>
              <a:rPr lang="en-US" sz="1800" b="1" dirty="0"/>
              <a:t>We leave glass bottles in the forest. </a:t>
            </a:r>
            <a:r>
              <a:rPr lang="en-US" sz="1800" b="1" dirty="0">
                <a:solidFill>
                  <a:srgbClr val="C00000"/>
                </a:solidFill>
              </a:rPr>
              <a:t>– We hurt animals and people.</a:t>
            </a:r>
            <a:endParaRPr lang="ru-RU" sz="1800" b="1" dirty="0">
              <a:solidFill>
                <a:srgbClr val="C00000"/>
              </a:solidFill>
            </a:endParaRPr>
          </a:p>
          <a:p>
            <a:pPr rtl="0">
              <a:lnSpc>
                <a:spcPct val="110000"/>
              </a:lnSpc>
            </a:pPr>
            <a:endParaRPr lang="ru-RU" sz="1700" dirty="0"/>
          </a:p>
          <a:p>
            <a:pPr rtl="0">
              <a:lnSpc>
                <a:spcPct val="110000"/>
              </a:lnSpc>
            </a:pPr>
            <a:endParaRPr lang="ru-RU" sz="1700" dirty="0"/>
          </a:p>
        </p:txBody>
      </p:sp>
      <p:sp>
        <p:nvSpPr>
          <p:cNvPr id="6" name="Номер слайда 5">
            <a:extLst>
              <a:ext uri="{FF2B5EF4-FFF2-40B4-BE49-F238E27FC236}">
                <a16:creationId xmlns:a16="http://schemas.microsoft.com/office/drawing/2014/main" id="{6B645A76-E100-EFC9-2708-1B148174751D}"/>
              </a:ext>
            </a:extLst>
          </p:cNvPr>
          <p:cNvSpPr>
            <a:spLocks noGrp="1"/>
          </p:cNvSpPr>
          <p:nvPr>
            <p:ph type="sldNum" sz="quarter" idx="4"/>
          </p:nvPr>
        </p:nvSpPr>
        <p:spPr>
          <a:xfrm>
            <a:off x="8610600" y="6356350"/>
            <a:ext cx="2743200" cy="365125"/>
          </a:xfrm>
        </p:spPr>
        <p:txBody>
          <a:bodyPr rtlCol="0"/>
          <a:lstStyle>
            <a:defPPr>
              <a:defRPr lang="ru-RU"/>
            </a:defPPr>
          </a:lstStyle>
          <a:p>
            <a:pPr rtl="0"/>
            <a:fld id="{EA87306C-81BA-4795-A5CA-9392456A8C1E}" type="slidenum">
              <a:rPr lang="ru-RU" smtClean="0"/>
              <a:pPr rtl="0"/>
              <a:t>14</a:t>
            </a:fld>
            <a:endParaRPr lang="ru-RU" dirty="0"/>
          </a:p>
        </p:txBody>
      </p:sp>
    </p:spTree>
    <p:extLst>
      <p:ext uri="{BB962C8B-B14F-4D97-AF65-F5344CB8AC3E}">
        <p14:creationId xmlns:p14="http://schemas.microsoft.com/office/powerpoint/2010/main" val="575016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1A6EA623-FC3F-8EBD-1C1B-072A21C29610}"/>
              </a:ext>
            </a:extLst>
          </p:cNvPr>
          <p:cNvSpPr>
            <a:spLocks noGrp="1"/>
          </p:cNvSpPr>
          <p:nvPr>
            <p:ph type="title"/>
          </p:nvPr>
        </p:nvSpPr>
        <p:spPr>
          <a:xfrm>
            <a:off x="838200" y="226143"/>
            <a:ext cx="10515600" cy="1229033"/>
          </a:xfrm>
        </p:spPr>
        <p:txBody>
          <a:bodyPr rtlCol="0"/>
          <a:lstStyle>
            <a:defPPr>
              <a:defRPr lang="ru-RU"/>
            </a:defPPr>
          </a:lstStyle>
          <a:p>
            <a:pPr rtl="0"/>
            <a:endParaRPr lang="ru-RU" dirty="0"/>
          </a:p>
        </p:txBody>
      </p:sp>
      <p:sp>
        <p:nvSpPr>
          <p:cNvPr id="12" name="Объект 11">
            <a:extLst>
              <a:ext uri="{FF2B5EF4-FFF2-40B4-BE49-F238E27FC236}">
                <a16:creationId xmlns:a16="http://schemas.microsoft.com/office/drawing/2014/main" id="{8861FF45-BE19-75F7-FDF6-3CF0D85A8F09}"/>
              </a:ext>
            </a:extLst>
          </p:cNvPr>
          <p:cNvSpPr>
            <a:spLocks noGrp="1"/>
          </p:cNvSpPr>
          <p:nvPr>
            <p:ph sz="quarter" idx="11"/>
          </p:nvPr>
        </p:nvSpPr>
        <p:spPr>
          <a:xfrm>
            <a:off x="838200" y="2615344"/>
            <a:ext cx="10515600" cy="3338513"/>
          </a:xfrm>
        </p:spPr>
        <p:txBody>
          <a:bodyPr rtlCol="0"/>
          <a:lstStyle>
            <a:defPPr>
              <a:defRPr lang="ru-RU"/>
            </a:defPPr>
          </a:lstStyle>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The air is polluted.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The climate is changed.</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 fire is left</a:t>
            </a:r>
            <a:r>
              <a:rPr lang="en-US" sz="2400" b="1" dirty="0">
                <a:latin typeface="Calibri" panose="020F0502020204030204" pitchFamily="34" charset="0"/>
                <a:ea typeface="Times New Roman" panose="02020603050405020304" pitchFamily="18" charset="0"/>
                <a:cs typeface="Calibri" panose="020F0502020204030204" pitchFamily="34" charset="0"/>
              </a:rPr>
              <a:t>.</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ru-RU"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The forest is destroyed.</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Plastic bottles are dropped.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t>
            </a:r>
            <a:r>
              <a:rPr lang="ru-RU"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Nature is damaged.</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Litter is left in the forests.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t>
            </a:r>
            <a:r>
              <a:rPr lang="ru-RU"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Animals are hurt.</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Trees are broken.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t>
            </a:r>
            <a:r>
              <a:rPr lang="ru-RU"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Birds are disturbed.</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Paper is not recycled.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t>
            </a:r>
            <a:r>
              <a:rPr lang="ru-RU"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Trees are cut down to make new paper.</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Litter is thrown in the rivers and seas.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t>
            </a:r>
            <a:r>
              <a:rPr lang="ru-RU"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Water pollution is caused.</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lvl="0" eaLnBrk="0" hangingPunct="0">
              <a:spcAft>
                <a:spcPts val="0"/>
              </a:spcAft>
              <a:buClr>
                <a:srgbClr val="548235"/>
              </a:buClr>
              <a:tabLst>
                <a:tab pos="457200" algn="l"/>
              </a:tabLst>
            </a:pPr>
            <a:r>
              <a:rPr lang="en-US"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Glass bottles are left in the forest.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t>
            </a:r>
            <a:r>
              <a:rPr lang="ru-RU"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US" sz="24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Animals and people are hurt.</a:t>
            </a:r>
            <a:endParaRPr lang="ru-RU" sz="2400"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2" name="Номер слайда 1">
            <a:extLst>
              <a:ext uri="{FF2B5EF4-FFF2-40B4-BE49-F238E27FC236}">
                <a16:creationId xmlns:a16="http://schemas.microsoft.com/office/drawing/2014/main" id="{5B347400-F1A2-FAFC-8A83-9280B6C44D15}"/>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15</a:t>
            </a:fld>
            <a:endParaRPr lang="ru-RU" dirty="0"/>
          </a:p>
        </p:txBody>
      </p:sp>
      <p:sp>
        <p:nvSpPr>
          <p:cNvPr id="5" name="Заголовок 1">
            <a:extLst>
              <a:ext uri="{FF2B5EF4-FFF2-40B4-BE49-F238E27FC236}">
                <a16:creationId xmlns:a16="http://schemas.microsoft.com/office/drawing/2014/main" id="{F92C9C94-32C7-08A7-69B5-73CE242E1331}"/>
              </a:ext>
            </a:extLst>
          </p:cNvPr>
          <p:cNvSpPr txBox="1">
            <a:spLocks/>
          </p:cNvSpPr>
          <p:nvPr/>
        </p:nvSpPr>
        <p:spPr>
          <a:xfrm>
            <a:off x="838200" y="499099"/>
            <a:ext cx="10515600" cy="1229033"/>
          </a:xfrm>
          <a:prstGeom prst="rect">
            <a:avLst/>
          </a:prstGeom>
        </p:spPr>
        <p:style>
          <a:lnRef idx="2">
            <a:schemeClr val="dk1"/>
          </a:lnRef>
          <a:fillRef idx="1">
            <a:schemeClr val="lt1"/>
          </a:fillRef>
          <a:effectRef idx="0">
            <a:schemeClr val="dk1"/>
          </a:effectRef>
          <a:fontRef idx="minor">
            <a:schemeClr val="dk1"/>
          </a:fontRef>
        </p:style>
        <p:txBody>
          <a:bodyPr rtlCol="0" anchor="b"/>
          <a:lstStyle>
            <a:defPPr>
              <a:defRPr lang="ru-RU"/>
            </a:defPPr>
            <a:lvl1pPr algn="ctr" defTabSz="914400" rtl="0" eaLnBrk="1" latinLnBrk="0" hangingPunct="1">
              <a:lnSpc>
                <a:spcPct val="90000"/>
              </a:lnSpc>
              <a:spcBef>
                <a:spcPct val="0"/>
              </a:spcBef>
              <a:buNone/>
              <a:defRPr lang="ru-RU" sz="2400" b="1" kern="1200" cap="all" spc="100" baseline="0">
                <a:solidFill>
                  <a:schemeClr val="tx2">
                    <a:lumMod val="75000"/>
                  </a:schemeClr>
                </a:solidFill>
                <a:latin typeface="Arial" panose="020B0604020202020204" pitchFamily="34" charset="0"/>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US" dirty="0">
                <a:solidFill>
                  <a:srgbClr val="A50021"/>
                </a:solidFill>
              </a:rPr>
              <a:t>WHAT ARE THE RESULTS OF OUR INFLUENCE ON THE ENVIRONMENT?</a:t>
            </a:r>
            <a:endParaRPr lang="en-US" dirty="0"/>
          </a:p>
        </p:txBody>
      </p:sp>
    </p:spTree>
    <p:extLst>
      <p:ext uri="{BB962C8B-B14F-4D97-AF65-F5344CB8AC3E}">
        <p14:creationId xmlns:p14="http://schemas.microsoft.com/office/powerpoint/2010/main" val="3299512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ED682336-2973-D5FA-2FBF-7B9AA0E56191}"/>
              </a:ext>
            </a:extLst>
          </p:cNvPr>
          <p:cNvSpPr>
            <a:spLocks noGrp="1"/>
          </p:cNvSpPr>
          <p:nvPr>
            <p:ph type="title"/>
          </p:nvPr>
        </p:nvSpPr>
        <p:spPr>
          <a:xfrm>
            <a:off x="-10559" y="1"/>
            <a:ext cx="4952999" cy="2182482"/>
          </a:xfrm>
        </p:spPr>
        <p:txBody>
          <a:bodyPr rtlCol="0"/>
          <a:lstStyle>
            <a:defPPr>
              <a:defRPr lang="ru-RU"/>
            </a:defPPr>
          </a:lstStyle>
          <a:p>
            <a:pPr rtl="0"/>
            <a:r>
              <a:rPr lang="en-US" dirty="0"/>
              <a:t>Watch the video</a:t>
            </a:r>
            <a:endParaRPr lang="ru-RU" dirty="0"/>
          </a:p>
        </p:txBody>
      </p:sp>
      <p:pic>
        <p:nvPicPr>
          <p:cNvPr id="60" name="Рисунок 59" descr="Изображение травы, прорастающей из земли">
            <a:extLst>
              <a:ext uri="{FF2B5EF4-FFF2-40B4-BE49-F238E27FC236}">
                <a16:creationId xmlns:a16="http://schemas.microsoft.com/office/drawing/2014/main" id="{203BE455-3949-41E3-AD2E-8F6C87C38369}"/>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val="0"/>
              </a:ext>
            </a:extLst>
          </a:blip>
          <a:srcRect t="179" b="179"/>
          <a:stretch/>
        </p:blipFill>
        <p:spPr>
          <a:xfrm>
            <a:off x="4942932" y="0"/>
            <a:ext cx="7249067" cy="2182483"/>
          </a:xfrm>
        </p:spPr>
      </p:pic>
      <p:sp>
        <p:nvSpPr>
          <p:cNvPr id="2" name="Номер слайда 1">
            <a:extLst>
              <a:ext uri="{FF2B5EF4-FFF2-40B4-BE49-F238E27FC236}">
                <a16:creationId xmlns:a16="http://schemas.microsoft.com/office/drawing/2014/main" id="{98B4D8E8-D0EF-11C8-495B-3876957CDB28}"/>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16</a:t>
            </a:fld>
            <a:endParaRPr lang="ru-RU" dirty="0"/>
          </a:p>
        </p:txBody>
      </p:sp>
      <p:sp>
        <p:nvSpPr>
          <p:cNvPr id="10" name="TextBox 9">
            <a:extLst>
              <a:ext uri="{FF2B5EF4-FFF2-40B4-BE49-F238E27FC236}">
                <a16:creationId xmlns:a16="http://schemas.microsoft.com/office/drawing/2014/main" id="{B2CC723D-54C2-5C7E-192F-12EF97005A1F}"/>
              </a:ext>
            </a:extLst>
          </p:cNvPr>
          <p:cNvSpPr txBox="1"/>
          <p:nvPr/>
        </p:nvSpPr>
        <p:spPr>
          <a:xfrm>
            <a:off x="373310" y="2468922"/>
            <a:ext cx="11379666" cy="2554545"/>
          </a:xfrm>
          <a:prstGeom prst="rect">
            <a:avLst/>
          </a:prstGeom>
          <a:noFill/>
        </p:spPr>
        <p:txBody>
          <a:bodyPr wrap="square">
            <a:spAutoFit/>
          </a:bodyPr>
          <a:lstStyle/>
          <a:p>
            <a:r>
              <a:rPr lang="en-US" sz="3200" dirty="0">
                <a:solidFill>
                  <a:srgbClr val="000000"/>
                </a:solidFill>
                <a:effectLst/>
                <a:latin typeface="Times New Roman" panose="02020603050405020304" pitchFamily="18" charset="0"/>
                <a:ea typeface="Times New Roman" panose="02020603050405020304" pitchFamily="18" charset="0"/>
              </a:rPr>
              <a:t>Our planet is so beautiful. Can we allow dying such beauty? </a:t>
            </a:r>
            <a:endParaRPr lang="ru-RU" sz="3200" dirty="0">
              <a:solidFill>
                <a:srgbClr val="000000"/>
              </a:solidFill>
              <a:effectLst/>
              <a:latin typeface="Times New Roman" panose="02020603050405020304" pitchFamily="18" charset="0"/>
              <a:ea typeface="Times New Roman" panose="02020603050405020304" pitchFamily="18" charset="0"/>
            </a:endParaRPr>
          </a:p>
          <a:p>
            <a:r>
              <a:rPr lang="en-US" sz="3200" dirty="0">
                <a:solidFill>
                  <a:srgbClr val="000000"/>
                </a:solidFill>
                <a:effectLst/>
                <a:latin typeface="Times New Roman" panose="02020603050405020304" pitchFamily="18" charset="0"/>
                <a:ea typeface="Times New Roman" panose="02020603050405020304" pitchFamily="18" charset="0"/>
              </a:rPr>
              <a:t>What can we do to protect the Earth? </a:t>
            </a:r>
            <a:endParaRPr lang="ru-RU" sz="3200" dirty="0">
              <a:solidFill>
                <a:srgbClr val="000000"/>
              </a:solidFill>
              <a:effectLst/>
              <a:latin typeface="Times New Roman" panose="02020603050405020304" pitchFamily="18" charset="0"/>
              <a:ea typeface="Times New Roman" panose="02020603050405020304" pitchFamily="18" charset="0"/>
            </a:endParaRPr>
          </a:p>
          <a:p>
            <a:endParaRPr lang="ru-RU" sz="3200" dirty="0">
              <a:solidFill>
                <a:srgbClr val="000000"/>
              </a:solidFill>
              <a:latin typeface="Times New Roman" panose="02020603050405020304" pitchFamily="18" charset="0"/>
              <a:ea typeface="Calibri" panose="020F0502020204030204" pitchFamily="34" charset="0"/>
            </a:endParaRPr>
          </a:p>
          <a:p>
            <a:r>
              <a:rPr lang="en-US" sz="3200" dirty="0">
                <a:effectLst/>
                <a:latin typeface="Times New Roman" panose="02020603050405020304" pitchFamily="18" charset="0"/>
                <a:ea typeface="Calibri" panose="020F0502020204030204" pitchFamily="34" charset="0"/>
              </a:rPr>
              <a:t>We are watching the video</a:t>
            </a:r>
            <a:r>
              <a:rPr lang="ru-RU" sz="3200" dirty="0">
                <a:effectLst/>
                <a:latin typeface="Times New Roman" panose="02020603050405020304" pitchFamily="18" charset="0"/>
                <a:ea typeface="Calibri" panose="020F0502020204030204" pitchFamily="34" charset="0"/>
              </a:rPr>
              <a:t>. </a:t>
            </a:r>
            <a:r>
              <a:rPr lang="en-US" sz="3200" dirty="0">
                <a:latin typeface="Times New Roman" panose="02020603050405020304" pitchFamily="18" charset="0"/>
                <a:ea typeface="Calibri" panose="020F0502020204030204" pitchFamily="34" charset="0"/>
              </a:rPr>
              <a:t>After watching this video tell me please what we can do to solve the ecological problems!</a:t>
            </a:r>
            <a:endParaRPr lang="ru-RU" sz="3200" dirty="0"/>
          </a:p>
        </p:txBody>
      </p:sp>
      <p:sp>
        <p:nvSpPr>
          <p:cNvPr id="12" name="TextBox 11">
            <a:extLst>
              <a:ext uri="{FF2B5EF4-FFF2-40B4-BE49-F238E27FC236}">
                <a16:creationId xmlns:a16="http://schemas.microsoft.com/office/drawing/2014/main" id="{9872BEB5-7B08-8A66-8D36-3F27A0C22DD4}"/>
              </a:ext>
            </a:extLst>
          </p:cNvPr>
          <p:cNvSpPr txBox="1"/>
          <p:nvPr/>
        </p:nvSpPr>
        <p:spPr>
          <a:xfrm>
            <a:off x="373310" y="5366743"/>
            <a:ext cx="11295776" cy="369332"/>
          </a:xfrm>
          <a:prstGeom prst="rect">
            <a:avLst/>
          </a:prstGeom>
          <a:noFill/>
        </p:spPr>
        <p:txBody>
          <a:bodyPr wrap="square">
            <a:spAutoFit/>
          </a:bodyPr>
          <a:lstStyle/>
          <a:p>
            <a:pPr algn="just"/>
            <a:r>
              <a:rPr lang="en-US" sz="1800"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How to Take Care of the Environment - 10 Ways to Take Care of the Environment (youtube.com)</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4517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Заголовок 24">
            <a:extLst>
              <a:ext uri="{FF2B5EF4-FFF2-40B4-BE49-F238E27FC236}">
                <a16:creationId xmlns:a16="http://schemas.microsoft.com/office/drawing/2014/main" id="{D353609C-AFD0-2BF5-05CC-2430B957436F}"/>
              </a:ext>
            </a:extLst>
          </p:cNvPr>
          <p:cNvSpPr>
            <a:spLocks noGrp="1"/>
          </p:cNvSpPr>
          <p:nvPr>
            <p:ph type="title"/>
          </p:nvPr>
        </p:nvSpPr>
        <p:spPr>
          <a:xfrm>
            <a:off x="411061" y="406188"/>
            <a:ext cx="2248250" cy="5950161"/>
          </a:xfrm>
        </p:spPr>
        <p:txBody>
          <a:bodyPr rtlCol="0"/>
          <a:lstStyle>
            <a:defPPr>
              <a:defRPr lang="ru-RU"/>
            </a:defPPr>
          </a:lstStyle>
          <a:p>
            <a:pPr algn="ctr"/>
            <a:r>
              <a:rPr lang="en-US" sz="2400" b="0" kern="10" cap="none" spc="0" dirty="0">
                <a:ln w="0"/>
                <a:solidFill>
                  <a:schemeClr val="accent1"/>
                </a:solidFill>
                <a:effectLst>
                  <a:outerShdw blurRad="38100" dist="25400" dir="5400000" algn="ctr" rotWithShape="0">
                    <a:srgbClr val="6E747A">
                      <a:alpha val="43000"/>
                    </a:srgbClr>
                  </a:outerShdw>
                </a:effectLst>
                <a:latin typeface="Arial"/>
                <a:cs typeface="Arial"/>
              </a:rPr>
              <a:t>What can we </a:t>
            </a:r>
            <a:br>
              <a:rPr lang="en-US" sz="2400" b="0" kern="10" cap="none" spc="0" dirty="0">
                <a:ln w="0"/>
                <a:solidFill>
                  <a:schemeClr val="accent1"/>
                </a:solidFill>
                <a:effectLst>
                  <a:outerShdw blurRad="38100" dist="25400" dir="5400000" algn="ctr" rotWithShape="0">
                    <a:srgbClr val="6E747A">
                      <a:alpha val="43000"/>
                    </a:srgbClr>
                  </a:outerShdw>
                </a:effectLst>
                <a:latin typeface="Arial"/>
                <a:cs typeface="Arial"/>
              </a:rPr>
            </a:br>
            <a:r>
              <a:rPr lang="en-US" sz="2400" b="0" kern="10" cap="none" spc="0" dirty="0">
                <a:ln w="0"/>
                <a:solidFill>
                  <a:schemeClr val="accent1"/>
                </a:solidFill>
                <a:effectLst>
                  <a:outerShdw blurRad="38100" dist="25400" dir="5400000" algn="ctr" rotWithShape="0">
                    <a:srgbClr val="6E747A">
                      <a:alpha val="43000"/>
                    </a:srgbClr>
                  </a:outerShdw>
                </a:effectLst>
                <a:latin typeface="Arial"/>
                <a:cs typeface="Arial"/>
              </a:rPr>
              <a:t>do to protect </a:t>
            </a:r>
            <a:br>
              <a:rPr lang="en-US" sz="2400" b="0" kern="10" cap="none" spc="0" dirty="0">
                <a:ln w="0"/>
                <a:solidFill>
                  <a:schemeClr val="accent1"/>
                </a:solidFill>
                <a:effectLst>
                  <a:outerShdw blurRad="38100" dist="25400" dir="5400000" algn="ctr" rotWithShape="0">
                    <a:srgbClr val="6E747A">
                      <a:alpha val="43000"/>
                    </a:srgbClr>
                  </a:outerShdw>
                </a:effectLst>
                <a:latin typeface="Arial"/>
                <a:cs typeface="Arial"/>
              </a:rPr>
            </a:br>
            <a:r>
              <a:rPr lang="en-US" sz="2400" b="0" kern="10" cap="none" spc="0" dirty="0">
                <a:ln w="0"/>
                <a:solidFill>
                  <a:schemeClr val="accent1"/>
                </a:solidFill>
                <a:effectLst>
                  <a:outerShdw blurRad="38100" dist="25400" dir="5400000" algn="ctr" rotWithShape="0">
                    <a:srgbClr val="6E747A">
                      <a:alpha val="43000"/>
                    </a:srgbClr>
                  </a:outerShdw>
                </a:effectLst>
                <a:latin typeface="Arial"/>
                <a:cs typeface="Arial"/>
              </a:rPr>
              <a:t>nature?</a:t>
            </a:r>
            <a:endParaRPr lang="ru-RU" sz="2400" b="0" kern="10" cap="none" spc="0" dirty="0">
              <a:ln w="0"/>
              <a:solidFill>
                <a:schemeClr val="accent1"/>
              </a:solidFill>
              <a:effectLst>
                <a:outerShdw blurRad="38100" dist="25400" dir="5400000" algn="ctr" rotWithShape="0">
                  <a:srgbClr val="6E747A">
                    <a:alpha val="43000"/>
                  </a:srgbClr>
                </a:outerShdw>
              </a:effectLst>
              <a:latin typeface="Arial"/>
              <a:cs typeface="Arial"/>
            </a:endParaRPr>
          </a:p>
        </p:txBody>
      </p:sp>
      <p:sp>
        <p:nvSpPr>
          <p:cNvPr id="2" name="Номер слайда 1">
            <a:extLst>
              <a:ext uri="{FF2B5EF4-FFF2-40B4-BE49-F238E27FC236}">
                <a16:creationId xmlns:a16="http://schemas.microsoft.com/office/drawing/2014/main" id="{06EA18F1-1CB3-04BA-3FB2-530F2637A3F7}"/>
              </a:ext>
            </a:extLst>
          </p:cNvPr>
          <p:cNvSpPr>
            <a:spLocks noGrp="1"/>
          </p:cNvSpPr>
          <p:nvPr>
            <p:ph type="sldNum" sz="quarter" idx="4"/>
          </p:nvPr>
        </p:nvSpPr>
        <p:spPr/>
        <p:txBody>
          <a:bodyPr rtlCol="0"/>
          <a:lstStyle>
            <a:defPPr>
              <a:defRPr lang="ru-RU"/>
            </a:defPPr>
          </a:lstStyle>
          <a:p>
            <a:pPr rtl="0"/>
            <a:fld id="{EA87306C-81BA-4795-A5CA-9392456A8C1E}" type="slidenum">
              <a:rPr lang="ru-RU" smtClean="0"/>
              <a:pPr rtl="0"/>
              <a:t>17</a:t>
            </a:fld>
            <a:endParaRPr lang="ru-RU" dirty="0"/>
          </a:p>
        </p:txBody>
      </p:sp>
      <p:sp>
        <p:nvSpPr>
          <p:cNvPr id="6" name="TextBox 5">
            <a:extLst>
              <a:ext uri="{FF2B5EF4-FFF2-40B4-BE49-F238E27FC236}">
                <a16:creationId xmlns:a16="http://schemas.microsoft.com/office/drawing/2014/main" id="{8B3F3DF8-ABD6-09B3-4308-81EDE168FE3F}"/>
              </a:ext>
            </a:extLst>
          </p:cNvPr>
          <p:cNvSpPr txBox="1"/>
          <p:nvPr/>
        </p:nvSpPr>
        <p:spPr>
          <a:xfrm>
            <a:off x="3064079" y="442002"/>
            <a:ext cx="8797954" cy="5878532"/>
          </a:xfrm>
          <a:prstGeom prst="rect">
            <a:avLst/>
          </a:prstGeom>
          <a:noFill/>
        </p:spPr>
        <p:txBody>
          <a:bodyPr wrap="square">
            <a:spAutoFit/>
          </a:bodyPr>
          <a:lstStyle/>
          <a:p>
            <a:pPr marL="342900" lvl="0" indent="-342900" algn="just">
              <a:buFont typeface="Symbol" panose="05050102010706020507" pitchFamily="18" charset="2"/>
              <a:buChar char=""/>
            </a:pPr>
            <a:r>
              <a:rPr lang="en-US" sz="2400" b="1" dirty="0">
                <a:solidFill>
                  <a:schemeClr val="accent4">
                    <a:lumMod val="50000"/>
                  </a:schemeClr>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r</a:t>
            </a:r>
            <a:r>
              <a:rPr lang="en-US"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educe traffic/ use bikes instead of cars</a:t>
            </a:r>
            <a:endParaRPr lang="ru-RU"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pPr>
            <a:r>
              <a:rPr lang="en-US"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air and water cleaners;</a:t>
            </a:r>
            <a:endParaRPr lang="ru-RU"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pPr>
            <a:r>
              <a:rPr lang="en-US" sz="2400" b="1" dirty="0">
                <a:solidFill>
                  <a:schemeClr val="accent4">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recycle rubbish (</a:t>
            </a:r>
            <a:r>
              <a:rPr lang="en-US" sz="2400" b="1" dirty="0">
                <a:solidFill>
                  <a:schemeClr val="accent4">
                    <a:lumMod val="50000"/>
                  </a:schemeClr>
                </a:solidFill>
                <a:latin typeface="Times New Roman" panose="02020603050405020304" pitchFamily="18" charset="0"/>
                <a:cs typeface="Times New Roman" panose="02020603050405020304" pitchFamily="18" charset="0"/>
              </a:rPr>
              <a:t>newspapers, bottles and metal cans)</a:t>
            </a:r>
            <a:r>
              <a:rPr lang="en-US" sz="2400" b="1" dirty="0">
                <a:solidFill>
                  <a:schemeClr val="accent4">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buFont typeface="Symbol" panose="05050102010706020507" pitchFamily="18" charset="2"/>
              <a:buChar char=""/>
            </a:pPr>
            <a:r>
              <a:rPr lang="en-US" sz="2000" b="1" dirty="0">
                <a:solidFill>
                  <a:schemeClr val="accent4">
                    <a:lumMod val="50000"/>
                  </a:schemeClr>
                </a:solidFill>
                <a:latin typeface="Times New Roman" panose="02020603050405020304" pitchFamily="18" charset="0"/>
                <a:cs typeface="Times New Roman" panose="02020603050405020304" pitchFamily="18" charset="0"/>
              </a:rPr>
              <a:t>try to avoid buying plastic. It’s hard to recycle.</a:t>
            </a:r>
            <a:endParaRPr lang="ru-RU" sz="2000" b="1" dirty="0">
              <a:solidFill>
                <a:schemeClr val="accent4">
                  <a:lumMod val="50000"/>
                </a:schemeClr>
              </a:solidFill>
              <a:latin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pPr>
            <a:r>
              <a:rPr lang="en-US" sz="2400" b="1" dirty="0">
                <a:solidFill>
                  <a:schemeClr val="accent4">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stop hunting;</a:t>
            </a:r>
            <a:endParaRPr lang="en-US" sz="2000" b="1" dirty="0">
              <a:solidFill>
                <a:schemeClr val="accent4">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US" sz="2400" b="1" dirty="0">
                <a:solidFill>
                  <a:schemeClr val="accent4">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environmental movements/ to support ecological organizations, </a:t>
            </a:r>
            <a:r>
              <a:rPr lang="en-US" sz="2000" b="1" dirty="0">
                <a:solidFill>
                  <a:schemeClr val="accent4">
                    <a:lumMod val="50000"/>
                  </a:schemeClr>
                </a:solidFill>
                <a:latin typeface="Times New Roman" panose="02020603050405020304" pitchFamily="18" charset="0"/>
                <a:cs typeface="Times New Roman" panose="02020603050405020304" pitchFamily="18" charset="0"/>
              </a:rPr>
              <a:t>Protect wildlife, plants and trees. Keep all water clean</a:t>
            </a:r>
          </a:p>
          <a:p>
            <a:pPr marL="342900" lvl="0" indent="-342900">
              <a:buFont typeface="Symbol" panose="05050102010706020507" pitchFamily="18" charset="2"/>
              <a:buChar char=""/>
            </a:pPr>
            <a:r>
              <a:rPr lang="en-US"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stop cutting down trees</a:t>
            </a:r>
          </a:p>
          <a:p>
            <a:pPr marL="342900" indent="-342900">
              <a:buFont typeface="Symbol" panose="05050102010706020507" pitchFamily="18" charset="2"/>
              <a:buChar char=""/>
            </a:pPr>
            <a:r>
              <a:rPr lang="en-US" sz="2400" b="1" dirty="0">
                <a:solidFill>
                  <a:schemeClr val="accent4">
                    <a:lumMod val="50000"/>
                  </a:schemeClr>
                </a:solidFill>
                <a:latin typeface="Times New Roman" panose="02020603050405020304" pitchFamily="18" charset="0"/>
                <a:cs typeface="Times New Roman" panose="02020603050405020304" pitchFamily="18" charset="0"/>
              </a:rPr>
              <a:t>feed birds in winter</a:t>
            </a:r>
          </a:p>
          <a:p>
            <a:pPr marL="342900" lvl="0" indent="-342900">
              <a:buFont typeface="Symbol" panose="05050102010706020507" pitchFamily="18" charset="2"/>
              <a:buChar char=""/>
            </a:pPr>
            <a:r>
              <a:rPr lang="en-US"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don’t dump waste in the forest</a:t>
            </a:r>
          </a:p>
          <a:p>
            <a:pPr marL="342900" indent="-342900">
              <a:buFont typeface="Symbol" panose="05050102010706020507" pitchFamily="18" charset="2"/>
              <a:buChar char=""/>
            </a:pPr>
            <a:r>
              <a:rPr lang="en-US" sz="2400" b="1" dirty="0">
                <a:solidFill>
                  <a:schemeClr val="accent4">
                    <a:lumMod val="50000"/>
                  </a:schemeClr>
                </a:solidFill>
                <a:latin typeface="Times New Roman" panose="02020603050405020304" pitchFamily="18" charset="0"/>
                <a:cs typeface="Times New Roman" panose="02020603050405020304" pitchFamily="18" charset="0"/>
              </a:rPr>
              <a:t>don’t use chemicals in the garden.</a:t>
            </a:r>
          </a:p>
          <a:p>
            <a:pPr marL="342900" indent="-342900">
              <a:buFont typeface="Symbol" panose="05050102010706020507" pitchFamily="18" charset="2"/>
              <a:buChar char=""/>
            </a:pPr>
            <a:r>
              <a:rPr lang="en-US" sz="2400" b="1" dirty="0">
                <a:solidFill>
                  <a:schemeClr val="accent4">
                    <a:lumMod val="50000"/>
                  </a:schemeClr>
                </a:solidFill>
                <a:latin typeface="Times New Roman" panose="02020603050405020304" pitchFamily="18" charset="0"/>
                <a:cs typeface="Times New Roman" panose="02020603050405020304" pitchFamily="18" charset="0"/>
              </a:rPr>
              <a:t>don’t cut wild flowers.</a:t>
            </a:r>
          </a:p>
          <a:p>
            <a:pPr marL="342900" lvl="0" indent="-342900">
              <a:buFont typeface="Symbol" panose="05050102010706020507" pitchFamily="18" charset="2"/>
              <a:buChar char=""/>
            </a:pPr>
            <a:r>
              <a:rPr lang="en-US"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don’t destroy the habitats of birds and animals</a:t>
            </a:r>
          </a:p>
          <a:p>
            <a:pPr marL="342900" indent="-342900">
              <a:buFont typeface="Symbol" panose="05050102010706020507" pitchFamily="18" charset="2"/>
              <a:buChar char=""/>
            </a:pPr>
            <a:r>
              <a:rPr lang="en-US" sz="2400" b="1" dirty="0">
                <a:solidFill>
                  <a:schemeClr val="accent4">
                    <a:lumMod val="50000"/>
                  </a:schemeClr>
                </a:solidFill>
                <a:latin typeface="Times New Roman" panose="02020603050405020304" pitchFamily="18" charset="0"/>
                <a:cs typeface="Times New Roman" panose="02020603050405020304" pitchFamily="18" charset="0"/>
              </a:rPr>
              <a:t>turn off the light when you leave the room.</a:t>
            </a:r>
          </a:p>
          <a:p>
            <a:pPr marL="342900" lvl="0" indent="-342900">
              <a:buFont typeface="Symbol" panose="05050102010706020507" pitchFamily="18" charset="2"/>
              <a:buChar char=""/>
            </a:pPr>
            <a:r>
              <a:rPr lang="en-US"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don’t pour toxic wastes into our rivers, seas and oceans and</a:t>
            </a:r>
            <a:endParaRPr lang="ru-RU"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US"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to plant as more trees and flowers as we can</a:t>
            </a:r>
            <a:endParaRPr lang="ru-RU" sz="2400" b="1" dirty="0">
              <a:solidFill>
                <a:schemeClr val="accent4">
                  <a:lumMod val="50000"/>
                </a:schemeClr>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01585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id="{75335026-4908-B82C-0C3C-4E5E0498CB6A}"/>
              </a:ext>
            </a:extLst>
          </p:cNvPr>
          <p:cNvSpPr>
            <a:spLocks noGrp="1"/>
          </p:cNvSpPr>
          <p:nvPr>
            <p:ph type="body" sz="quarter" idx="19"/>
          </p:nvPr>
        </p:nvSpPr>
        <p:spPr>
          <a:xfrm>
            <a:off x="1121672" y="1501629"/>
            <a:ext cx="4442603" cy="2378887"/>
          </a:xfrm>
        </p:spPr>
        <p:txBody>
          <a:bodyPr rtlCol="0"/>
          <a:lstStyle>
            <a:defPPr>
              <a:defRPr lang="ru-RU"/>
            </a:defPPr>
          </a:lstStyle>
          <a:p>
            <a:r>
              <a:rPr lang="en-US" sz="2000" dirty="0">
                <a:solidFill>
                  <a:schemeClr val="accent4">
                    <a:lumMod val="50000"/>
                  </a:schemeClr>
                </a:solidFill>
              </a:rPr>
              <a:t>As you can see, there is a long list of environmental problems, which need to be solved. Otherwise, our planet Earth may get fully destroyed. People should start dealing with these problems immediately. The most important thing they can do is to change their attitude towards the environment</a:t>
            </a:r>
            <a:r>
              <a:rPr lang="en-US" sz="1600" dirty="0">
                <a:solidFill>
                  <a:schemeClr val="accent4">
                    <a:lumMod val="50000"/>
                  </a:schemeClr>
                </a:solidFill>
              </a:rPr>
              <a:t>.</a:t>
            </a:r>
            <a:endParaRPr lang="ru-RU" sz="1600" dirty="0">
              <a:solidFill>
                <a:schemeClr val="accent4">
                  <a:lumMod val="50000"/>
                </a:schemeClr>
              </a:solidFill>
            </a:endParaRPr>
          </a:p>
          <a:p>
            <a:pPr rtl="0"/>
            <a:endParaRPr lang="ru-RU" sz="2000" dirty="0">
              <a:solidFill>
                <a:schemeClr val="accent4">
                  <a:lumMod val="50000"/>
                </a:schemeClr>
              </a:solidFill>
            </a:endParaRPr>
          </a:p>
        </p:txBody>
      </p:sp>
      <p:pic>
        <p:nvPicPr>
          <p:cNvPr id="15" name="Рисунок 14" descr="Древесный лист крупным планом">
            <a:extLst>
              <a:ext uri="{FF2B5EF4-FFF2-40B4-BE49-F238E27FC236}">
                <a16:creationId xmlns:a16="http://schemas.microsoft.com/office/drawing/2014/main" id="{C59CFD32-0A41-78F6-63F2-D8BBA2F23D00}"/>
              </a:ext>
            </a:extLst>
          </p:cNvPr>
          <p:cNvPicPr>
            <a:picLocks noGrp="1" noChangeAspect="1"/>
          </p:cNvPicPr>
          <p:nvPr>
            <p:ph type="pic" sz="quarter" idx="10"/>
          </p:nvPr>
        </p:nvPicPr>
        <p:blipFill>
          <a:blip r:embed="rId3"/>
          <a:srcRect l="55" r="55"/>
          <a:stretch/>
        </p:blipFill>
        <p:spPr>
          <a:xfrm>
            <a:off x="6771736" y="0"/>
            <a:ext cx="5420263" cy="6858000"/>
          </a:xfrm>
        </p:spPr>
      </p:pic>
    </p:spTree>
    <p:extLst>
      <p:ext uri="{BB962C8B-B14F-4D97-AF65-F5344CB8AC3E}">
        <p14:creationId xmlns:p14="http://schemas.microsoft.com/office/powerpoint/2010/main" val="34172538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Рисунок 14" descr="Древесный лист крупным планом">
            <a:extLst>
              <a:ext uri="{FF2B5EF4-FFF2-40B4-BE49-F238E27FC236}">
                <a16:creationId xmlns:a16="http://schemas.microsoft.com/office/drawing/2014/main" id="{C59CFD32-0A41-78F6-63F2-D8BBA2F23D00}"/>
              </a:ext>
            </a:extLst>
          </p:cNvPr>
          <p:cNvPicPr>
            <a:picLocks noGrp="1" noChangeAspect="1"/>
          </p:cNvPicPr>
          <p:nvPr>
            <p:ph type="pic" sz="quarter" idx="10"/>
          </p:nvPr>
        </p:nvPicPr>
        <p:blipFill>
          <a:blip r:embed="rId3"/>
          <a:srcRect l="55" r="55"/>
          <a:stretch/>
        </p:blipFill>
        <p:spPr>
          <a:xfrm>
            <a:off x="6771736" y="0"/>
            <a:ext cx="5420263" cy="6858000"/>
          </a:xfrm>
        </p:spPr>
      </p:pic>
      <p:pic>
        <p:nvPicPr>
          <p:cNvPr id="9" name="Рисунок 8">
            <a:extLst>
              <a:ext uri="{FF2B5EF4-FFF2-40B4-BE49-F238E27FC236}">
                <a16:creationId xmlns:a16="http://schemas.microsoft.com/office/drawing/2014/main" id="{872BEE21-BC01-E31F-77CE-183583616C37}"/>
              </a:ext>
            </a:extLst>
          </p:cNvPr>
          <p:cNvPicPr>
            <a:picLocks noChangeAspect="1"/>
          </p:cNvPicPr>
          <p:nvPr/>
        </p:nvPicPr>
        <p:blipFill>
          <a:blip r:embed="rId4"/>
          <a:stretch>
            <a:fillRect/>
          </a:stretch>
        </p:blipFill>
        <p:spPr>
          <a:xfrm>
            <a:off x="299228" y="170995"/>
            <a:ext cx="11593543" cy="6516009"/>
          </a:xfrm>
          <a:prstGeom prst="rect">
            <a:avLst/>
          </a:prstGeom>
        </p:spPr>
      </p:pic>
    </p:spTree>
    <p:extLst>
      <p:ext uri="{BB962C8B-B14F-4D97-AF65-F5344CB8AC3E}">
        <p14:creationId xmlns:p14="http://schemas.microsoft.com/office/powerpoint/2010/main" val="836190138"/>
      </p:ext>
    </p:extLst>
  </p:cSld>
  <p:clrMapOvr>
    <a:masterClrMapping/>
  </p:clrMapOvr>
</p:sld>
</file>

<file path=ppt/theme/theme1.xml><?xml version="1.0" encoding="utf-8"?>
<a:theme xmlns:a="http://schemas.openxmlformats.org/drawingml/2006/main" name="Пользовательская">
  <a:themeElements>
    <a:clrScheme name="Custom 19">
      <a:dk1>
        <a:sysClr val="windowText" lastClr="000000"/>
      </a:dk1>
      <a:lt1>
        <a:sysClr val="window" lastClr="FFFFFF"/>
      </a:lt1>
      <a:dk2>
        <a:srgbClr val="44546A"/>
      </a:dk2>
      <a:lt2>
        <a:srgbClr val="E7E6E6"/>
      </a:lt2>
      <a:accent1>
        <a:srgbClr val="B4D0E9"/>
      </a:accent1>
      <a:accent2>
        <a:srgbClr val="476977"/>
      </a:accent2>
      <a:accent3>
        <a:srgbClr val="79BBE9"/>
      </a:accent3>
      <a:accent4>
        <a:srgbClr val="6B8043"/>
      </a:accent4>
      <a:accent5>
        <a:srgbClr val="9ACF21"/>
      </a:accent5>
      <a:accent6>
        <a:srgbClr val="CFDCA5"/>
      </a:accent6>
      <a:hlink>
        <a:srgbClr val="0563C1"/>
      </a:hlink>
      <a:folHlink>
        <a:srgbClr val="954F72"/>
      </a:folHlink>
    </a:clrScheme>
    <a:fontScheme name="Custom 26">
      <a:majorFont>
        <a:latin typeface="Tenorite Bold"/>
        <a:ea typeface=""/>
        <a:cs typeface=""/>
      </a:majorFont>
      <a:minorFont>
        <a:latin typeface="Tenorite "/>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6411175_Win32_SL_V6" id="{2596AF0E-92BF-4F5A-A2A1-B1C9D33CD0CE}" vid="{0709752F-9199-467A-B305-5274ECB683C1}"/>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2D90A8-9F3C-48C5-89D7-0373E99D21E0}">
  <ds:schemaRefs>
    <ds:schemaRef ds:uri="http://schemas.microsoft.com/sharepoint/v3/contenttype/forms"/>
  </ds:schemaRefs>
</ds:datastoreItem>
</file>

<file path=customXml/itemProps2.xml><?xml version="1.0" encoding="utf-8"?>
<ds:datastoreItem xmlns:ds="http://schemas.openxmlformats.org/officeDocument/2006/customXml" ds:itemID="{28BCCC92-D3FE-43DE-941A-6D46ECD2C525}">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0B45F531-F2B2-4A59-9331-A22771BD72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960</Words>
  <Application>Microsoft Office PowerPoint</Application>
  <PresentationFormat>Широкоэкранный</PresentationFormat>
  <Paragraphs>133</Paragraphs>
  <Slides>19</Slides>
  <Notes>16</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19</vt:i4>
      </vt:variant>
    </vt:vector>
  </HeadingPairs>
  <TitlesOfParts>
    <vt:vector size="26" baseType="lpstr">
      <vt:lpstr>Arial</vt:lpstr>
      <vt:lpstr>Calibri</vt:lpstr>
      <vt:lpstr>Palatino Linotype</vt:lpstr>
      <vt:lpstr>Symbol</vt:lpstr>
      <vt:lpstr>Times New Roman</vt:lpstr>
      <vt:lpstr>Wingdings</vt:lpstr>
      <vt:lpstr>Пользовательская</vt:lpstr>
      <vt:lpstr>Защита окружающей среды</vt:lpstr>
      <vt:lpstr>Michael Jackson - Earth Song (Official Video) - поиск Яндекса по видео (yandex.ru)</vt:lpstr>
      <vt:lpstr>The Environmental Protection</vt:lpstr>
      <vt:lpstr>The aims of our lesson are:  - to speak about “The Environmental Protection”;   - to revise the vocabulary on “The Environmental Protection”;  - to express our personal opinion;  - to learn treating the nature carefully and so on.</vt:lpstr>
      <vt:lpstr>What is environment ?</vt:lpstr>
      <vt:lpstr>Vocabulary</vt:lpstr>
      <vt:lpstr>Match the words to make a phrase</vt:lpstr>
      <vt:lpstr>What science studies nature? </vt:lpstr>
      <vt:lpstr>1. Read and fill the gaps.</vt:lpstr>
      <vt:lpstr>Match the words on the left with the definitions on the right. </vt:lpstr>
      <vt:lpstr>Презентация PowerPoint</vt:lpstr>
      <vt:lpstr>The range of environmental problems is rather wide nowadays. What ecological problems can you name?</vt:lpstr>
      <vt:lpstr>10 environmental problems are:</vt:lpstr>
      <vt:lpstr>WHAT ARE THE RESULTS OF OUR INFLUENCE ON THE ENVIRONMENT?</vt:lpstr>
      <vt:lpstr>Презентация PowerPoint</vt:lpstr>
      <vt:lpstr>Watch the video</vt:lpstr>
      <vt:lpstr>What can we  do to protect  nature?</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2023-12-20T10:02:02Z</dcterms:created>
  <dcterms:modified xsi:type="dcterms:W3CDTF">2024-08-27T17:02:49Z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