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2" r:id="rId2"/>
    <p:sldId id="302" r:id="rId3"/>
    <p:sldId id="300" r:id="rId4"/>
    <p:sldId id="303" r:id="rId5"/>
    <p:sldId id="295" r:id="rId6"/>
    <p:sldId id="304" r:id="rId7"/>
    <p:sldId id="279" r:id="rId8"/>
    <p:sldId id="280" r:id="rId9"/>
    <p:sldId id="305" r:id="rId10"/>
    <p:sldId id="299" r:id="rId11"/>
    <p:sldId id="290" r:id="rId12"/>
    <p:sldId id="316" r:id="rId13"/>
    <p:sldId id="322" r:id="rId14"/>
    <p:sldId id="323" r:id="rId15"/>
    <p:sldId id="319" r:id="rId16"/>
    <p:sldId id="32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вгения" initials="Е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FBA6C-740E-42EF-8731-ED0FBA57721E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6C945-2044-4B9D-AB1B-75B972D35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cuments\img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7000924" cy="528638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28596" y="5429264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https://disk.yandex.ru/client/disk?idApp=client&amp;dialog=slider&amp;idDialog=%2Fdisk%2FЧто%20зовем%20мы%20родиной.mp4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765366" y="224315"/>
            <a:ext cx="8001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Владимир  Владимирович  Путин – действующий президент России</a:t>
            </a:r>
            <a:endParaRPr lang="ru-RU" sz="2000" b="1" dirty="0"/>
          </a:p>
        </p:txBody>
      </p:sp>
      <p:pic>
        <p:nvPicPr>
          <p:cNvPr id="3074" name="Picture 2" descr="C:\Users\Админ\Documents\orig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7858179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cuments\russia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 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Казах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и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татарин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немец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грузин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Arial" pitchFamily="34" charset="0"/>
                <a:ea typeface="Andale Sans UI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0A"/>
                </a:solidFill>
                <a:latin typeface="Times New Roman" pitchFamily="18" charset="0"/>
                <a:ea typeface="Andale Sans UI"/>
                <a:cs typeface="Times New Roman" pitchFamily="18" charset="0"/>
              </a:rPr>
              <a:t>у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краинец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русский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бурят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и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армянин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 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Разных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народов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большая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семья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Arial" pitchFamily="34" charset="0"/>
                <a:ea typeface="Andale Sans UI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0A"/>
                </a:solidFill>
                <a:latin typeface="Times New Roman" pitchFamily="18" charset="0"/>
                <a:ea typeface="Andale Sans UI"/>
                <a:cs typeface="Times New Roman" pitchFamily="18" charset="0"/>
              </a:rPr>
              <a:t>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этим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гордиться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должны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мы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друзья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  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Россией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зовется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общий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наш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дом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Arial" pitchFamily="34" charset="0"/>
                <a:ea typeface="Andale Sans UI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rgbClr val="00000A"/>
                </a:solidFill>
                <a:latin typeface="Times New Roman" pitchFamily="18" charset="0"/>
                <a:ea typeface="Andale Sans UI"/>
                <a:cs typeface="Times New Roman" pitchFamily="18" charset="0"/>
              </a:rPr>
              <a:t>п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усть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будет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уютно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каждому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в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нем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Любые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трудности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мы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осилим</a:t>
            </a:r>
            <a:r>
              <a:rPr lang="ru-RU" sz="2000" b="1" dirty="0" smtClean="0">
                <a:latin typeface="Arial" pitchFamily="34" charset="0"/>
                <a:ea typeface="Andale Sans UI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0A"/>
                </a:solidFill>
                <a:latin typeface="Times New Roman" pitchFamily="18" charset="0"/>
                <a:ea typeface="Andale Sans UI"/>
                <a:cs typeface="Times New Roman" pitchFamily="18" charset="0"/>
              </a:rPr>
              <a:t>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только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в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единстве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сила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в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России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Админ\Desktop\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500174"/>
            <a:ext cx="3500463" cy="2286016"/>
          </a:xfrm>
          <a:prstGeom prst="rect">
            <a:avLst/>
          </a:prstGeom>
          <a:noFill/>
        </p:spPr>
      </p:pic>
      <p:pic>
        <p:nvPicPr>
          <p:cNvPr id="4" name="Picture 2" descr="C:\Users\Админ\Documents\SAM_9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4000528" cy="2071702"/>
          </a:xfrm>
          <a:prstGeom prst="rect">
            <a:avLst/>
          </a:prstGeom>
          <a:noFill/>
        </p:spPr>
      </p:pic>
      <p:pic>
        <p:nvPicPr>
          <p:cNvPr id="5" name="Picture 2" descr="C:\Users\Админ\Documents\image.800.600.3360_thumbnai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000504"/>
            <a:ext cx="3786214" cy="2643206"/>
          </a:xfrm>
          <a:prstGeom prst="rect">
            <a:avLst/>
          </a:prstGeom>
          <a:noFill/>
        </p:spPr>
      </p:pic>
      <p:pic>
        <p:nvPicPr>
          <p:cNvPr id="7" name="Picture 2" descr="C:\Users\Админ\Documents\SAM_00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714752"/>
            <a:ext cx="357190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072198" y="1071546"/>
            <a:ext cx="271464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Родина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Маму я спросила.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Улыбнулась мама, повела рукой: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наша Родина,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Милая Россия.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другой на свете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Родины такой.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Родина 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ребята знают: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мир прекрасный,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Добрый и большой.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Самая любимая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страна родная,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другой на свете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Родины такой!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357167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А.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Флярковский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И.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Черницкая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Родина ?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Админ\Documents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5572164" cy="47149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15074" y="5857892"/>
            <a:ext cx="26432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https://x-minus.me/track/265857/</a:t>
            </a:r>
            <a:r>
              <a:rPr lang="ru-RU" sz="1100" dirty="0" err="1" smtClean="0"/>
              <a:t>что-такое-родина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cuments\img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детские голоса вид\Кадр VID-20201212-WA0009 (00-00-0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8143932" cy="464347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14480" y="571480"/>
            <a:ext cx="521497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Россия матушка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https://disk.yandex.ru/client/disk?idApp=client&amp;dialog=slider&amp;idDialog=%2Fdisk%2FРоссия%20матушка.mp4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ocuments\img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ocuments\slid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1090613"/>
            <a:ext cx="6242050" cy="4675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428604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Союз советских социалистических республик. СССР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C:\Users\Админ\Documents\1576101190_12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7929618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дмин\Documents\slide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россия 12 июня урок концерт\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дмин\Documents\slide-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ocuments\e18cbcc1d260652ff9579763b4ff131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72230" cy="5467365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357950" y="3929066"/>
            <a:ext cx="22860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https://disk.yandex.ru/client/disk?idApp=client&amp;dialog=slider&amp;idDialog=%2Fdisk%2Fбелый%20синий%20красный.mp4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Админ\Desktop\детские голоса вид\Кадр белый синий красный (00-00-0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071546"/>
            <a:ext cx="285748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дмин\Documents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Админ\Documents\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165</Words>
  <Application>Microsoft Office PowerPoint</Application>
  <PresentationFormat>Экран (4:3)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102</cp:revision>
  <dcterms:modified xsi:type="dcterms:W3CDTF">2021-11-07T14:53:36Z</dcterms:modified>
</cp:coreProperties>
</file>