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6" r:id="rId5"/>
    <p:sldMasterId id="2147483698" r:id="rId6"/>
    <p:sldMasterId id="2147483710" r:id="rId7"/>
  </p:sldMasterIdLst>
  <p:sldIdLst>
    <p:sldId id="303" r:id="rId8"/>
    <p:sldId id="304" r:id="rId9"/>
    <p:sldId id="302" r:id="rId10"/>
    <p:sldId id="279" r:id="rId11"/>
    <p:sldId id="296" r:id="rId12"/>
    <p:sldId id="295" r:id="rId13"/>
    <p:sldId id="261" r:id="rId14"/>
    <p:sldId id="283" r:id="rId15"/>
    <p:sldId id="257" r:id="rId16"/>
    <p:sldId id="282" r:id="rId17"/>
    <p:sldId id="258" r:id="rId18"/>
    <p:sldId id="278" r:id="rId19"/>
    <p:sldId id="259" r:id="rId20"/>
    <p:sldId id="280" r:id="rId21"/>
    <p:sldId id="260" r:id="rId22"/>
    <p:sldId id="262" r:id="rId23"/>
    <p:sldId id="263" r:id="rId24"/>
    <p:sldId id="264" r:id="rId25"/>
    <p:sldId id="292" r:id="rId26"/>
    <p:sldId id="273" r:id="rId27"/>
    <p:sldId id="293" r:id="rId28"/>
    <p:sldId id="294" r:id="rId29"/>
    <p:sldId id="271" r:id="rId30"/>
    <p:sldId id="281" r:id="rId31"/>
    <p:sldId id="287" r:id="rId32"/>
    <p:sldId id="265" r:id="rId33"/>
    <p:sldId id="289" r:id="rId34"/>
    <p:sldId id="266" r:id="rId35"/>
    <p:sldId id="285" r:id="rId36"/>
    <p:sldId id="267" r:id="rId37"/>
    <p:sldId id="284" r:id="rId38"/>
    <p:sldId id="268" r:id="rId39"/>
    <p:sldId id="311" r:id="rId40"/>
    <p:sldId id="313" r:id="rId41"/>
    <p:sldId id="297" r:id="rId42"/>
    <p:sldId id="299" r:id="rId43"/>
    <p:sldId id="301" r:id="rId44"/>
    <p:sldId id="276" r:id="rId45"/>
    <p:sldId id="306" r:id="rId46"/>
    <p:sldId id="308" r:id="rId4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F0E1"/>
    <a:srgbClr val="FFEA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65" autoAdjust="0"/>
    <p:restoredTop sz="94660"/>
  </p:normalViewPr>
  <p:slideViewPr>
    <p:cSldViewPr>
      <p:cViewPr varScale="1">
        <p:scale>
          <a:sx n="104" d="100"/>
          <a:sy n="104" d="100"/>
        </p:scale>
        <p:origin x="1692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0" Type="http://schemas.openxmlformats.org/officeDocument/2006/relationships/tableStyles" Target="tableStyles.xml"/><Relationship Id="rId5" Type="http://schemas.openxmlformats.org/officeDocument/2006/relationships/slideMaster" Target="slideMasters/slideMaster4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slide" Target="slides/slide40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7BFF-FB24-4836-8BDD-BF3E63183180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87609-0D39-4655-B88A-3852A8252A72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675ED-856C-4966-BE2F-7727B5670168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3C0C2-051C-400E-A432-2A9FCE9CF28D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67B2C-D025-4A01-9005-EEFEA97FD779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88A8D-B6EC-4BCF-AA5A-CC0E6AA943E4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22418-38B5-4DAE-9705-D967BC5F67AA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C941B-C304-41F9-BC74-BF9C14C0C21D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488EE-C805-4402-900B-18370C21876D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9B9E4-E1E0-4844-95BC-E8B648A5CBC2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B27F2-630B-46BB-9354-B939AF84C7A6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DE107-3358-4CED-A25E-54F603DC0007}" type="slidenum">
              <a:rPr lang="ru-RU"/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98B7D-53A5-4E26-92E9-72495B8D74F7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C49A9-27C4-4505-A14B-FAC1D17FE3C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EDE59-0AFC-4267-8288-F33DE3CAF80A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6493F-D714-4005-9850-94AA8C85ABB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8A06F-58E2-43C6-8C4E-CD72FBE71973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C4F4-2B79-4DBD-9DAB-8B14C4BC9F21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0FBDC-F035-4B72-8543-965A9695C9C1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9A50D-15D1-4462-8C29-BFCC45E7EE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CE481-CEA4-484A-ADEB-70DC8749F03D}" type="datetime1">
              <a:rPr lang="ru-RU"/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FC1EE-6DA6-4126-9BE6-25BCBD359EC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CA312-23CD-4ABC-9D5D-5B80FB6F7CD1}" type="datetime1">
              <a:rPr lang="ru-RU"/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91722-D7B3-4CAB-BD80-2BE7E9E0725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002C4-062A-4886-8F7C-8DCDC8676BDF}" type="datetime1">
              <a:rPr lang="ru-RU"/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E6297-789A-4774-B693-E13FDDE9D18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43183-A530-4570-9049-0164AEF2437F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66EF3-7408-41A2-88BF-BB0CB8A420A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9FBA6-2327-401C-8190-47A9F9DA6687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C60D6-2919-40D3-B583-35323AC0D67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827EE-7576-492C-B15A-96C8EC7798FD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DC237-B3C9-4B49-A4D7-0AF64DD3566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C04EE-0855-4494-BACB-05195FFA39B8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2CE30-3CDA-4E2A-A33F-595A21301AE1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7BFF-FB24-4836-8BDD-BF3E63183180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87609-0D39-4655-B88A-3852A8252A72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675ED-856C-4966-BE2F-7727B5670168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3C0C2-051C-400E-A432-2A9FCE9CF28D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67B2C-D025-4A01-9005-EEFEA97FD779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88A8D-B6EC-4BCF-AA5A-CC0E6AA943E4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22418-38B5-4DAE-9705-D967BC5F67AA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C941B-C304-41F9-BC74-BF9C14C0C21D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488EE-C805-4402-900B-18370C21876D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9B9E4-E1E0-4844-95BC-E8B648A5CBC2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B27F2-630B-46BB-9354-B939AF84C7A6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DE107-3358-4CED-A25E-54F603DC0007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7B9D216-AF2E-4D40-9660-EDD6043849E8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189E3A9-4C22-4006-8029-858A9C3CF36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D7E4BEC-6106-4CF3-9576-F56A142C7A78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B904F3D-2207-423C-89A4-53B8BEB7177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D66C76A-B87E-4A21-BB16-A0171302A849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F8B81A3-9FAF-4F3F-8FE8-4C22948CBC3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E94A0A6-6634-42F6-95DB-DBF5BE0157A9}" type="datetimeFigureOut">
              <a:rPr lang="ru-RU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36C84E4-6F3D-4CAF-85C2-70959DD487E7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521AAF2-678B-4C3D-AC53-DAB46AA7E8D3}" type="datetimeFigureOut">
              <a:rPr lang="ru-RU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DCECBEA-EFE3-4A75-A088-652AE6CC2957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272A6D3-E241-49E0-B77D-DFD36A94CBEE}" type="datetimeFigureOut">
              <a:rPr lang="ru-RU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9DC222-B2CE-4171-A523-DDC9B1E5C06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74F76A2-9A94-48B5-B8FD-40D9724715A1}" type="datetimeFigureOut">
              <a:rPr lang="ru-RU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9AA79FF-148F-4C44-992A-646601E40E21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CA855C3-8F71-46B8-ABB2-C7079CD6B861}" type="datetimeFigureOut">
              <a:rPr lang="ru-RU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9DAC1AA-49D8-4B3F-B800-15C2AAC5118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E9999B1-44A8-41EE-8817-804B683C3940}" type="datetimeFigureOut">
              <a:rPr lang="ru-RU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E5E4B80-E5E0-49CE-9D32-1C9ED6F74262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DCB5C22-AEC3-4A54-BB45-C517ED7FC8ED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2E3731E-2269-4707-BE3B-7A2A87631A8A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835CCFA-F810-4B20-B8F1-2CF649344ABA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F77648C-D95E-4458-9643-1117662575F9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C2ED4-BC44-41CE-9418-413EF2304528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C7C9F-F8A5-421D-A0ED-50EF6627945C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FFEFD-56AE-43BC-9276-1EE357586207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BC66A-AC79-44B6-BFA7-718E8F54B4E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404A9-4488-4CD5-A9AF-2534F7179A7E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70BD4-FC09-4F03-9C31-62BCAFC2759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7A676-B833-449B-AE04-8F957C34E881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4FAF2-1D09-4A79-8E49-01858384771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E2DB1-7EC3-4356-9926-28447F6DE65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C283F-4030-466E-8074-A779754B42A2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DDA04-7D30-43E5-B6F2-77B92CEA55A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313F-8DF9-40F1-969B-C2A282DF8D48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5FB80-1D26-4129-9952-11435AF73C8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15FB7-17E1-41A7-A66F-7DD438F78947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88002-878A-41DA-8AA0-318D87F23F59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51828-E899-4556-91B3-FD10492D475F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2209B-B149-4116-B1BC-0EA51A558709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750AE-2F18-4F7E-A4C3-E52D1D49A2DE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EF65C-2A16-442E-A7F1-82B9764F3A00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D3214-478B-4F05-BE65-4F841A1AEC2A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6C0A5-7D83-43CA-8F09-769CF4C887D7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DB948-184F-44DD-A363-7405A77F35C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C2ED4-BC44-41CE-9418-413EF2304528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C7C9F-F8A5-421D-A0ED-50EF6627945C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FFEFD-56AE-43BC-9276-1EE357586207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BC66A-AC79-44B6-BFA7-718E8F54B4E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404A9-4488-4CD5-A9AF-2534F7179A7E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70BD4-FC09-4F03-9C31-62BCAFC2759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7A676-B833-449B-AE04-8F957C34E881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4FAF2-1D09-4A79-8E49-01858384771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E2DB1-7EC3-4356-9926-28447F6DE65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C283F-4030-466E-8074-A779754B42A2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DDA04-7D30-43E5-B6F2-77B92CEA55A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313F-8DF9-40F1-969B-C2A282DF8D48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5FB80-1D26-4129-9952-11435AF73C8B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15FB7-17E1-41A7-A66F-7DD438F78947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88002-878A-41DA-8AA0-318D87F23F59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51828-E899-4556-91B3-FD10492D475F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2209B-B149-4116-B1BC-0EA51A558709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750AE-2F18-4F7E-A4C3-E52D1D49A2DE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EF65C-2A16-442E-A7F1-82B9764F3A00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D3214-478B-4F05-BE65-4F841A1AEC2A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6C0A5-7D83-43CA-8F09-769CF4C887D7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DB948-184F-44DD-A363-7405A77F35C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/>
            </a:lvl1pPr>
          </a:lstStyle>
          <a:p>
            <a:pPr>
              <a:defRPr/>
            </a:pPr>
            <a:fld id="{8DBDAB69-CD21-4BE2-9910-4D11837CF636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2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/>
              <a:t>Образец заголовка</a:t>
            </a:r>
            <a:endParaRPr lang="ru-RU" altLang="ru-RU"/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/>
              <a:t>Образец текста</a:t>
            </a:r>
            <a:endParaRPr lang="ru-RU" altLang="ru-RU"/>
          </a:p>
          <a:p>
            <a:pPr lvl="1"/>
            <a:r>
              <a:rPr lang="ru-RU" altLang="ru-RU"/>
              <a:t>Второй уровень</a:t>
            </a:r>
            <a:endParaRPr lang="ru-RU" altLang="ru-RU"/>
          </a:p>
          <a:p>
            <a:pPr lvl="2"/>
            <a:r>
              <a:rPr lang="ru-RU" altLang="ru-RU"/>
              <a:t>Третий уровень</a:t>
            </a:r>
            <a:endParaRPr lang="ru-RU" altLang="ru-RU"/>
          </a:p>
          <a:p>
            <a:pPr lvl="3"/>
            <a:r>
              <a:rPr lang="ru-RU" altLang="ru-RU"/>
              <a:t>Четвертый уровень</a:t>
            </a:r>
            <a:endParaRPr lang="ru-RU" altLang="ru-RU"/>
          </a:p>
          <a:p>
            <a:pPr lvl="4"/>
            <a:r>
              <a:rPr lang="ru-RU" altLang="ru-RU"/>
              <a:t>Пятый уровень</a:t>
            </a:r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465B87-3272-4FB8-B215-9566B69E5121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A9521A-BB01-4BBA-84A6-0E286B0C7789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/>
            </a:lvl1pPr>
          </a:lstStyle>
          <a:p>
            <a:pPr>
              <a:defRPr/>
            </a:pPr>
            <a:fld id="{8DBDAB69-CD21-4BE2-9910-4D11837CF636}" type="slidenum">
              <a:rPr lang="ru-RU">
                <a:solidFill>
                  <a:srgbClr val="000000"/>
                </a:solidFill>
              </a:rPr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advTm="2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/>
              <a:t>Образец заголовка</a:t>
            </a:r>
            <a:endParaRPr lang="ru-RU" altLang="ru-RU"/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/>
              <a:t>Образец текста</a:t>
            </a:r>
            <a:endParaRPr lang="ru-RU" altLang="ru-RU"/>
          </a:p>
          <a:p>
            <a:pPr lvl="1"/>
            <a:r>
              <a:rPr lang="ru-RU" altLang="ru-RU"/>
              <a:t>Второй уровень</a:t>
            </a:r>
            <a:endParaRPr lang="ru-RU" altLang="ru-RU"/>
          </a:p>
          <a:p>
            <a:pPr lvl="2"/>
            <a:r>
              <a:rPr lang="ru-RU" altLang="ru-RU"/>
              <a:t>Третий уровень</a:t>
            </a:r>
            <a:endParaRPr lang="ru-RU" altLang="ru-RU"/>
          </a:p>
          <a:p>
            <a:pPr lvl="3"/>
            <a:r>
              <a:rPr lang="ru-RU" altLang="ru-RU"/>
              <a:t>Четвертый уровень</a:t>
            </a:r>
            <a:endParaRPr lang="ru-RU" altLang="ru-RU"/>
          </a:p>
          <a:p>
            <a:pPr lvl="4"/>
            <a:r>
              <a:rPr lang="ru-RU" altLang="ru-RU"/>
              <a:t>Пятый уровень</a:t>
            </a:r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defRPr>
            </a:lvl1pPr>
          </a:lstStyle>
          <a:p>
            <a:pPr>
              <a:defRPr/>
            </a:pPr>
            <a:fld id="{093D6072-7B67-4E13-BB8C-58450FAA0C65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defRPr>
            </a:lvl1pPr>
          </a:lstStyle>
          <a:p>
            <a:pPr>
              <a:defRPr/>
            </a:pPr>
            <a:fld id="{6B163C9D-B832-4B29-9A85-8C83ADE89A42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/>
              <a:t>Образец заголовка</a:t>
            </a:r>
            <a:endParaRPr lang="ru-RU" altLang="ru-RU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/>
              <a:t>Образец текста</a:t>
            </a:r>
            <a:endParaRPr lang="ru-RU" altLang="ru-RU"/>
          </a:p>
          <a:p>
            <a:pPr lvl="1"/>
            <a:r>
              <a:rPr lang="ru-RU" altLang="ru-RU"/>
              <a:t>Второй уровень</a:t>
            </a:r>
            <a:endParaRPr lang="ru-RU" altLang="ru-RU"/>
          </a:p>
          <a:p>
            <a:pPr lvl="2"/>
            <a:r>
              <a:rPr lang="ru-RU" altLang="ru-RU"/>
              <a:t>Третий уровень</a:t>
            </a:r>
            <a:endParaRPr lang="ru-RU" altLang="ru-RU"/>
          </a:p>
          <a:p>
            <a:pPr lvl="3"/>
            <a:r>
              <a:rPr lang="ru-RU" altLang="ru-RU"/>
              <a:t>Четвертый уровень</a:t>
            </a:r>
            <a:endParaRPr lang="ru-RU" altLang="ru-RU"/>
          </a:p>
          <a:p>
            <a:pPr lvl="4"/>
            <a:r>
              <a:rPr lang="ru-RU" altLang="ru-RU"/>
              <a:t>Пятый уровень</a:t>
            </a:r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A838DC-D15C-4AA3-B683-A7195A3781AE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1B5652-BCD9-4EBE-9081-F831EDC5C45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/>
              <a:t>Образец заголовка</a:t>
            </a:r>
            <a:endParaRPr lang="ru-RU" altLang="ru-RU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/>
              <a:t>Образец текста</a:t>
            </a:r>
            <a:endParaRPr lang="ru-RU" altLang="ru-RU"/>
          </a:p>
          <a:p>
            <a:pPr lvl="1"/>
            <a:r>
              <a:rPr lang="ru-RU" altLang="ru-RU"/>
              <a:t>Второй уровень</a:t>
            </a:r>
            <a:endParaRPr lang="ru-RU" altLang="ru-RU"/>
          </a:p>
          <a:p>
            <a:pPr lvl="2"/>
            <a:r>
              <a:rPr lang="ru-RU" altLang="ru-RU"/>
              <a:t>Третий уровень</a:t>
            </a:r>
            <a:endParaRPr lang="ru-RU" altLang="ru-RU"/>
          </a:p>
          <a:p>
            <a:pPr lvl="3"/>
            <a:r>
              <a:rPr lang="ru-RU" altLang="ru-RU"/>
              <a:t>Четвертый уровень</a:t>
            </a:r>
            <a:endParaRPr lang="ru-RU" altLang="ru-RU"/>
          </a:p>
          <a:p>
            <a:pPr lvl="4"/>
            <a:r>
              <a:rPr lang="ru-RU" altLang="ru-RU"/>
              <a:t>Пятый уровень</a:t>
            </a:r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A838DC-D15C-4AA3-B683-A7195A3781AE}" type="datetime1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1B5652-BCD9-4EBE-9081-F831EDC5C455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audio" Target="../media/audio2.wav"/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3.wav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audio" Target="../media/audio4.wav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5.wav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audio" Target="../media/audio6.wav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7.wav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4.png"/><Relationship Id="rId2" Type="http://schemas.openxmlformats.org/officeDocument/2006/relationships/audio" Target="../media/audio8.wav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9.wav"/><Relationship Id="rId1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1.jpeg"/><Relationship Id="rId3" Type="http://schemas.openxmlformats.org/officeDocument/2006/relationships/image" Target="../media/image4.png"/><Relationship Id="rId2" Type="http://schemas.openxmlformats.org/officeDocument/2006/relationships/audio" Target="../media/audio10.wav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11.wav"/><Relationship Id="rId1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4.png"/><Relationship Id="rId3" Type="http://schemas.openxmlformats.org/officeDocument/2006/relationships/audio" Target="../media/audio12.wav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13.wav"/><Relationship Id="rId1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4.png"/><Relationship Id="rId4" Type="http://schemas.openxmlformats.org/officeDocument/2006/relationships/audio" Target="../media/audio14.wav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audio" Target="../media/audio15.wav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0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3" Type="http://schemas.openxmlformats.org/officeDocument/2006/relationships/image" Target="../media/image4.png"/><Relationship Id="rId2" Type="http://schemas.openxmlformats.org/officeDocument/2006/relationships/audio" Target="../media/audio16.wav"/><Relationship Id="rId1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17.wav"/><Relationship Id="rId1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audio" Target="../media/audio18.wav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19.wav"/><Relationship Id="rId1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audio" Target="../media/audio20.wav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2.jpeg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audio" Target="../media/audio21.wav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22.wav"/><Relationship Id="rId1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audio" Target="../media/audio23.wav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24.wav"/><Relationship Id="rId1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4.png"/><Relationship Id="rId4" Type="http://schemas.openxmlformats.org/officeDocument/2006/relationships/audio" Target="../media/audio25.wav"/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audio" Target="../media/audio26.wav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audio" Target="../media/audio27.wav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28.wav"/><Relationship Id="rId1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6" Type="http://schemas.openxmlformats.org/officeDocument/2006/relationships/audio" Target="../media/audio29.wav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audio" Target="../media/audio30.wav"/><Relationship Id="rId1" Type="http://schemas.openxmlformats.org/officeDocument/2006/relationships/image" Target="../media/image70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6" Type="http://schemas.openxmlformats.org/officeDocument/2006/relationships/audio" Target="../media/audio31.wav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8.png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4.png"/><Relationship Id="rId7" Type="http://schemas.openxmlformats.org/officeDocument/2006/relationships/audio" Target="../media/audio32.wav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image" Target="../media/image79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85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813"/>
          </a:xfrm>
        </p:spPr>
        <p:txBody>
          <a:bodyPr/>
          <a:lstStyle/>
          <a:p>
            <a:r>
              <a:rPr lang="en-US" altLang="ru-RU" sz="6600" b="1">
                <a:solidFill>
                  <a:srgbClr val="C00000"/>
                </a:solidFill>
              </a:rPr>
              <a:t>MY GRANDMA</a:t>
            </a:r>
            <a:endParaRPr lang="ru-RU" altLang="ru-RU" sz="6600" b="1">
              <a:solidFill>
                <a:srgbClr val="C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934FEA-4F73-451E-AE25-99A5E06F5197}" type="slidenum">
              <a:rPr lang="ru-RU" smtClean="0"/>
            </a:fld>
            <a:endParaRPr lang="ru-RU"/>
          </a:p>
        </p:txBody>
      </p:sp>
      <p:sp>
        <p:nvSpPr>
          <p:cNvPr id="43012" name="TextBox 3"/>
          <p:cNvSpPr txBox="1">
            <a:spLocks noChangeArrowheads="1"/>
          </p:cNvSpPr>
          <p:nvPr/>
        </p:nvSpPr>
        <p:spPr bwMode="auto">
          <a:xfrm>
            <a:off x="571500" y="714375"/>
            <a:ext cx="8072438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HELEN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IS MY GRANDMA.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SHE’S  </a:t>
            </a: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YEARS OLD.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SHE’S </a:t>
            </a: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KIND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FUNNY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 CAN </a:t>
            </a: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SPEAK CHINESE 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SHE CAN’T </a:t>
            </a:r>
            <a:r>
              <a:rPr lang="en-US" altLang="ru-RU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A MOBILE PHONE</a:t>
            </a: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013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94" y="1052736"/>
            <a:ext cx="32226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4392488" cy="6796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508104" y="2234697"/>
          <a:ext cx="3024337" cy="1090930"/>
        </p:xfrm>
        <a:graphic>
          <a:graphicData uri="http://schemas.openxmlformats.org/drawingml/2006/table">
            <a:tbl>
              <a:tblPr firstRow="1" firstCol="1" bandRow="1"/>
              <a:tblGrid>
                <a:gridCol w="3024337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r>
                        <a:rPr lang="en-US" sz="44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Alex,</a:t>
                      </a:r>
                      <a:r>
                        <a:rPr lang="en-US" sz="4400" baseline="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 10</a:t>
                      </a:r>
                      <a:r>
                        <a:rPr lang="en-US" sz="44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endParaRPr lang="ru-RU" sz="44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620713"/>
            <a:ext cx="7488237" cy="1079500"/>
          </a:xfrm>
        </p:spPr>
        <p:txBody>
          <a:bodyPr/>
          <a:lstStyle/>
          <a:p>
            <a:pPr eaLnBrk="1" hangingPunct="1">
              <a:defRPr/>
            </a:pPr>
            <a:r>
              <a:rPr lang="en-US" sz="6000" b="1">
                <a:effectLst>
                  <a:outerShdw blurRad="38100" dist="38100" dir="2700000" algn="tl">
                    <a:srgbClr val="000000"/>
                  </a:outerShdw>
                </a:effectLst>
              </a:rPr>
              <a:t>MY BODY</a:t>
            </a:r>
            <a:endParaRPr lang="ru-RU" sz="60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53" name="Picture 5" descr="дети-лиц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2988" y="1989138"/>
            <a:ext cx="3665537" cy="24431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5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27088" y="4652963"/>
            <a:ext cx="7488237" cy="11096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6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Моё тело</a:t>
            </a:r>
            <a:endParaRPr lang="ru-RU" sz="6000" b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5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4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740650" y="-458788"/>
            <a:ext cx="233363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baby examining ha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2565400"/>
            <a:ext cx="2309812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6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15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3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A5002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3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3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ГОЛОВА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6" name="Picture 11" descr="head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43213" y="1628775"/>
            <a:ext cx="4083050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6" fill="hold"/>
                                        <p:tgtEl>
                                          <p:spTgt spid="276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6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HEAD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8132" name="Picture 4" descr="лиц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227763" y="3500438"/>
            <a:ext cx="1814512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 descr="молодое лиц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1341438"/>
            <a:ext cx="211296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недовольств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3716338"/>
            <a:ext cx="1671637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4" name="Записанный звук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7" fill="hold"/>
                                        <p:tgtEl>
                                          <p:spTgt spid="48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1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3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ЛИЦО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4" name="Picture 6" descr="MPj04004950000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39975" y="1989138"/>
            <a:ext cx="4752975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6" fill="hold"/>
                                        <p:tgtEl>
                                          <p:spTgt spid="471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FACE</a:t>
            </a:r>
            <a:endParaRPr lang="ru-RU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226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 descr="MPj039992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1052513"/>
            <a:ext cx="19208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1125538"/>
            <a:ext cx="221456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Text Box 16"/>
          <p:cNvSpPr txBox="1">
            <a:spLocks noChangeArrowheads="1"/>
          </p:cNvSpPr>
          <p:nvPr/>
        </p:nvSpPr>
        <p:spPr bwMode="auto">
          <a:xfrm>
            <a:off x="6300788" y="3573463"/>
            <a:ext cx="1584325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6154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3938" y="1412875"/>
            <a:ext cx="2112962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7" fill="hold"/>
                                        <p:tgtEl>
                                          <p:spTgt spid="92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ГЛАЗА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3796" name="Picture 4" descr="глаза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51050" y="1628775"/>
            <a:ext cx="5256213" cy="400843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379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75688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7" fill="hold"/>
                                        <p:tgtEl>
                                          <p:spTgt spid="337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EYES</a:t>
            </a:r>
            <a:r>
              <a:rPr lang="en-US" b="1"/>
              <a:t> </a:t>
            </a:r>
            <a:endParaRPr lang="ru-RU" b="1"/>
          </a:p>
        </p:txBody>
      </p:sp>
      <p:pic>
        <p:nvPicPr>
          <p:cNvPr id="8196" name="Picture 8" descr="гл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60032" y="3573016"/>
            <a:ext cx="273526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549275"/>
            <a:ext cx="231457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620713"/>
            <a:ext cx="23764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1042988" y="2276475"/>
            <a:ext cx="19446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blue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6443663" y="2276475"/>
            <a:ext cx="17287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green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5435600" y="5517232"/>
            <a:ext cx="20161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hazel</a:t>
            </a:r>
            <a:endParaRPr lang="ru-RU" sz="4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204" name="Picture 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624" y="3986213"/>
            <a:ext cx="2592388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403350" y="5639433"/>
            <a:ext cx="18732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grey</a:t>
            </a:r>
            <a:endParaRPr lang="ru-RU" sz="4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7" fill="hold"/>
                                        <p:tgtEl>
                                          <p:spTgt spid="30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НОС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1749" name="Picture 5" descr="нос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075" y="1700213"/>
            <a:ext cx="5381625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" fill="hold"/>
                                        <p:tgtEl>
                                          <p:spTgt spid="317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75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NOSE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103" name="Picture 7" descr="woman profil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64163" y="1557338"/>
            <a:ext cx="244792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387350"/>
            <a:ext cx="233362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484313"/>
            <a:ext cx="3600450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1619250" y="4076700"/>
            <a:ext cx="13684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big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5724525" y="4076700"/>
            <a:ext cx="187166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small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7" fill="hold"/>
                                        <p:tgtEl>
                                          <p:spTgt spid="41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РОТ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6629" name="Picture 5" descr="губы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075" y="1773238"/>
            <a:ext cx="5308600" cy="40481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663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8" fill="hold"/>
                                        <p:tgtEl>
                                          <p:spTgt spid="266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4400" b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MOUTH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5" name="Picture 5" descr="губы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940425" y="765175"/>
            <a:ext cx="1609725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губы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41438"/>
            <a:ext cx="26384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3" name="Записанный звук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4437063"/>
            <a:ext cx="32480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4005263"/>
            <a:ext cx="352742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1042988" y="3429000"/>
            <a:ext cx="23764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big</a:t>
            </a:r>
            <a:endParaRPr lang="ru-RU" sz="4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5651500" y="3141663"/>
            <a:ext cx="23050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small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7" fill="hold"/>
                                        <p:tgtEl>
                                          <p:spTgt spid="5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УШИ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8677" name="Picture 5" descr="уши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411413" y="1916113"/>
            <a:ext cx="4897437" cy="3735387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8681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8" fill="hold"/>
                                        <p:tgtEl>
                                          <p:spTgt spid="286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8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EARS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149" name="Picture 5" descr="ух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372225" y="6858000"/>
            <a:ext cx="1963738" cy="294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У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916113"/>
            <a:ext cx="1868488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7" descr="e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268413"/>
            <a:ext cx="2276475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wavAudioFile r:embed="rId4" name="Записанный звук"/>
          </p:nvPr>
        </p:nvPicPr>
        <p:blipFill>
          <a:blip r:embed="rId5"/>
          <a:srcRect/>
          <a:stretch>
            <a:fillRect/>
          </a:stretch>
        </p:blipFill>
        <p:spPr>
          <a:xfrm>
            <a:off x="8910638" y="-458788"/>
            <a:ext cx="233362" cy="233363"/>
          </a:xfrm>
        </p:spPr>
      </p:pic>
      <p:pic>
        <p:nvPicPr>
          <p:cNvPr id="14344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5225" y="1773238"/>
            <a:ext cx="200025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1042988" y="5013325"/>
            <a:ext cx="17287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small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708400" y="4868863"/>
            <a:ext cx="17272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big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300788" y="5013325"/>
            <a:ext cx="1871662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long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7" fill="hold"/>
                                        <p:tgtEl>
                                          <p:spTgt spid="61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0.00017 0.6778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3.66327E-6 L -0.00486 -0.843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4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ВОЛОСЫ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246" name="Picture 6" descr="wig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516688" y="1125538"/>
            <a:ext cx="1925637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 descr="wig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92150"/>
            <a:ext cx="1752600" cy="295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wig 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2276475"/>
            <a:ext cx="331152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10" descr="wig 1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4221163"/>
            <a:ext cx="1916112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5" name="Записанный звук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7" fill="hold"/>
                                        <p:tgtEl>
                                          <p:spTgt spid="102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5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HAIR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1270" name="Picture 6" descr="волосы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7088" y="549275"/>
            <a:ext cx="18669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9350" y="549275"/>
            <a:ext cx="1963738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125538"/>
            <a:ext cx="2116138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4076700"/>
            <a:ext cx="16986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0" y="4149725"/>
            <a:ext cx="1800225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 Box 14"/>
          <p:cNvSpPr txBox="1">
            <a:spLocks noChangeArrowheads="1"/>
          </p:cNvSpPr>
          <p:nvPr/>
        </p:nvSpPr>
        <p:spPr bwMode="auto">
          <a:xfrm>
            <a:off x="827088" y="3092827"/>
            <a:ext cx="2232025" cy="6771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800" b="1" dirty="0"/>
              <a:t>long, fair</a:t>
            </a:r>
            <a:endParaRPr lang="ru-RU" sz="3800" b="1" dirty="0"/>
          </a:p>
        </p:txBody>
      </p:sp>
      <p:sp>
        <p:nvSpPr>
          <p:cNvPr id="16395" name="Text Box 15"/>
          <p:cNvSpPr txBox="1">
            <a:spLocks noChangeArrowheads="1"/>
          </p:cNvSpPr>
          <p:nvPr/>
        </p:nvSpPr>
        <p:spPr bwMode="auto">
          <a:xfrm>
            <a:off x="2411413" y="4868863"/>
            <a:ext cx="1728787" cy="1250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800" b="1"/>
              <a:t>wavy, brown</a:t>
            </a:r>
            <a:endParaRPr lang="ru-RU" sz="3800" b="1"/>
          </a:p>
        </p:txBody>
      </p:sp>
      <p:sp>
        <p:nvSpPr>
          <p:cNvPr id="16396" name="Text Box 16"/>
          <p:cNvSpPr txBox="1">
            <a:spLocks noChangeArrowheads="1"/>
          </p:cNvSpPr>
          <p:nvPr/>
        </p:nvSpPr>
        <p:spPr bwMode="auto">
          <a:xfrm>
            <a:off x="3276600" y="3644900"/>
            <a:ext cx="2303463" cy="1250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800" b="1"/>
              <a:t>curly, black</a:t>
            </a:r>
            <a:endParaRPr lang="ru-RU" sz="3800" b="1"/>
          </a:p>
        </p:txBody>
      </p:sp>
      <p:sp>
        <p:nvSpPr>
          <p:cNvPr id="16397" name="Text Box 17"/>
          <p:cNvSpPr txBox="1">
            <a:spLocks noChangeArrowheads="1"/>
          </p:cNvSpPr>
          <p:nvPr/>
        </p:nvSpPr>
        <p:spPr bwMode="auto">
          <a:xfrm>
            <a:off x="5940425" y="3357563"/>
            <a:ext cx="2303463" cy="671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800" b="1"/>
              <a:t>short, red</a:t>
            </a:r>
            <a:endParaRPr lang="ru-RU" sz="3800" b="1"/>
          </a:p>
        </p:txBody>
      </p:sp>
      <p:sp>
        <p:nvSpPr>
          <p:cNvPr id="16398" name="Text Box 18"/>
          <p:cNvSpPr txBox="1">
            <a:spLocks noChangeArrowheads="1"/>
          </p:cNvSpPr>
          <p:nvPr/>
        </p:nvSpPr>
        <p:spPr bwMode="auto">
          <a:xfrm>
            <a:off x="5580063" y="5805488"/>
            <a:ext cx="2952750" cy="671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800" b="1"/>
              <a:t>straight, grey</a:t>
            </a:r>
            <a:endParaRPr lang="ru-RU" sz="3800" b="1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8" fill="hold"/>
                                        <p:tgtEl>
                                          <p:spTgt spid="112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УСЫ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2301" name="Picture 13" descr="MPj04074870000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00338" y="2060575"/>
            <a:ext cx="4032250" cy="30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14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8" fill="hold"/>
                                        <p:tgtEl>
                                          <p:spTgt spid="12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0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MOUSTACHE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8436" name="Picture 4" descr="усы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87450" y="1557338"/>
            <a:ext cx="2938463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 descr="MPj040179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3500438"/>
            <a:ext cx="40576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3" name="Записанный звук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" fill="hold"/>
                                        <p:tgtEl>
                                          <p:spTgt spid="440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4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11188" y="476250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БОРОДА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9460" name="Picture 11" descr="head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627313" y="1557338"/>
            <a:ext cx="4176712" cy="4176712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151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" fill="hold"/>
                                        <p:tgtEl>
                                          <p:spTgt spid="215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1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11188" y="476250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BEARD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484" name="Picture 4" descr="борода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2988" y="692150"/>
            <a:ext cx="1674812" cy="251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 descr="MPj040891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1341438"/>
            <a:ext cx="3103562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 descr="MPj0409020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636838"/>
            <a:ext cx="3529012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4" name="Записанный звук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" fill="hold"/>
                                        <p:tgtEl>
                                          <p:spTgt spid="45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11188" y="260350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BODY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608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549275"/>
            <a:ext cx="2563812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9275"/>
            <a:ext cx="2878137" cy="209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1341438"/>
            <a:ext cx="177323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3500438"/>
            <a:ext cx="2087562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35600" y="3860800"/>
            <a:ext cx="1522413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95" name="Text Box 15"/>
          <p:cNvSpPr txBox="1">
            <a:spLocks noChangeArrowheads="1"/>
          </p:cNvSpPr>
          <p:nvPr/>
        </p:nvSpPr>
        <p:spPr bwMode="auto">
          <a:xfrm>
            <a:off x="684213" y="2636838"/>
            <a:ext cx="28797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fat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3708400" y="4076700"/>
            <a:ext cx="15843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thin</a:t>
            </a:r>
            <a:endParaRPr lang="ru-RU" sz="4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7" name="Text Box 17"/>
          <p:cNvSpPr txBox="1">
            <a:spLocks noChangeArrowheads="1"/>
          </p:cNvSpPr>
          <p:nvPr/>
        </p:nvSpPr>
        <p:spPr bwMode="auto">
          <a:xfrm>
            <a:off x="5435600" y="2852738"/>
            <a:ext cx="28082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tall and short</a:t>
            </a:r>
            <a:endParaRPr lang="ru-RU" sz="3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6877050" y="5589588"/>
            <a:ext cx="14398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strong</a:t>
            </a:r>
            <a:endParaRPr lang="ru-RU" sz="3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2843213" y="5516563"/>
            <a:ext cx="172878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plump</a:t>
            </a:r>
            <a:endParaRPr lang="ru-RU" sz="3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7" fill="hold"/>
                                        <p:tgtEl>
                                          <p:spTgt spid="460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089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ШЕЯ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9466" name="Picture 10" descr="ше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68538" y="1916113"/>
            <a:ext cx="4876800" cy="3719512"/>
          </a:xfrm>
          <a:prstGeom prst="rect">
            <a:avLst/>
          </a:prstGeom>
          <a:noFill/>
          <a:ln w="5715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9467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7" fill="hold"/>
                                        <p:tgtEl>
                                          <p:spTgt spid="194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NECK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4580" name="Picture 4" descr="man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16013" y="1125538"/>
            <a:ext cx="2600325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 descr="man looking up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068638"/>
            <a:ext cx="2719387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3" name="Записанный звук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8" fill="hold"/>
                                        <p:tgtEl>
                                          <p:spTgt spid="307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6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РУКИ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7895" name="Picture 7" descr="руки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075" y="1773238"/>
            <a:ext cx="5308600" cy="40481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789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910638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7" fill="hold"/>
                                        <p:tgtEl>
                                          <p:spTgt spid="378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89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ARMS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6628" name="Picture 6" descr="руки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71550" y="4173538"/>
            <a:ext cx="30241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clasped ha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691789">
            <a:off x="1324769" y="627856"/>
            <a:ext cx="2324100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1" descr="ру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3644900"/>
            <a:ext cx="172402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4" name="Записанный звук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75688" y="-531813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5" descr="РУК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7763" y="549275"/>
            <a:ext cx="2011362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8" fill="hold"/>
                                        <p:tgtEl>
                                          <p:spTgt spid="133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КИСТЬ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096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7568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left_h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636838"/>
            <a:ext cx="4478337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" fill="hold"/>
                                        <p:tgtEl>
                                          <p:spTgt spid="409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6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HAND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8676" name="Picture 5" descr="all right signal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00113" y="620713"/>
            <a:ext cx="3240087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baby and adult ha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573463"/>
            <a:ext cx="4897438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0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wavAudioFile r:embed="rId3" name="Записанный звук"/>
          </p:nvPr>
        </p:nvPicPr>
        <p:blipFill>
          <a:blip r:embed="rId4"/>
          <a:srcRect/>
          <a:stretch>
            <a:fillRect/>
          </a:stretch>
        </p:blipFill>
        <p:spPr>
          <a:xfrm>
            <a:off x="8910638" y="-458788"/>
            <a:ext cx="233362" cy="233363"/>
          </a:xfrm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8" fill="hold"/>
                                        <p:tgtEl>
                                          <p:spTgt spid="143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НОГИ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5845" name="Picture 5" descr="2ноги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075" y="1773238"/>
            <a:ext cx="5237163" cy="399415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584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387350"/>
            <a:ext cx="233362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7" fill="hold"/>
                                        <p:tgtEl>
                                          <p:spTgt spid="358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LEGS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24" name="Picture 5" descr="woman kicking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348038" y="1700213"/>
            <a:ext cx="2687637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marathon runner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365625"/>
            <a:ext cx="3887787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692150"/>
            <a:ext cx="1674812" cy="251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9" descr="leg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3573463"/>
            <a:ext cx="17272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ног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692150"/>
            <a:ext cx="17272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14">
            <a:hlinkClick r:id="" action="ppaction://media"/>
          </p:cNvPr>
          <p:cNvPicPr>
            <a:picLocks noRot="1" noChangeAspect="1" noChangeArrowheads="1"/>
          </p:cNvPicPr>
          <p:nvPr>
            <a:wavAudioFile r:embed="rId6" name="Записанный звук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8748713" y="-387350"/>
            <a:ext cx="233362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8" fill="hold"/>
                                        <p:tgtEl>
                                          <p:spTgt spid="153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7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>
                <a:effectLst>
                  <a:outerShdw blurRad="38100" dist="38100" dir="2700000" algn="tl">
                    <a:srgbClr val="000000"/>
                  </a:outerShdw>
                </a:effectLst>
              </a:rPr>
              <a:t>СТУПНЯ</a:t>
            </a:r>
            <a:endParaRPr lang="ru-RU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4820" name="Picture 4" descr="ступн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4075" y="1916113"/>
            <a:ext cx="5021263" cy="382905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482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7" fill="hold"/>
                                        <p:tgtEl>
                                          <p:spTgt spid="348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21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2771" name="Picture 12" descr="MPj04090110000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76600" y="2565400"/>
            <a:ext cx="2578100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19256" cy="1460996"/>
          </a:xfrm>
        </p:spPr>
        <p:txBody>
          <a:bodyPr/>
          <a:lstStyle/>
          <a:p>
            <a:pPr eaLnBrk="1" hangingPunct="1">
              <a:defRPr/>
            </a:pP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FOOT</a:t>
            </a:r>
            <a: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/</a:t>
            </a:r>
            <a:b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FEET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2773" name="Picture 4" descr="toe in a mousetrap 5"/>
          <p:cNvPicPr>
            <a:picLocks noChangeAspect="1" noChangeArrowheads="1"/>
          </p:cNvPicPr>
          <p:nvPr/>
        </p:nvPicPr>
        <p:blipFill>
          <a:blip r:embed="rId2"/>
          <a:srcRect l="664" t="33147" r="15791"/>
          <a:stretch>
            <a:fillRect/>
          </a:stretch>
        </p:blipFill>
        <p:spPr bwMode="auto">
          <a:xfrm>
            <a:off x="900113" y="1052513"/>
            <a:ext cx="2592387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foot writing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4508500"/>
            <a:ext cx="2566987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MPj040939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82988"/>
            <a:ext cx="2665412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MPj0409609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836613"/>
            <a:ext cx="25781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6" name="Записанный звук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8748713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8" fill="hold"/>
                                        <p:tgtEl>
                                          <p:spTgt spid="16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7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813"/>
          </a:xfrm>
        </p:spPr>
        <p:txBody>
          <a:bodyPr/>
          <a:lstStyle/>
          <a:p>
            <a:r>
              <a:rPr lang="en-US" altLang="ru-RU" sz="6600" b="1">
                <a:solidFill>
                  <a:srgbClr val="C00000"/>
                </a:solidFill>
              </a:rPr>
              <a:t>CAN</a:t>
            </a:r>
            <a:endParaRPr lang="ru-RU" altLang="ru-RU" sz="6600" b="1">
              <a:solidFill>
                <a:srgbClr val="C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19D2D-8E41-446D-B3CD-FAF87AB49F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1988" name="TextBox 3"/>
          <p:cNvSpPr txBox="1">
            <a:spLocks noChangeArrowheads="1"/>
          </p:cNvSpPr>
          <p:nvPr/>
        </p:nvSpPr>
        <p:spPr bwMode="auto">
          <a:xfrm>
            <a:off x="571500" y="714375"/>
            <a:ext cx="8072438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CAN SING.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SING?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YES, I CAN.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NO, I CAN’T.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CANNOT SING.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u-RU" sz="6600" b="1">
                <a:solidFill>
                  <a:srgbClr val="C00000"/>
                </a:solidFill>
              </a:rPr>
              <a:t>CAN</a:t>
            </a:r>
            <a:endParaRPr lang="ru-RU" altLang="ru-RU" sz="6600" b="1">
              <a:solidFill>
                <a:srgbClr val="C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73AAFE-BC27-4287-8ADB-7A1B10EC1C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3012" name="TextBox 3"/>
          <p:cNvSpPr txBox="1">
            <a:spLocks noChangeArrowheads="1"/>
          </p:cNvSpPr>
          <p:nvPr/>
        </p:nvSpPr>
        <p:spPr bwMode="auto">
          <a:xfrm>
            <a:off x="357188" y="1071563"/>
            <a:ext cx="8143875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CAT /  FLY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DOG /  TALK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FISH /  WALK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ELEPHANT /  RIDE A BICYCLE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FRIEND /  PLAY THE PIANO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MUM /  DRIVE A CAR</a:t>
            </a: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endParaRPr lang="en-US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en-US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Describe </a:t>
            </a:r>
            <a:r>
              <a:rPr lang="en-US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people:</a:t>
            </a:r>
            <a:endParaRPr lang="ru-RU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http://www.expressiya.ru/image/catalog/model177-3479.jpg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3240359" cy="489654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707904" y="1134343"/>
          <a:ext cx="5112569" cy="4895723"/>
        </p:xfrm>
        <a:graphic>
          <a:graphicData uri="http://schemas.openxmlformats.org/drawingml/2006/table">
            <a:tbl>
              <a:tblPr firstRow="1" firstCol="1" bandRow="1"/>
              <a:tblGrid>
                <a:gridCol w="5112569"/>
              </a:tblGrid>
              <a:tr h="854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r>
                        <a:rPr lang="en-US" sz="30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Kate is 12. </a:t>
                      </a:r>
                      <a:endParaRPr lang="ru-RU" sz="30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0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She’s tall and slim. </a:t>
                      </a:r>
                      <a:endParaRPr lang="ru-RU" sz="30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0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She’s got brown hair, green eyes and a big mouth. </a:t>
                      </a:r>
                      <a:endParaRPr lang="ru-RU" sz="30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0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She can speak English, dance and play the guitar. She can’t play basketball. She’s very kind and clever. </a:t>
                      </a:r>
                      <a:endParaRPr lang="ru-RU" sz="30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detkiru.net/wp-content/uploads/2014/06/%D0%B1%D0%B0%D0%B1%D1%83%D1%88%D0%BA%D0%B0.png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752528" cy="453650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508104" y="2234697"/>
          <a:ext cx="3024337" cy="1862074"/>
        </p:xfrm>
        <a:graphic>
          <a:graphicData uri="http://schemas.openxmlformats.org/drawingml/2006/table">
            <a:tbl>
              <a:tblPr firstRow="1" firstCol="1" bandRow="1"/>
              <a:tblGrid>
                <a:gridCol w="3024337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r>
                        <a:rPr lang="en-US" sz="44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Mrs. Smith,</a:t>
                      </a:r>
                      <a:r>
                        <a:rPr lang="en-US" sz="4400" baseline="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 68</a:t>
                      </a:r>
                      <a:r>
                        <a:rPr lang="en-US" sz="44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endParaRPr lang="ru-RU" sz="44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raines.ru/images/doc6.png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4608512" cy="554461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788024" y="2234697"/>
          <a:ext cx="3744417" cy="1090930"/>
        </p:xfrm>
        <a:graphic>
          <a:graphicData uri="http://schemas.openxmlformats.org/drawingml/2006/table">
            <a:tbl>
              <a:tblPr firstRow="1" firstCol="1" bandRow="1"/>
              <a:tblGrid>
                <a:gridCol w="3744417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r>
                        <a:rPr lang="en-US" sz="44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Mr.</a:t>
                      </a:r>
                      <a:r>
                        <a:rPr lang="en-US" sz="4400" baseline="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 Black</a:t>
                      </a:r>
                      <a:r>
                        <a:rPr lang="en-US" sz="440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,</a:t>
                      </a:r>
                      <a:r>
                        <a:rPr lang="en-US" sz="4400" baseline="0" dirty="0">
                          <a:effectLst/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 49</a:t>
                      </a:r>
                      <a:r>
                        <a:rPr lang="en-US" sz="4400" dirty="0">
                          <a:latin typeface="Calibri" panose="020F0502020204030204"/>
                          <a:ea typeface="Calibri" panose="020F0502020204030204"/>
                          <a:cs typeface="Times New Roman" panose="02020603050405020304"/>
                        </a:rPr>
                        <a:t> </a:t>
                      </a:r>
                      <a:endParaRPr lang="ru-RU" sz="44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755650" y="479425"/>
            <a:ext cx="7632700" cy="5903913"/>
          </a:xfrm>
          <a:prstGeom prst="rect">
            <a:avLst/>
          </a:prstGeom>
          <a:solidFill>
            <a:srgbClr val="FFF0E1"/>
          </a:solidFill>
          <a:ln w="76200" cmpd="tri">
            <a:solidFill>
              <a:srgbClr val="FFCC99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The End</a:t>
            </a:r>
            <a:endParaRPr lang="ru-RU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3796" name="Picture 7" descr="старое лиц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71550" y="692150"/>
            <a:ext cx="14874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8" descr="улыб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3716338"/>
            <a:ext cx="1484312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0" descr="лицо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3357563"/>
            <a:ext cx="15128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11" descr="лиц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3644900"/>
            <a:ext cx="1338262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12" descr="лиц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484313"/>
            <a:ext cx="220503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13" descr="лицо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67488" y="692150"/>
            <a:ext cx="15938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15">
            <a:hlinkClick r:id="" action="ppaction://media"/>
          </p:cNvPr>
          <p:cNvPicPr>
            <a:picLocks noRot="1" noChangeAspect="1" noChangeArrowheads="1"/>
          </p:cNvPicPr>
          <p:nvPr>
            <a:wavAudioFile r:embed="rId7" name="Записанный звук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8910638" y="-458788"/>
            <a:ext cx="233362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7" fill="hold"/>
                                        <p:tgtEl>
                                          <p:spTgt spid="245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91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23988" y="2540000"/>
            <a:ext cx="7720012" cy="3292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  know…</a:t>
            </a:r>
            <a:endParaRPr lang="en-US" sz="3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Now I can…</a:t>
            </a:r>
            <a:endParaRPr lang="en-US" sz="3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It was interesting to…(V)</a:t>
            </a:r>
            <a:endParaRPr lang="en-US" sz="3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It was difficult to…(V)</a:t>
            </a:r>
            <a:endParaRPr lang="en-US" sz="3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 was good at…(</a:t>
            </a:r>
            <a:r>
              <a:rPr lang="en-US" sz="3600" b="1" dirty="0" err="1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Ving</a:t>
            </a:r>
            <a:r>
              <a:rPr lang="en-US" sz="3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)</a:t>
            </a:r>
            <a:endParaRPr lang="en-US" sz="3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2800" dirty="0">
              <a:solidFill>
                <a:prstClr val="black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45059" name="Picture 2" descr="http://detsad395.ru/wp-content/uploads/Fotolia_46717012_XS-300x207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88913"/>
            <a:ext cx="3406775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бъект 1"/>
          <p:cNvSpPr txBox="1"/>
          <p:nvPr/>
        </p:nvSpPr>
        <p:spPr bwMode="auto">
          <a:xfrm>
            <a:off x="4356100" y="1557338"/>
            <a:ext cx="4330700" cy="478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endParaRPr lang="en-US" altLang="ru-RU" sz="2800">
              <a:solidFill>
                <a:srgbClr val="00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6200" y="652462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fld id="{98940A58-9773-49C1-BF89-9C3A24F17B91}" type="slidenum">
              <a:rPr lang="en-US" altLang="ru-RU" sz="1200" smtClean="0">
                <a:solidFill>
                  <a:srgbClr val="898989"/>
                </a:solidFill>
                <a:latin typeface="Arial" panose="020B0604020202020204" pitchFamily="34" charset="0"/>
              </a:rPr>
            </a:fld>
            <a:endParaRPr lang="en-US" altLang="ru-RU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11188" y="1700213"/>
            <a:ext cx="1296987" cy="1152525"/>
          </a:xfrm>
          <a:prstGeom prst="rect">
            <a:avLst/>
          </a:prstGeom>
          <a:solidFill>
            <a:srgbClr val="00B050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ru-RU" kern="0">
              <a:solidFill>
                <a:srgbClr val="FFFFFF"/>
              </a:solidFill>
              <a:latin typeface="Arial" panose="020B0604020202020204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1188" y="3213100"/>
            <a:ext cx="1296987" cy="1152525"/>
          </a:xfrm>
          <a:prstGeom prst="rect">
            <a:avLst/>
          </a:prstGeom>
          <a:solidFill>
            <a:srgbClr val="FFFF00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ru-RU" kern="0">
              <a:solidFill>
                <a:srgbClr val="FFFFFF"/>
              </a:solidFill>
              <a:latin typeface="Arial" panose="020B0604020202020204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1188" y="4868863"/>
            <a:ext cx="1296987" cy="1152525"/>
          </a:xfrm>
          <a:prstGeom prst="rect">
            <a:avLst/>
          </a:prstGeom>
          <a:solidFill>
            <a:srgbClr val="FF0000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ru-RU" kern="0">
              <a:solidFill>
                <a:srgbClr val="FFFFFF"/>
              </a:solidFill>
              <a:latin typeface="Arial" panose="020B0604020202020204"/>
              <a:cs typeface="Arial" panose="020B0604020202020204" pitchFamily="34" charset="0"/>
            </a:endParaRPr>
          </a:p>
        </p:txBody>
      </p:sp>
      <p:sp>
        <p:nvSpPr>
          <p:cNvPr id="47111" name="Прямоугольник 1"/>
          <p:cNvSpPr>
            <a:spLocks noChangeArrowheads="1"/>
          </p:cNvSpPr>
          <p:nvPr/>
        </p:nvSpPr>
        <p:spPr bwMode="auto">
          <a:xfrm>
            <a:off x="2411413" y="1844675"/>
            <a:ext cx="48085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5400">
                <a:solidFill>
                  <a:srgbClr val="404040"/>
                </a:solidFill>
                <a:latin typeface="Comic Sans MS" panose="030F0702030302020204" pitchFamily="66" charset="0"/>
                <a:cs typeface="Tahoma" panose="020B0604030504040204" pitchFamily="34" charset="0"/>
              </a:rPr>
              <a:t>- Excellent!</a:t>
            </a:r>
            <a:endParaRPr lang="en-US" altLang="ru-RU" sz="5400">
              <a:solidFill>
                <a:srgbClr val="404040"/>
              </a:solidFill>
              <a:latin typeface="Comic Sans MS" panose="030F0702030302020204" pitchFamily="66" charset="0"/>
              <a:cs typeface="Tahoma" panose="020B0604030504040204" pitchFamily="34" charset="0"/>
            </a:endParaRPr>
          </a:p>
        </p:txBody>
      </p:sp>
      <p:sp>
        <p:nvSpPr>
          <p:cNvPr id="47112" name="Прямоугольник 3"/>
          <p:cNvSpPr>
            <a:spLocks noChangeArrowheads="1"/>
          </p:cNvSpPr>
          <p:nvPr/>
        </p:nvSpPr>
        <p:spPr bwMode="auto">
          <a:xfrm>
            <a:off x="2411413" y="3224213"/>
            <a:ext cx="3492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5400">
                <a:solidFill>
                  <a:srgbClr val="404040"/>
                </a:solidFill>
                <a:latin typeface="Comic Sans MS" panose="030F0702030302020204" pitchFamily="66" charset="0"/>
                <a:cs typeface="Tahoma" panose="020B0604030504040204" pitchFamily="34" charset="0"/>
              </a:rPr>
              <a:t>- Good!</a:t>
            </a:r>
            <a:endParaRPr lang="en-US" altLang="ru-RU" sz="5400">
              <a:solidFill>
                <a:srgbClr val="404040"/>
              </a:solidFill>
              <a:latin typeface="Comic Sans MS" panose="030F0702030302020204" pitchFamily="66" charset="0"/>
              <a:cs typeface="Tahoma" panose="020B0604030504040204" pitchFamily="34" charset="0"/>
            </a:endParaRPr>
          </a:p>
        </p:txBody>
      </p:sp>
      <p:sp>
        <p:nvSpPr>
          <p:cNvPr id="47113" name="Прямоугольник 4"/>
          <p:cNvSpPr>
            <a:spLocks noChangeArrowheads="1"/>
          </p:cNvSpPr>
          <p:nvPr/>
        </p:nvSpPr>
        <p:spPr bwMode="auto">
          <a:xfrm>
            <a:off x="2462213" y="4868863"/>
            <a:ext cx="6318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5400">
                <a:solidFill>
                  <a:srgbClr val="404040"/>
                </a:solidFill>
                <a:latin typeface="Comic Sans MS" panose="030F0702030302020204" pitchFamily="66" charset="0"/>
                <a:cs typeface="Tahoma" panose="020B0604030504040204" pitchFamily="34" charset="0"/>
              </a:rPr>
              <a:t>- Work harder!</a:t>
            </a:r>
            <a:endParaRPr lang="en-US" altLang="ru-RU" sz="5400">
              <a:solidFill>
                <a:srgbClr val="404040"/>
              </a:solidFill>
              <a:latin typeface="Comic Sans MS" panose="030F0702030302020204" pitchFamily="66" charset="0"/>
              <a:cs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RATE YOURSELF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3">
      <a:dk1>
        <a:srgbClr val="000000"/>
      </a:dk1>
      <a:lt1>
        <a:srgbClr val="FFFFFF"/>
      </a:lt1>
      <a:dk2>
        <a:srgbClr val="FF9933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FF9933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3">
      <a:dk1>
        <a:srgbClr val="000000"/>
      </a:dk1>
      <a:lt1>
        <a:srgbClr val="FFFFFF"/>
      </a:lt1>
      <a:dk2>
        <a:srgbClr val="FF9933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FF9933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992</Words>
  <Application>WPS Presentation</Application>
  <PresentationFormat>Экран (4:3)</PresentationFormat>
  <Paragraphs>171</Paragraphs>
  <Slides>40</Slides>
  <Notes>0</Notes>
  <HiddenSlides>0</HiddenSlides>
  <MMClips>32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40</vt:i4>
      </vt:variant>
    </vt:vector>
  </HeadingPairs>
  <TitlesOfParts>
    <vt:vector size="59" baseType="lpstr">
      <vt:lpstr>Arial</vt:lpstr>
      <vt:lpstr>SimSun</vt:lpstr>
      <vt:lpstr>Wingdings</vt:lpstr>
      <vt:lpstr>Times New Roman</vt:lpstr>
      <vt:lpstr>Calibri</vt:lpstr>
      <vt:lpstr>Calibri</vt:lpstr>
      <vt:lpstr>Times New Roman</vt:lpstr>
      <vt:lpstr>Microsoft YaHei</vt:lpstr>
      <vt:lpstr>Arial Unicode MS</vt:lpstr>
      <vt:lpstr>Comic Sans MS</vt:lpstr>
      <vt:lpstr>Arial Black</vt:lpstr>
      <vt:lpstr>Arial</vt:lpstr>
      <vt:lpstr>Tahoma</vt:lpstr>
      <vt:lpstr>Оформление по умолчанию</vt:lpstr>
      <vt:lpstr>Тема Office</vt:lpstr>
      <vt:lpstr>1_Оформление по умолчанию</vt:lpstr>
      <vt:lpstr>5_Тема Office</vt:lpstr>
      <vt:lpstr>2_Тема Office</vt:lpstr>
      <vt:lpstr>1_Тема Office</vt:lpstr>
      <vt:lpstr>MY GRANDMA</vt:lpstr>
      <vt:lpstr>PowerPoint 演示文稿</vt:lpstr>
      <vt:lpstr>MY BODY</vt:lpstr>
      <vt:lpstr>ГОЛОВА</vt:lpstr>
      <vt:lpstr>HEAD</vt:lpstr>
      <vt:lpstr>ЛИЦО</vt:lpstr>
      <vt:lpstr>FACE</vt:lpstr>
      <vt:lpstr>ГЛАЗА</vt:lpstr>
      <vt:lpstr>EYES </vt:lpstr>
      <vt:lpstr>НОС</vt:lpstr>
      <vt:lpstr>NOSE</vt:lpstr>
      <vt:lpstr>РОТ</vt:lpstr>
      <vt:lpstr>MOUTH</vt:lpstr>
      <vt:lpstr>УШИ</vt:lpstr>
      <vt:lpstr>EARS</vt:lpstr>
      <vt:lpstr>ВОЛОСЫ</vt:lpstr>
      <vt:lpstr>HAIR</vt:lpstr>
      <vt:lpstr>УСЫ</vt:lpstr>
      <vt:lpstr>MOUSTACHE</vt:lpstr>
      <vt:lpstr>БОРОДА</vt:lpstr>
      <vt:lpstr>BEARD</vt:lpstr>
      <vt:lpstr>BODY</vt:lpstr>
      <vt:lpstr>ШЕЯ</vt:lpstr>
      <vt:lpstr>NECK</vt:lpstr>
      <vt:lpstr>РУКИ</vt:lpstr>
      <vt:lpstr>ARMS</vt:lpstr>
      <vt:lpstr>КИСТЬ</vt:lpstr>
      <vt:lpstr>HAND</vt:lpstr>
      <vt:lpstr>НОГИ</vt:lpstr>
      <vt:lpstr>LEGS</vt:lpstr>
      <vt:lpstr>СТУПНЯ</vt:lpstr>
      <vt:lpstr>  FOOT/ FEET </vt:lpstr>
      <vt:lpstr>CAN</vt:lpstr>
      <vt:lpstr>CAN</vt:lpstr>
      <vt:lpstr>Describe the people:</vt:lpstr>
      <vt:lpstr>PowerPoint 演示文稿</vt:lpstr>
      <vt:lpstr>PowerPoint 演示文稿</vt:lpstr>
      <vt:lpstr>The End</vt:lpstr>
      <vt:lpstr>PowerPoint 演示文稿</vt:lpstr>
      <vt:lpstr>RATE YOURSELF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BODY</dc:title>
  <dc:creator>viki</dc:creator>
  <cp:lastModifiedBy>Татьяна Исаева</cp:lastModifiedBy>
  <cp:revision>52</cp:revision>
  <dcterms:created xsi:type="dcterms:W3CDTF">2007-05-10T14:08:00Z</dcterms:created>
  <dcterms:modified xsi:type="dcterms:W3CDTF">2022-12-05T18:43:12Z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E400CE14615C4F8786E4A3A6304DAD22</vt:lpwstr>
  </property>
  <property fmtid="{D5CDD505-2E9C-101B-9397-08002B2CF9AE}" pid="3" name="KSOProductBuildVer">
    <vt:lpwstr>1049-11.2.0.11417</vt:lpwstr>
  </property>
</Properties>
</file>