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125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8319B0C-5AED-4D88-82DB-6C982AD7EA74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3FDD1C7-9031-46C8-81B6-8B0CAE00A04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u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bb791160e906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ownloads\6471f90d20e4.mp3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76000">
              <a:schemeClr val="accent3">
                <a:lumMod val="60000"/>
                <a:lumOff val="40000"/>
              </a:schemeClr>
            </a:gs>
            <a:gs pos="100000">
              <a:srgbClr val="FF82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052736"/>
            <a:ext cx="7772400" cy="4104456"/>
          </a:xfrm>
        </p:spPr>
        <p:txBody>
          <a:bodyPr>
            <a:normAutofit fontScale="90000"/>
          </a:bodyPr>
          <a:lstStyle/>
          <a:p>
            <a:pPr algn="l"/>
            <a:r>
              <a:rPr lang="ru-RU" sz="5300" dirty="0" smtClean="0">
                <a:solidFill>
                  <a:srgbClr val="FFC000"/>
                </a:solidFill>
              </a:rPr>
              <a:t>КГОБУ Находкинская КШ</a:t>
            </a:r>
            <a:r>
              <a:rPr lang="ru-RU" sz="6600" dirty="0" smtClean="0">
                <a:solidFill>
                  <a:srgbClr val="FFC000"/>
                </a:solidFill>
              </a:rPr>
              <a:t/>
            </a:r>
            <a:br>
              <a:rPr lang="ru-RU" sz="6600" dirty="0" smtClean="0">
                <a:solidFill>
                  <a:srgbClr val="FFC000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урок в 9 классе по теме: Согласование имени существительного с прилагательным</a:t>
            </a:r>
            <a:endParaRPr lang="ru-RU" sz="6600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5157192"/>
            <a:ext cx="8062912" cy="1548408"/>
          </a:xfrm>
        </p:spPr>
        <p:txBody>
          <a:bodyPr/>
          <a:lstStyle/>
          <a:p>
            <a:r>
              <a:rPr lang="ru-RU" dirty="0" smtClean="0"/>
              <a:t>Учитель русского языка и литературы: Щепина В.В.</a:t>
            </a:r>
            <a:endParaRPr lang="ru-RU" dirty="0"/>
          </a:p>
        </p:txBody>
      </p:sp>
      <p:pic>
        <p:nvPicPr>
          <p:cNvPr id="4" name="Рисунок 3" descr="7467648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5877272"/>
            <a:ext cx="1368152" cy="980728"/>
          </a:xfrm>
          <a:prstGeom prst="rect">
            <a:avLst/>
          </a:prstGeom>
        </p:spPr>
      </p:pic>
      <p:pic>
        <p:nvPicPr>
          <p:cNvPr id="5" name="bb791160e90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404664"/>
            <a:ext cx="7067128" cy="6050144"/>
          </a:xfrm>
        </p:spPr>
        <p:txBody>
          <a:bodyPr>
            <a:normAutofit fontScale="92500" lnSpcReduction="20000"/>
          </a:bodyPr>
          <a:lstStyle/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Здравствуй, Мой ученик! </a:t>
            </a:r>
          </a:p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Пишет тебе волшебник страны Оз.</a:t>
            </a:r>
          </a:p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Я попал в беду! Мне срочно нужна твоя помощь! </a:t>
            </a:r>
          </a:p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Злой колдун заколдовал меня и всю мою семью. </a:t>
            </a:r>
          </a:p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Чтобы нас из его плена тебе необходимо выполнить все его задания. </a:t>
            </a:r>
          </a:p>
          <a:p>
            <a:pPr marL="0" indent="719138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Надеюсь, что ты нам поможешь. </a:t>
            </a:r>
          </a:p>
          <a:p>
            <a:pPr marL="0" indent="719138" algn="ctr">
              <a:buNone/>
            </a:pP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  <a:p>
            <a:pPr marL="0" indent="719138" algn="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С уважением, </a:t>
            </a:r>
          </a:p>
          <a:p>
            <a:pPr marL="0" indent="719138" algn="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Волшебник страны Оз.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pic>
        <p:nvPicPr>
          <p:cNvPr id="4" name="Рисунок 3" descr="Sword-in-the-Stone-2505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151804"/>
            <a:ext cx="2880320" cy="2867228"/>
          </a:xfrm>
          <a:prstGeom prst="rect">
            <a:avLst/>
          </a:prstGeom>
        </p:spPr>
      </p:pic>
      <p:pic>
        <p:nvPicPr>
          <p:cNvPr id="5" name="6471f90d20e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5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30243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1 задание</a:t>
            </a:r>
            <a:br>
              <a:rPr lang="ru-RU" dirty="0"/>
            </a:br>
            <a:r>
              <a:rPr lang="ru-RU" b="1" dirty="0"/>
              <a:t>Согласовать прилагательные с существительными в том же роде. Записать. Обозначить род, выделить окончание.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861048"/>
            <a:ext cx="7787208" cy="2521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Родной </a:t>
            </a:r>
            <a:r>
              <a:rPr lang="ru-RU" dirty="0" smtClean="0"/>
              <a:t>(город, страна, село)</a:t>
            </a:r>
          </a:p>
          <a:p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smtClean="0"/>
              <a:t>Лесной (край, поляна, озеро)</a:t>
            </a:r>
          </a:p>
          <a:p>
            <a:r>
              <a:rPr lang="ru-RU" dirty="0" smtClean="0"/>
              <a:t>  </a:t>
            </a:r>
            <a:r>
              <a:rPr lang="ru-RU" dirty="0" smtClean="0"/>
              <a:t>Синий (цветок, лента, небо)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6617700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6337" y="404664"/>
            <a:ext cx="1547663" cy="2520280"/>
          </a:xfrm>
          <a:prstGeom prst="rect">
            <a:avLst/>
          </a:prstGeom>
        </p:spPr>
      </p:pic>
      <p:sp>
        <p:nvSpPr>
          <p:cNvPr id="5" name="Дуга 4"/>
          <p:cNvSpPr/>
          <p:nvPr/>
        </p:nvSpPr>
        <p:spPr>
          <a:xfrm>
            <a:off x="179512" y="414908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768752" cy="5906128"/>
          </a:xfrm>
        </p:spPr>
        <p:txBody>
          <a:bodyPr>
            <a:normAutofit fontScale="92500"/>
          </a:bodyPr>
          <a:lstStyle/>
          <a:p>
            <a:r>
              <a:rPr lang="ru-RU" sz="4000" dirty="0" smtClean="0"/>
              <a:t>2 задание. </a:t>
            </a:r>
            <a:br>
              <a:rPr lang="ru-RU" sz="4000" dirty="0" smtClean="0"/>
            </a:br>
            <a:r>
              <a:rPr lang="ru-RU" sz="4000" b="1" dirty="0" smtClean="0"/>
              <a:t>Указать число, выделить окончание прилагательных.</a:t>
            </a:r>
            <a:endParaRPr lang="ru-RU" sz="4000" dirty="0" smtClean="0"/>
          </a:p>
          <a:p>
            <a:pPr>
              <a:buNone/>
            </a:pPr>
            <a:r>
              <a:rPr lang="ru-RU" sz="4000" dirty="0" smtClean="0"/>
              <a:t>    Здоров... воздух, тенист... аллеи,  </a:t>
            </a:r>
            <a:r>
              <a:rPr lang="ru-RU" sz="4000" dirty="0" err="1" smtClean="0"/>
              <a:t>утренн</a:t>
            </a:r>
            <a:r>
              <a:rPr lang="ru-RU" sz="4000" dirty="0" smtClean="0"/>
              <a:t>... туман,  </a:t>
            </a:r>
            <a:r>
              <a:rPr lang="ru-RU" sz="4000" dirty="0" err="1" smtClean="0"/>
              <a:t>полезн</a:t>
            </a:r>
            <a:r>
              <a:rPr lang="ru-RU" sz="4000" dirty="0" smtClean="0"/>
              <a:t>... дела,  </a:t>
            </a:r>
            <a:r>
              <a:rPr lang="ru-RU" sz="4000" dirty="0" err="1" smtClean="0"/>
              <a:t>космическ</a:t>
            </a:r>
            <a:r>
              <a:rPr lang="ru-RU" sz="4000" dirty="0" smtClean="0"/>
              <a:t>... ракета, богат... урожай,  </a:t>
            </a:r>
            <a:r>
              <a:rPr lang="ru-RU" sz="4000" dirty="0" err="1" smtClean="0"/>
              <a:t>березов</a:t>
            </a:r>
            <a:r>
              <a:rPr lang="ru-RU" sz="4000" dirty="0" smtClean="0"/>
              <a:t>... рощи.</a:t>
            </a:r>
          </a:p>
          <a:p>
            <a:endParaRPr lang="ru-RU" dirty="0"/>
          </a:p>
        </p:txBody>
      </p:sp>
      <p:pic>
        <p:nvPicPr>
          <p:cNvPr id="4" name="Рисунок 3" descr="9036328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1772816"/>
            <a:ext cx="2411760" cy="252028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729458"/>
          </a:xfrm>
        </p:spPr>
        <p:txBody>
          <a:bodyPr>
            <a:normAutofit fontScale="90000"/>
          </a:bodyPr>
          <a:lstStyle/>
          <a:p>
            <a:pPr marL="0" lvl="0" fontAlgn="base">
              <a:spcAft>
                <a:spcPct val="0"/>
              </a:spcAft>
            </a:pP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задание.</a:t>
            </a:r>
            <a:b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Поставь в нужном падеже имя прилагательное. Записать. Выделить окончание.</a:t>
            </a:r>
            <a:r>
              <a:rPr lang="ru-RU" sz="440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440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3218561"/>
            <a:ext cx="640871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Загорели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 лучами (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горячее июльское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солнце. Дошли до (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дальнее лесное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озеро. Проснулись от (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долгий зимний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сна.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817896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3953594"/>
          </a:xfrm>
        </p:spPr>
        <p:txBody>
          <a:bodyPr>
            <a:normAutofit fontScale="90000"/>
          </a:bodyPr>
          <a:lstStyle/>
          <a:p>
            <a:pPr marL="0" lvl="0" fontAlgn="base">
              <a:spcAft>
                <a:spcPct val="0"/>
              </a:spcAft>
            </a:pP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Задание 4</a:t>
            </a:r>
            <a:b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Подобрать к данным существительным однокоренные прилагательные, поставить их в </a:t>
            </a:r>
            <a:r>
              <a:rPr lang="ru-RU" sz="4400" b="1" dirty="0" err="1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П.п</a:t>
            </a: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 rot="10800000" flipH="1" flipV="1">
            <a:off x="827584" y="5305064"/>
            <a:ext cx="597666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Море-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морской- о морском, солнце-..., мир-..., счастье-..., книга-..., журнал-..., дверь-...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89040"/>
            <a:ext cx="8229600" cy="266576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rgbClr val="00CCCC"/>
            </a:gs>
            <a:gs pos="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952328"/>
          </a:xfrm>
        </p:spPr>
        <p:txBody>
          <a:bodyPr>
            <a:normAutofit fontScale="90000"/>
          </a:bodyPr>
          <a:lstStyle/>
          <a:p>
            <a:pPr marL="0" lvl="0" fontAlgn="base">
              <a:spcAft>
                <a:spcPct val="0"/>
              </a:spcAft>
            </a:pPr>
            <a:r>
              <a:rPr lang="ru-RU" sz="44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Задание 5. </a:t>
            </a:r>
            <a:br>
              <a:rPr lang="ru-RU" sz="4400" b="1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Образовать от данных существительных однокоренные  </a:t>
            </a:r>
            <a:r>
              <a:rPr lang="ru-RU" sz="4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прилагательные </a:t>
            </a: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 </a:t>
            </a:r>
            <a:r>
              <a:rPr lang="ru-RU" sz="4400" b="1" dirty="0" err="1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мн.ч</a:t>
            </a:r>
            <a:r>
              <a:rPr lang="ru-RU" sz="4400" b="1" dirty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pic>
        <p:nvPicPr>
          <p:cNvPr id="4" name="Содержимое 3" descr="834480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56176" y="3789040"/>
            <a:ext cx="2650778" cy="2808312"/>
          </a:xfrm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2672605"/>
            <a:ext cx="648072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Лес-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лесные,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дорога-...., море-...., сад-..., город-...., поле-...., дождь-..., ночь-..., школа-....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4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rgbClr val="00CCCC"/>
            </a:gs>
            <a:gs pos="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681206_staryi-koldu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39023" y="0"/>
            <a:ext cx="3504977" cy="5087393"/>
          </a:xfrm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79512" y="497088"/>
            <a:ext cx="5760640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Задание 6.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Записать прилагательные + существительные . В скобках поставить вопрос, определить падеж.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1)В давние времена жил на земле могучий царь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Ушинара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2)Сильный и отважный Иван всегда приходил на помощь слабым и обиженным, был добрым и справедливым. 3) После знойного дня на землю спустилась вечерняя прохлада.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44824"/>
            <a:ext cx="9396536" cy="1399032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8" name="Рисунок 7" descr="24723283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978787"/>
            <a:ext cx="3312369" cy="287921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11560" y="476672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/>
              </a:rPr>
              <a:t>Задание 7</a:t>
            </a:r>
            <a:br>
              <a:rPr lang="ru-RU" sz="2400" b="1" dirty="0" smtClean="0">
                <a:solidFill>
                  <a:srgbClr val="FF0000"/>
                </a:solidFill>
                <a:effectLst/>
              </a:rPr>
            </a:br>
            <a:r>
              <a:rPr lang="ru-RU" sz="2400" b="1" dirty="0" smtClean="0">
                <a:solidFill>
                  <a:srgbClr val="FF0000"/>
                </a:solidFill>
                <a:effectLst/>
              </a:rPr>
              <a:t>Сначала выписать  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прилагательное + 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существительное   мужского рода, потом  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прилагательное + 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существительное среднего рода. Дописать четыре -пять прилагательных +существительных женского рода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.</a:t>
            </a:r>
          </a:p>
          <a:p>
            <a:endParaRPr lang="ru-RU" sz="2400" b="1" dirty="0"/>
          </a:p>
          <a:p>
            <a:r>
              <a:rPr lang="ru-RU" sz="24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tx1"/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>   </a:t>
            </a:r>
            <a:r>
              <a:rPr lang="ru-RU" sz="2400" dirty="0" smtClean="0">
                <a:solidFill>
                  <a:schemeClr val="bg1"/>
                </a:solidFill>
                <a:effectLst/>
              </a:rPr>
              <a:t>Резиновый мяч, стальное перо, широкое поле, большой лес, стройный тополь, парное молоко, родное село, осенний дождь.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316982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348880"/>
            <a:ext cx="5616624" cy="13990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тебе, мой Друг!</a:t>
            </a:r>
            <a:br>
              <a:rPr lang="ru-RU" dirty="0" smtClean="0"/>
            </a:br>
            <a:r>
              <a:rPr lang="ru-RU" dirty="0" smtClean="0"/>
              <a:t>Теперь мы навсегда освободились от ужасного колдуна!</a:t>
            </a:r>
            <a:endParaRPr lang="ru-RU" dirty="0"/>
          </a:p>
        </p:txBody>
      </p:sp>
      <p:pic>
        <p:nvPicPr>
          <p:cNvPr id="4" name="Рисунок 3" descr="681206_staryi-koldu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257425" cy="3276600"/>
          </a:xfrm>
          <a:prstGeom prst="rect">
            <a:avLst/>
          </a:prstGeom>
        </p:spPr>
      </p:pic>
      <p:pic>
        <p:nvPicPr>
          <p:cNvPr id="5" name="Рисунок 4" descr="12230975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0"/>
            <a:ext cx="1763688" cy="3033543"/>
          </a:xfrm>
          <a:prstGeom prst="rect">
            <a:avLst/>
          </a:prstGeom>
        </p:spPr>
      </p:pic>
      <p:pic>
        <p:nvPicPr>
          <p:cNvPr id="6" name="Рисунок 5" descr="66177004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3501008"/>
            <a:ext cx="2090158" cy="2913112"/>
          </a:xfrm>
          <a:prstGeom prst="rect">
            <a:avLst/>
          </a:prstGeom>
        </p:spPr>
      </p:pic>
      <p:pic>
        <p:nvPicPr>
          <p:cNvPr id="7" name="Рисунок 6" descr="63892709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453622"/>
            <a:ext cx="1656184" cy="3404378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140</TotalTime>
  <Words>230</Words>
  <Application>Microsoft Office PowerPoint</Application>
  <PresentationFormat>Экран (4:3)</PresentationFormat>
  <Paragraphs>32</Paragraphs>
  <Slides>10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КГОБУ Находкинская КШ урок в 9 классе по теме: Согласование имени существительного с прилагательным</vt:lpstr>
      <vt:lpstr>Презентация PowerPoint</vt:lpstr>
      <vt:lpstr> 1 задание Согласовать прилагательные с существительными в том же роде. Записать. Обозначить род, выделить окончание.   </vt:lpstr>
      <vt:lpstr>Презентация PowerPoint</vt:lpstr>
      <vt:lpstr>3 задание. Поставь в нужном падеже имя прилагательное. Записать. Выделить окончание. </vt:lpstr>
      <vt:lpstr>Задание 4 Подобрать к данным существительным однокоренные прилагательные, поставить их в П.п. </vt:lpstr>
      <vt:lpstr>Задание 5.  Образовать от данных существительных однокоренные  прилагательные во мн.ч.</vt:lpstr>
      <vt:lpstr>Презентация PowerPoint</vt:lpstr>
      <vt:lpstr> </vt:lpstr>
      <vt:lpstr>Спасибо тебе, мой Друг! Теперь мы навсегда освободились от ужасного колдуна!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ВАМ ПИСЬМО!</dc:title>
  <dc:creator>User</dc:creator>
  <cp:lastModifiedBy>Пользователь Windows</cp:lastModifiedBy>
  <cp:revision>15</cp:revision>
  <dcterms:created xsi:type="dcterms:W3CDTF">2017-01-18T11:17:05Z</dcterms:created>
  <dcterms:modified xsi:type="dcterms:W3CDTF">2019-11-09T05:30:38Z</dcterms:modified>
</cp:coreProperties>
</file>