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89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12192000" cy="6858000"/>
  <p:notesSz cx="6858000" cy="9144000"/>
  <p:photoAlbum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3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8B911-CBA7-4A1B-A326-B5F6792D535E}" type="datetimeFigureOut">
              <a:rPr lang="ru-RU" smtClean="0"/>
              <a:t>06.01.2021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DBD40-36DD-4105-95AA-4E7D16C793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1017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8B911-CBA7-4A1B-A326-B5F6792D535E}" type="datetimeFigureOut">
              <a:rPr lang="ru-RU" smtClean="0"/>
              <a:t>06.01.2021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DBD40-36DD-4105-95AA-4E7D16C793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4924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8B911-CBA7-4A1B-A326-B5F6792D535E}" type="datetimeFigureOut">
              <a:rPr lang="ru-RU" smtClean="0"/>
              <a:t>06.01.2021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DBD40-36DD-4105-95AA-4E7D16C793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078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8B911-CBA7-4A1B-A326-B5F6792D535E}" type="datetimeFigureOut">
              <a:rPr lang="ru-RU" smtClean="0"/>
              <a:t>06.01.2021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DBD40-36DD-4105-95AA-4E7D16C793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0546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8B911-CBA7-4A1B-A326-B5F6792D535E}" type="datetimeFigureOut">
              <a:rPr lang="ru-RU" smtClean="0"/>
              <a:t>06.01.2021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DBD40-36DD-4105-95AA-4E7D16C793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9635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8B911-CBA7-4A1B-A326-B5F6792D535E}" type="datetimeFigureOut">
              <a:rPr lang="ru-RU" smtClean="0"/>
              <a:t>06.01.2021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DBD40-36DD-4105-95AA-4E7D16C793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8590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8B911-CBA7-4A1B-A326-B5F6792D535E}" type="datetimeFigureOut">
              <a:rPr lang="ru-RU" smtClean="0"/>
              <a:t>06.01.2021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DBD40-36DD-4105-95AA-4E7D16C793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8658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8B911-CBA7-4A1B-A326-B5F6792D535E}" type="datetimeFigureOut">
              <a:rPr lang="ru-RU" smtClean="0"/>
              <a:t>06.01.2021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DBD40-36DD-4105-95AA-4E7D16C793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0131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8B911-CBA7-4A1B-A326-B5F6792D535E}" type="datetimeFigureOut">
              <a:rPr lang="ru-RU" smtClean="0"/>
              <a:t>06.01.2021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DBD40-36DD-4105-95AA-4E7D16C793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9671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8B911-CBA7-4A1B-A326-B5F6792D535E}" type="datetimeFigureOut">
              <a:rPr lang="ru-RU" smtClean="0"/>
              <a:t>06.01.2021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DBD40-36DD-4105-95AA-4E7D16C793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9603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8B911-CBA7-4A1B-A326-B5F6792D535E}" type="datetimeFigureOut">
              <a:rPr lang="ru-RU" smtClean="0"/>
              <a:t>06.01.2021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DBD40-36DD-4105-95AA-4E7D16C793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47343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" y="0"/>
            <a:ext cx="12189884" cy="6858000"/>
            <a:chOff x="0" y="0"/>
            <a:chExt cx="5759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910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kumimoji="1" sz="2800" i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kumimoji="1" sz="2800" i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kumimoji="1" sz="2800" i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kumimoji="1" sz="2800" i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kumimoji="1" sz="2800" i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800" i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800" i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800" i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800" i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 sz="2800" smtClean="0">
                <a:solidFill>
                  <a:srgbClr val="000099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/>
          </p:nvGrpSpPr>
          <p:grpSpPr bwMode="auto">
            <a:xfrm>
              <a:off x="381" y="2280"/>
              <a:ext cx="5369" cy="48"/>
              <a:chOff x="381" y="2280"/>
              <a:chExt cx="5369" cy="48"/>
            </a:xfrm>
          </p:grpSpPr>
          <p:sp>
            <p:nvSpPr>
              <p:cNvPr id="8" name="Line 5"/>
              <p:cNvSpPr>
                <a:spLocks noChangeShapeType="1"/>
              </p:cNvSpPr>
              <p:nvPr/>
            </p:nvSpPr>
            <p:spPr bwMode="auto">
              <a:xfrm>
                <a:off x="381" y="2328"/>
                <a:ext cx="5369" cy="0"/>
              </a:xfrm>
              <a:prstGeom prst="line">
                <a:avLst/>
              </a:prstGeom>
              <a:noFill/>
              <a:ln w="25400" cap="sq">
                <a:solidFill>
                  <a:schemeClr val="hlink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z="1800" smtClean="0">
                  <a:solidFill>
                    <a:srgbClr val="000099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9" name="Line 6"/>
              <p:cNvSpPr>
                <a:spLocks noChangeShapeType="1"/>
              </p:cNvSpPr>
              <p:nvPr/>
            </p:nvSpPr>
            <p:spPr bwMode="auto">
              <a:xfrm>
                <a:off x="381" y="2280"/>
                <a:ext cx="5369" cy="0"/>
              </a:xfrm>
              <a:prstGeom prst="line">
                <a:avLst/>
              </a:prstGeom>
              <a:noFill/>
              <a:ln w="76200" cap="sq">
                <a:solidFill>
                  <a:schemeClr val="hlink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z="1800" smtClean="0">
                  <a:solidFill>
                    <a:srgbClr val="000099"/>
                  </a:solidFill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384" y="960"/>
              <a:ext cx="5375" cy="384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kumimoji="1" sz="2800" i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 kumimoji="1" sz="2800" i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 kumimoji="1" sz="2800" i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 kumimoji="1" sz="2800" i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 kumimoji="1" sz="2800" i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800" i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800" i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800" i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800" i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altLang="ru-RU" sz="2800" smtClean="0">
                <a:solidFill>
                  <a:srgbClr val="000099"/>
                </a:solidFill>
                <a:cs typeface="Arial" panose="020B0604020202020204" pitchFamily="34" charset="0"/>
              </a:endParaRPr>
            </a:p>
          </p:txBody>
        </p:sp>
      </p:grpSp>
      <p:sp>
        <p:nvSpPr>
          <p:cNvPr id="134152" name="Rectangle 8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2286000"/>
            <a:ext cx="10363200" cy="1143000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34153" name="Rectangle 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076C04-79D7-48CB-85EA-B44FADFAA3D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905731"/>
      </p:ext>
    </p:extLst>
  </p:cSld>
  <p:clrMapOvr>
    <a:masterClrMapping/>
  </p:clrMapOvr>
  <p:transition spd="slow">
    <p:wheel spokes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AE74D5-B72C-45FC-BDE4-33DE114C20A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1439593"/>
      </p:ext>
    </p:extLst>
  </p:cSld>
  <p:clrMapOvr>
    <a:masterClrMapping/>
  </p:clrMapOvr>
  <p:transition spd="slow">
    <p:wheel spokes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F74F4B-43AD-4C65-AAE2-C9E10186D89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596263"/>
      </p:ext>
    </p:extLst>
  </p:cSld>
  <p:clrMapOvr>
    <a:masterClrMapping/>
  </p:clrMapOvr>
  <p:transition spd="slow">
    <p:wheel spokes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524000" y="1790700"/>
            <a:ext cx="5080000" cy="4381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807200" y="1790700"/>
            <a:ext cx="5080000" cy="4381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75BD9C-41EE-45CA-BD0C-8F1B33D9A1D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9791790"/>
      </p:ext>
    </p:extLst>
  </p:cSld>
  <p:clrMapOvr>
    <a:masterClrMapping/>
  </p:clrMapOvr>
  <p:transition spd="slow">
    <p:wheel spokes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2231A7-CA88-4B27-B1A8-564EA18445E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1659330"/>
      </p:ext>
    </p:extLst>
  </p:cSld>
  <p:clrMapOvr>
    <a:masterClrMapping/>
  </p:clrMapOvr>
  <p:transition spd="slow">
    <p:wheel spokes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767719-0773-4C11-94DA-5EB9D3EABCE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1884855"/>
      </p:ext>
    </p:extLst>
  </p:cSld>
  <p:clrMapOvr>
    <a:masterClrMapping/>
  </p:clrMapOvr>
  <p:transition spd="slow">
    <p:wheel spokes="1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36E0CC-58BA-4E8D-B998-058082FFB71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5960164"/>
      </p:ext>
    </p:extLst>
  </p:cSld>
  <p:clrMapOvr>
    <a:masterClrMapping/>
  </p:clrMapOvr>
  <p:transition spd="slow">
    <p:wheel spokes="1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4EA2C-F723-4247-8D30-1924FBE1826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239596"/>
      </p:ext>
    </p:extLst>
  </p:cSld>
  <p:clrMapOvr>
    <a:masterClrMapping/>
  </p:clrMapOvr>
  <p:transition spd="slow">
    <p:wheel spokes="1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62FDE1-3440-45CA-AE2F-9370702E5C6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971188"/>
      </p:ext>
    </p:extLst>
  </p:cSld>
  <p:clrMapOvr>
    <a:masterClrMapping/>
  </p:clrMapOvr>
  <p:transition spd="slow">
    <p:wheel spokes="1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BA3DAD-4406-4B19-B2F4-FFD91937E9D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577782"/>
      </p:ext>
    </p:extLst>
  </p:cSld>
  <p:clrMapOvr>
    <a:masterClrMapping/>
  </p:clrMapOvr>
  <p:transition spd="slow">
    <p:wheel spokes="1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12251" y="266700"/>
            <a:ext cx="2774949" cy="59055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87400" y="266700"/>
            <a:ext cx="8121651" cy="59055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0EC1AA-4D7F-411F-909E-D6B48DBD928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322348"/>
      </p:ext>
    </p:extLst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8B911-CBA7-4A1B-A326-B5F6792D535E}" type="datetimeFigureOut">
              <a:rPr lang="ru-RU" smtClean="0"/>
              <a:t>06.01.2021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0DBD40-36DD-4105-95AA-4E7D16C793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3243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" y="0"/>
            <a:ext cx="1926167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800" 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kumimoji="1" sz="2800" 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kumimoji="1" sz="2800" 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kumimoji="1" sz="2800" 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kumimoji="1" sz="2800" 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800" 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ru-RU" altLang="ru-RU" sz="2400" i="0" smtClean="0">
              <a:solidFill>
                <a:srgbClr val="000099"/>
              </a:solidFill>
              <a:cs typeface="Arial" panose="020B0604020202020204" pitchFamily="34" charset="0"/>
            </a:endParaRPr>
          </a:p>
        </p:txBody>
      </p:sp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827618" y="1447800"/>
            <a:ext cx="11364383" cy="76200"/>
            <a:chOff x="381" y="888"/>
            <a:chExt cx="5369" cy="48"/>
          </a:xfrm>
        </p:grpSpPr>
        <p:sp>
          <p:nvSpPr>
            <p:cNvPr id="1033" name="Line 4"/>
            <p:cNvSpPr>
              <a:spLocks noChangeShapeType="1"/>
            </p:cNvSpPr>
            <p:nvPr/>
          </p:nvSpPr>
          <p:spPr bwMode="auto">
            <a:xfrm>
              <a:off x="381" y="936"/>
              <a:ext cx="5369" cy="0"/>
            </a:xfrm>
            <a:prstGeom prst="line">
              <a:avLst/>
            </a:prstGeom>
            <a:noFill/>
            <a:ln w="25400" cap="sq">
              <a:solidFill>
                <a:schemeClr val="hlink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1800" smtClean="0">
                <a:solidFill>
                  <a:srgbClr val="000099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34" name="Line 5"/>
            <p:cNvSpPr>
              <a:spLocks noChangeShapeType="1"/>
            </p:cNvSpPr>
            <p:nvPr/>
          </p:nvSpPr>
          <p:spPr bwMode="auto">
            <a:xfrm>
              <a:off x="381" y="888"/>
              <a:ext cx="5369" cy="0"/>
            </a:xfrm>
            <a:prstGeom prst="line">
              <a:avLst/>
            </a:prstGeom>
            <a:noFill/>
            <a:ln w="76200" cap="sq">
              <a:solidFill>
                <a:schemeClr val="hlink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1800" smtClean="0">
                <a:solidFill>
                  <a:srgbClr val="000099"/>
                </a:solidFill>
                <a:cs typeface="Arial" panose="020B0604020202020204" pitchFamily="34" charset="0"/>
              </a:endParaRPr>
            </a:p>
          </p:txBody>
        </p:sp>
      </p:grpSp>
      <p:sp>
        <p:nvSpPr>
          <p:cNvPr id="1028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787400" y="266700"/>
            <a:ext cx="11099800" cy="11049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9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0" y="1790700"/>
            <a:ext cx="10363200" cy="438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33128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368800" y="64008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400" i="0">
                <a:solidFill>
                  <a:srgbClr val="000099"/>
                </a:solidFill>
                <a:latin typeface="Arial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  <p:sp>
        <p:nvSpPr>
          <p:cNvPr id="133129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47200" y="64008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400" i="0">
                <a:solidFill>
                  <a:srgbClr val="000099"/>
                </a:solidFill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AAE5924-D020-4FD5-AADA-2BB38506CF14}" type="slidenum">
              <a:rPr lang="ru-RU" alt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  <p:sp>
        <p:nvSpPr>
          <p:cNvPr id="133130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4008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1" hangingPunct="1">
              <a:defRPr kumimoji="0" sz="1400" i="0">
                <a:solidFill>
                  <a:srgbClr val="000099"/>
                </a:solidFill>
                <a:latin typeface="Arial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1511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wheel spokes="1"/>
  </p:transition>
  <p:txStyles>
    <p:titleStyle>
      <a:lvl1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2pPr>
      <a:lvl3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3pPr>
      <a:lvl4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4pPr>
      <a:lvl5pPr algn="l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v"/>
        <a:defRPr sz="3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 sz="quarter"/>
          </p:nvPr>
        </p:nvSpPr>
        <p:spPr>
          <a:xfrm>
            <a:off x="914400" y="2285999"/>
            <a:ext cx="10363200" cy="1632857"/>
          </a:xfrm>
        </p:spPr>
        <p:txBody>
          <a:bodyPr/>
          <a:lstStyle/>
          <a:p>
            <a:r>
              <a:rPr lang="ru-RU" altLang="ru-RU" dirty="0" smtClean="0">
                <a:solidFill>
                  <a:schemeClr val="tx1">
                    <a:lumMod val="75000"/>
                  </a:schemeClr>
                </a:solidFill>
                <a:latin typeface="Times New Roman, serif"/>
              </a:rPr>
              <a:t>         Модель </a:t>
            </a:r>
            <a:r>
              <a:rPr lang="ru-RU" altLang="ru-RU" dirty="0">
                <a:solidFill>
                  <a:schemeClr val="tx1">
                    <a:lumMod val="75000"/>
                  </a:schemeClr>
                </a:solidFill>
                <a:latin typeface="Times New Roman, serif"/>
              </a:rPr>
              <a:t>современной системы</a:t>
            </a:r>
            <a:br>
              <a:rPr lang="ru-RU" altLang="ru-RU" dirty="0">
                <a:solidFill>
                  <a:schemeClr val="tx1">
                    <a:lumMod val="75000"/>
                  </a:schemeClr>
                </a:solidFill>
                <a:latin typeface="Times New Roman, serif"/>
              </a:rPr>
            </a:br>
            <a:r>
              <a:rPr lang="ru-RU" altLang="ru-RU" dirty="0" smtClean="0">
                <a:solidFill>
                  <a:schemeClr val="tx1">
                    <a:lumMod val="75000"/>
                  </a:schemeClr>
                </a:solidFill>
                <a:latin typeface="Times New Roman, serif"/>
              </a:rPr>
              <a:t>         патриотического </a:t>
            </a:r>
            <a:r>
              <a:rPr lang="ru-RU" altLang="ru-RU" dirty="0">
                <a:solidFill>
                  <a:schemeClr val="tx1">
                    <a:lumMod val="75000"/>
                  </a:schemeClr>
                </a:solidFill>
                <a:latin typeface="Times New Roman, serif"/>
              </a:rPr>
              <a:t>воспитания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7248486"/>
      </p:ext>
    </p:extLst>
  </p:cSld>
  <p:clrMapOvr>
    <a:masterClrMapping/>
  </p:clrMapOvr>
  <p:transition spd="slow">
    <p:wheel spokes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7310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626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62553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5519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174" y="0"/>
            <a:ext cx="8981704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9275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042" y="62345"/>
            <a:ext cx="9159833" cy="68787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6555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5252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6277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874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1076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156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04590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95539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92670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45819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06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589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03006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34011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4263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70006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64180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81352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9633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819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399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85626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84892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92605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74323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69622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лайд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96448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roject Post-Mortem">
  <a:themeElements>
    <a:clrScheme name="">
      <a:dk1>
        <a:srgbClr val="000099"/>
      </a:dk1>
      <a:lt1>
        <a:srgbClr val="FFFFFF"/>
      </a:lt1>
      <a:dk2>
        <a:srgbClr val="FFFFFF"/>
      </a:dk2>
      <a:lt2>
        <a:srgbClr val="0033CC"/>
      </a:lt2>
      <a:accent1>
        <a:srgbClr val="CC0000"/>
      </a:accent1>
      <a:accent2>
        <a:srgbClr val="FFFFFF"/>
      </a:accent2>
      <a:accent3>
        <a:srgbClr val="FFFFFF"/>
      </a:accent3>
      <a:accent4>
        <a:srgbClr val="000082"/>
      </a:accent4>
      <a:accent5>
        <a:srgbClr val="E2AAAA"/>
      </a:accent5>
      <a:accent6>
        <a:srgbClr val="E7E7E7"/>
      </a:accent6>
      <a:hlink>
        <a:srgbClr val="FFFFFF"/>
      </a:hlink>
      <a:folHlink>
        <a:srgbClr val="FF0000"/>
      </a:folHlink>
    </a:clrScheme>
    <a:fontScheme name="Project Post-Mortem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2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28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Project Post-Mortem 1">
        <a:dk1>
          <a:srgbClr val="003366"/>
        </a:dk1>
        <a:lt1>
          <a:srgbClr val="FFFFFF"/>
        </a:lt1>
        <a:dk2>
          <a:srgbClr val="008080"/>
        </a:dk2>
        <a:lt2>
          <a:srgbClr val="FFCC66"/>
        </a:lt2>
        <a:accent1>
          <a:srgbClr val="3366CC"/>
        </a:accent1>
        <a:accent2>
          <a:srgbClr val="0099CC"/>
        </a:accent2>
        <a:accent3>
          <a:srgbClr val="AAC0C0"/>
        </a:accent3>
        <a:accent4>
          <a:srgbClr val="DADADA"/>
        </a:accent4>
        <a:accent5>
          <a:srgbClr val="ADB8E2"/>
        </a:accent5>
        <a:accent6>
          <a:srgbClr val="008AB9"/>
        </a:accent6>
        <a:hlink>
          <a:srgbClr val="999933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Post-Mortem 2">
        <a:dk1>
          <a:srgbClr val="4D4D4D"/>
        </a:dk1>
        <a:lt1>
          <a:srgbClr val="D6EFD0"/>
        </a:lt1>
        <a:dk2>
          <a:srgbClr val="336699"/>
        </a:dk2>
        <a:lt2>
          <a:srgbClr val="65B5D1"/>
        </a:lt2>
        <a:accent1>
          <a:srgbClr val="9BB9C3"/>
        </a:accent1>
        <a:accent2>
          <a:srgbClr val="99CCFF"/>
        </a:accent2>
        <a:accent3>
          <a:srgbClr val="E8F6E4"/>
        </a:accent3>
        <a:accent4>
          <a:srgbClr val="404040"/>
        </a:accent4>
        <a:accent5>
          <a:srgbClr val="CBD9DE"/>
        </a:accent5>
        <a:accent6>
          <a:srgbClr val="8AB9E7"/>
        </a:accent6>
        <a:hlink>
          <a:srgbClr val="009999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Post-Mortem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Post-Mortem 4">
        <a:dk1>
          <a:srgbClr val="003300"/>
        </a:dk1>
        <a:lt1>
          <a:srgbClr val="FFFFFF"/>
        </a:lt1>
        <a:dk2>
          <a:srgbClr val="336600"/>
        </a:dk2>
        <a:lt2>
          <a:srgbClr val="FFCC66"/>
        </a:lt2>
        <a:accent1>
          <a:srgbClr val="996633"/>
        </a:accent1>
        <a:accent2>
          <a:srgbClr val="0099CC"/>
        </a:accent2>
        <a:accent3>
          <a:srgbClr val="ADB8AA"/>
        </a:accent3>
        <a:accent4>
          <a:srgbClr val="DADADA"/>
        </a:accent4>
        <a:accent5>
          <a:srgbClr val="CAB8AD"/>
        </a:accent5>
        <a:accent6>
          <a:srgbClr val="008AB9"/>
        </a:accent6>
        <a:hlink>
          <a:srgbClr val="FF9933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Post-Mortem 5">
        <a:dk1>
          <a:srgbClr val="100000"/>
        </a:dk1>
        <a:lt1>
          <a:srgbClr val="FFFFFF"/>
        </a:lt1>
        <a:dk2>
          <a:srgbClr val="800000"/>
        </a:dk2>
        <a:lt2>
          <a:srgbClr val="FFCC66"/>
        </a:lt2>
        <a:accent1>
          <a:srgbClr val="003366"/>
        </a:accent1>
        <a:accent2>
          <a:srgbClr val="996633"/>
        </a:accent2>
        <a:accent3>
          <a:srgbClr val="C0AAAA"/>
        </a:accent3>
        <a:accent4>
          <a:srgbClr val="DADADA"/>
        </a:accent4>
        <a:accent5>
          <a:srgbClr val="AAADB8"/>
        </a:accent5>
        <a:accent6>
          <a:srgbClr val="8A5C2D"/>
        </a:accent6>
        <a:hlink>
          <a:srgbClr val="336699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Post-Mortem 6">
        <a:dk1>
          <a:srgbClr val="666633"/>
        </a:dk1>
        <a:lt1>
          <a:srgbClr val="FFFFFF"/>
        </a:lt1>
        <a:dk2>
          <a:srgbClr val="CC9900"/>
        </a:dk2>
        <a:lt2>
          <a:srgbClr val="DDDDDD"/>
        </a:lt2>
        <a:accent1>
          <a:srgbClr val="CC6600"/>
        </a:accent1>
        <a:accent2>
          <a:srgbClr val="996633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8A5C2D"/>
        </a:accent6>
        <a:hlink>
          <a:srgbClr val="6633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Post-Mortem 7">
        <a:dk1>
          <a:srgbClr val="0033CC"/>
        </a:dk1>
        <a:lt1>
          <a:srgbClr val="FFFFFF"/>
        </a:lt1>
        <a:dk2>
          <a:srgbClr val="CC9900"/>
        </a:dk2>
        <a:lt2>
          <a:srgbClr val="DDDDDD"/>
        </a:lt2>
        <a:accent1>
          <a:srgbClr val="CC6600"/>
        </a:accent1>
        <a:accent2>
          <a:srgbClr val="996633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8A5C2D"/>
        </a:accent6>
        <a:hlink>
          <a:srgbClr val="6633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Post-Mortem 8">
        <a:dk1>
          <a:srgbClr val="0033CC"/>
        </a:dk1>
        <a:lt1>
          <a:srgbClr val="FFFFFF"/>
        </a:lt1>
        <a:dk2>
          <a:srgbClr val="CC9900"/>
        </a:dk2>
        <a:lt2>
          <a:srgbClr val="DDDDDD"/>
        </a:lt2>
        <a:accent1>
          <a:srgbClr val="FF3300"/>
        </a:accent1>
        <a:accent2>
          <a:srgbClr val="996633"/>
        </a:accent2>
        <a:accent3>
          <a:srgbClr val="E2CAAA"/>
        </a:accent3>
        <a:accent4>
          <a:srgbClr val="DADADA"/>
        </a:accent4>
        <a:accent5>
          <a:srgbClr val="FFADAA"/>
        </a:accent5>
        <a:accent6>
          <a:srgbClr val="8A5C2D"/>
        </a:accent6>
        <a:hlink>
          <a:srgbClr val="6633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Post-Mortem 9">
        <a:dk1>
          <a:srgbClr val="000099"/>
        </a:dk1>
        <a:lt1>
          <a:srgbClr val="CC9900"/>
        </a:lt1>
        <a:dk2>
          <a:srgbClr val="DDDDDD"/>
        </a:dk2>
        <a:lt2>
          <a:srgbClr val="0033CC"/>
        </a:lt2>
        <a:accent1>
          <a:srgbClr val="FF3300"/>
        </a:accent1>
        <a:accent2>
          <a:srgbClr val="996633"/>
        </a:accent2>
        <a:accent3>
          <a:srgbClr val="E2CAAA"/>
        </a:accent3>
        <a:accent4>
          <a:srgbClr val="000082"/>
        </a:accent4>
        <a:accent5>
          <a:srgbClr val="FFADAA"/>
        </a:accent5>
        <a:accent6>
          <a:srgbClr val="8A5C2D"/>
        </a:accent6>
        <a:hlink>
          <a:srgbClr val="663300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Post-Mortem 10">
        <a:dk1>
          <a:srgbClr val="000099"/>
        </a:dk1>
        <a:lt1>
          <a:srgbClr val="FFFFFF"/>
        </a:lt1>
        <a:dk2>
          <a:srgbClr val="DDDDDD"/>
        </a:dk2>
        <a:lt2>
          <a:srgbClr val="0033CC"/>
        </a:lt2>
        <a:accent1>
          <a:srgbClr val="FF3300"/>
        </a:accent1>
        <a:accent2>
          <a:srgbClr val="996633"/>
        </a:accent2>
        <a:accent3>
          <a:srgbClr val="FFFFFF"/>
        </a:accent3>
        <a:accent4>
          <a:srgbClr val="000082"/>
        </a:accent4>
        <a:accent5>
          <a:srgbClr val="FFADAA"/>
        </a:accent5>
        <a:accent6>
          <a:srgbClr val="8A5C2D"/>
        </a:accent6>
        <a:hlink>
          <a:srgbClr val="663300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Post-Mortem 11">
        <a:dk1>
          <a:srgbClr val="000099"/>
        </a:dk1>
        <a:lt1>
          <a:srgbClr val="FFFFFF"/>
        </a:lt1>
        <a:dk2>
          <a:srgbClr val="DDDDDD"/>
        </a:dk2>
        <a:lt2>
          <a:srgbClr val="0033CC"/>
        </a:lt2>
        <a:accent1>
          <a:srgbClr val="FF3300"/>
        </a:accent1>
        <a:accent2>
          <a:srgbClr val="FFFFFF"/>
        </a:accent2>
        <a:accent3>
          <a:srgbClr val="FFFFFF"/>
        </a:accent3>
        <a:accent4>
          <a:srgbClr val="000082"/>
        </a:accent4>
        <a:accent5>
          <a:srgbClr val="FFADAA"/>
        </a:accent5>
        <a:accent6>
          <a:srgbClr val="E7E7E7"/>
        </a:accent6>
        <a:hlink>
          <a:srgbClr val="663300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Post-Mortem 12">
        <a:dk1>
          <a:srgbClr val="000099"/>
        </a:dk1>
        <a:lt1>
          <a:srgbClr val="FFFFFF"/>
        </a:lt1>
        <a:dk2>
          <a:srgbClr val="FFFFFF"/>
        </a:dk2>
        <a:lt2>
          <a:srgbClr val="0033CC"/>
        </a:lt2>
        <a:accent1>
          <a:srgbClr val="FF3300"/>
        </a:accent1>
        <a:accent2>
          <a:srgbClr val="FFFFFF"/>
        </a:accent2>
        <a:accent3>
          <a:srgbClr val="FFFFFF"/>
        </a:accent3>
        <a:accent4>
          <a:srgbClr val="000082"/>
        </a:accent4>
        <a:accent5>
          <a:srgbClr val="FFADAA"/>
        </a:accent5>
        <a:accent6>
          <a:srgbClr val="E7E7E7"/>
        </a:accent6>
        <a:hlink>
          <a:srgbClr val="663300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Post-Mortem 13">
        <a:dk1>
          <a:srgbClr val="000099"/>
        </a:dk1>
        <a:lt1>
          <a:srgbClr val="FFFFFF"/>
        </a:lt1>
        <a:dk2>
          <a:srgbClr val="FFFFFF"/>
        </a:dk2>
        <a:lt2>
          <a:srgbClr val="0033CC"/>
        </a:lt2>
        <a:accent1>
          <a:srgbClr val="FF3300"/>
        </a:accent1>
        <a:accent2>
          <a:srgbClr val="FFFFFF"/>
        </a:accent2>
        <a:accent3>
          <a:srgbClr val="FFFFFF"/>
        </a:accent3>
        <a:accent4>
          <a:srgbClr val="000082"/>
        </a:accent4>
        <a:accent5>
          <a:srgbClr val="FFADAA"/>
        </a:accent5>
        <a:accent6>
          <a:srgbClr val="E7E7E7"/>
        </a:accent6>
        <a:hlink>
          <a:srgbClr val="FFFFFF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Post-Mortem 14">
        <a:dk1>
          <a:srgbClr val="003399"/>
        </a:dk1>
        <a:lt1>
          <a:srgbClr val="FFFFFF"/>
        </a:lt1>
        <a:dk2>
          <a:srgbClr val="FFFFFF"/>
        </a:dk2>
        <a:lt2>
          <a:srgbClr val="0033CC"/>
        </a:lt2>
        <a:accent1>
          <a:srgbClr val="FF3300"/>
        </a:accent1>
        <a:accent2>
          <a:srgbClr val="FFFFFF"/>
        </a:accent2>
        <a:accent3>
          <a:srgbClr val="FFFFFF"/>
        </a:accent3>
        <a:accent4>
          <a:srgbClr val="002A82"/>
        </a:accent4>
        <a:accent5>
          <a:srgbClr val="FFADAA"/>
        </a:accent5>
        <a:accent6>
          <a:srgbClr val="E7E7E7"/>
        </a:accent6>
        <a:hlink>
          <a:srgbClr val="FFFFFF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Post-Mortem 15">
        <a:dk1>
          <a:srgbClr val="000099"/>
        </a:dk1>
        <a:lt1>
          <a:srgbClr val="FFFFFF"/>
        </a:lt1>
        <a:dk2>
          <a:srgbClr val="FFFFFF"/>
        </a:dk2>
        <a:lt2>
          <a:srgbClr val="0033CC"/>
        </a:lt2>
        <a:accent1>
          <a:srgbClr val="CC0000"/>
        </a:accent1>
        <a:accent2>
          <a:srgbClr val="FFFFFF"/>
        </a:accent2>
        <a:accent3>
          <a:srgbClr val="FFFFFF"/>
        </a:accent3>
        <a:accent4>
          <a:srgbClr val="000082"/>
        </a:accent4>
        <a:accent5>
          <a:srgbClr val="E2AAAA"/>
        </a:accent5>
        <a:accent6>
          <a:srgbClr val="E7E7E7"/>
        </a:accent6>
        <a:hlink>
          <a:srgbClr val="FFFFFF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Post-Mortem 16">
        <a:dk1>
          <a:srgbClr val="000099"/>
        </a:dk1>
        <a:lt1>
          <a:srgbClr val="FFFFFF"/>
        </a:lt1>
        <a:dk2>
          <a:srgbClr val="FFFFFF"/>
        </a:dk2>
        <a:lt2>
          <a:srgbClr val="0000CC"/>
        </a:lt2>
        <a:accent1>
          <a:srgbClr val="CC0000"/>
        </a:accent1>
        <a:accent2>
          <a:srgbClr val="FFFFFF"/>
        </a:accent2>
        <a:accent3>
          <a:srgbClr val="FFFFFF"/>
        </a:accent3>
        <a:accent4>
          <a:srgbClr val="000082"/>
        </a:accent4>
        <a:accent5>
          <a:srgbClr val="E2AAAA"/>
        </a:accent5>
        <a:accent6>
          <a:srgbClr val="E7E7E7"/>
        </a:accent6>
        <a:hlink>
          <a:srgbClr val="FFFFFF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4</Words>
  <Application>Microsoft Office PowerPoint</Application>
  <PresentationFormat>Широкоэкранный</PresentationFormat>
  <Paragraphs>1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31</vt:i4>
      </vt:variant>
    </vt:vector>
  </HeadingPairs>
  <TitlesOfParts>
    <vt:vector size="39" baseType="lpstr">
      <vt:lpstr>Arial</vt:lpstr>
      <vt:lpstr>Calibri</vt:lpstr>
      <vt:lpstr>Calibri Light</vt:lpstr>
      <vt:lpstr>Garamond</vt:lpstr>
      <vt:lpstr>Times New Roman, serif</vt:lpstr>
      <vt:lpstr>Wingdings</vt:lpstr>
      <vt:lpstr>Тема Office</vt:lpstr>
      <vt:lpstr>Project Post-Mortem</vt:lpstr>
      <vt:lpstr>         Модель современной системы          патриотического воспитания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Сабина</dc:creator>
  <cp:lastModifiedBy>Сабина</cp:lastModifiedBy>
  <cp:revision>2</cp:revision>
  <dcterms:created xsi:type="dcterms:W3CDTF">2020-11-29T06:54:37Z</dcterms:created>
  <dcterms:modified xsi:type="dcterms:W3CDTF">2021-01-06T05:53:42Z</dcterms:modified>
</cp:coreProperties>
</file>