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84" r:id="rId1"/>
  </p:sldMasterIdLst>
  <p:sldIdLst>
    <p:sldId id="257" r:id="rId2"/>
    <p:sldId id="256" r:id="rId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6160"/>
    <a:srgbClr val="FFBD49"/>
    <a:srgbClr val="FF7900"/>
    <a:srgbClr val="004FFF"/>
    <a:srgbClr val="00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1"/>
    <p:restoredTop sz="94694"/>
  </p:normalViewPr>
  <p:slideViewPr>
    <p:cSldViewPr snapToGrid="0" snapToObjects="1">
      <p:cViewPr>
        <p:scale>
          <a:sx n="76" d="100"/>
          <a:sy n="76" d="100"/>
        </p:scale>
        <p:origin x="-1206" y="1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CBC76A-ECE8-B349-9023-3BAB865DDE96}" type="datetimeFigureOut">
              <a:rPr lang="ru-RU" smtClean="0"/>
              <a:t>10.02.2021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716EE3-5725-1647-9131-BD4A65D77174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CBC76A-ECE8-B349-9023-3BAB865DDE96}" type="datetimeFigureOut">
              <a:rPr lang="ru-RU" smtClean="0"/>
              <a:t>10.02.2021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716EE3-5725-1647-9131-BD4A65D77174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CBC76A-ECE8-B349-9023-3BAB865DDE96}" type="datetimeFigureOut">
              <a:rPr lang="ru-RU" smtClean="0"/>
              <a:t>10.02.2021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716EE3-5725-1647-9131-BD4A65D7717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CBC76A-ECE8-B349-9023-3BAB865DDE96}" type="datetimeFigureOut">
              <a:rPr lang="ru-RU" smtClean="0"/>
              <a:t>10.02.2021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716EE3-5725-1647-9131-BD4A65D77174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CBC76A-ECE8-B349-9023-3BAB865DDE96}" type="datetimeFigureOut">
              <a:rPr lang="ru-RU" smtClean="0"/>
              <a:t>10.02.2021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716EE3-5725-1647-9131-BD4A65D77174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CBC76A-ECE8-B349-9023-3BAB865DDE96}" type="datetimeFigureOut">
              <a:rPr lang="ru-RU" smtClean="0"/>
              <a:t>10.02.2021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716EE3-5725-1647-9131-BD4A65D7717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CBC76A-ECE8-B349-9023-3BAB865DDE96}" type="datetimeFigureOut">
              <a:rPr lang="ru-RU" smtClean="0"/>
              <a:t>10.02.2021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716EE3-5725-1647-9131-BD4A65D7717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CBC76A-ECE8-B349-9023-3BAB865DDE96}" type="datetimeFigureOut">
              <a:rPr lang="ru-RU" smtClean="0"/>
              <a:t>10.02.2021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716EE3-5725-1647-9131-BD4A65D7717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CBC76A-ECE8-B349-9023-3BAB865DDE96}" type="datetimeFigureOut">
              <a:rPr lang="ru-RU" smtClean="0"/>
              <a:t>10.02.2021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716EE3-5725-1647-9131-BD4A65D77174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CBC76A-ECE8-B349-9023-3BAB865DDE96}" type="datetimeFigureOut">
              <a:rPr lang="ru-RU" smtClean="0"/>
              <a:t>10.02.2021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716EE3-5725-1647-9131-BD4A65D7717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CBC76A-ECE8-B349-9023-3BAB865DDE96}" type="datetimeFigureOut">
              <a:rPr lang="ru-RU" smtClean="0"/>
              <a:t>10.02.2021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716EE3-5725-1647-9131-BD4A65D7717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86CBC76A-ECE8-B349-9023-3BAB865DDE96}" type="datetimeFigureOut">
              <a:rPr lang="ru-RU" smtClean="0"/>
              <a:t>10.02.2021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69716EE3-5725-1647-9131-BD4A65D77174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ransition>
    <p:wheel spokes="8"/>
  </p:transition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jpg"/><Relationship Id="rId7" Type="http://schemas.openxmlformats.org/officeDocument/2006/relationships/image" Target="../media/image6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g"/><Relationship Id="rId11" Type="http://schemas.openxmlformats.org/officeDocument/2006/relationships/image" Target="../media/image10.png"/><Relationship Id="rId5" Type="http://schemas.openxmlformats.org/officeDocument/2006/relationships/image" Target="../media/image4.jp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4FFF"/>
            </a:gs>
            <a:gs pos="96000">
              <a:srgbClr val="00B0F0"/>
            </a:gs>
            <a:gs pos="99000">
              <a:srgbClr val="00B0F0"/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>
            <a:hlinkClick r:id="" action="ppaction://hlinkshowjump?jump=nextslide"/>
            <a:extLst>
              <a:ext uri="{FF2B5EF4-FFF2-40B4-BE49-F238E27FC236}">
                <a16:creationId xmlns="" xmlns:a16="http://schemas.microsoft.com/office/drawing/2014/main" id="{E5483286-5D39-DB4B-A057-05A669D57ACC}"/>
              </a:ext>
            </a:extLst>
          </p:cNvPr>
          <p:cNvSpPr/>
          <p:nvPr/>
        </p:nvSpPr>
        <p:spPr>
          <a:xfrm>
            <a:off x="3132082" y="5212518"/>
            <a:ext cx="2879835" cy="840827"/>
          </a:xfrm>
          <a:prstGeom prst="roundRect">
            <a:avLst/>
          </a:prstGeom>
          <a:ln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Comic Sans MS" panose="030F0902030302020204" pitchFamily="66" charset="0"/>
              </a:rPr>
              <a:t>Start</a:t>
            </a:r>
            <a:endParaRPr lang="ru-RU" sz="3200" b="1" dirty="0">
              <a:solidFill>
                <a:schemeClr val="bg1"/>
              </a:solidFill>
            </a:endParaRPr>
          </a:p>
        </p:txBody>
      </p:sp>
      <p:sp>
        <p:nvSpPr>
          <p:cNvPr id="2" name="Овал 1"/>
          <p:cNvSpPr/>
          <p:nvPr/>
        </p:nvSpPr>
        <p:spPr>
          <a:xfrm>
            <a:off x="563671" y="601248"/>
            <a:ext cx="8154444" cy="4133589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8800" dirty="0" smtClean="0"/>
              <a:t>Memory</a:t>
            </a:r>
          </a:p>
          <a:p>
            <a:pPr algn="ctr"/>
            <a:r>
              <a:rPr lang="en-US" sz="8800" dirty="0"/>
              <a:t>t</a:t>
            </a:r>
            <a:r>
              <a:rPr lang="en-US" sz="8800" dirty="0" smtClean="0"/>
              <a:t>his/these </a:t>
            </a:r>
            <a:endParaRPr lang="ru-RU" sz="8800" dirty="0"/>
          </a:p>
        </p:txBody>
      </p:sp>
    </p:spTree>
    <p:extLst>
      <p:ext uri="{BB962C8B-B14F-4D97-AF65-F5344CB8AC3E}">
        <p14:creationId xmlns:p14="http://schemas.microsoft.com/office/powerpoint/2010/main" val="7949476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/>
    </mc:Choice>
    <mc:Fallback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4FFF"/>
            </a:gs>
            <a:gs pos="96000">
              <a:srgbClr val="00B0F0"/>
            </a:gs>
            <a:gs pos="99000">
              <a:srgbClr val="00B0F0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кругленный прямоугольник 8">
            <a:extLst>
              <a:ext uri="{FF2B5EF4-FFF2-40B4-BE49-F238E27FC236}">
                <a16:creationId xmlns="" xmlns:a16="http://schemas.microsoft.com/office/drawing/2014/main" id="{5B12D490-3030-E74E-A74B-683CA9F44325}"/>
              </a:ext>
            </a:extLst>
          </p:cNvPr>
          <p:cNvSpPr/>
          <p:nvPr/>
        </p:nvSpPr>
        <p:spPr>
          <a:xfrm>
            <a:off x="672660" y="241738"/>
            <a:ext cx="1408388" cy="1418896"/>
          </a:xfrm>
          <a:prstGeom prst="round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11" name="Скругленный прямоугольник 10">
            <a:extLst>
              <a:ext uri="{FF2B5EF4-FFF2-40B4-BE49-F238E27FC236}">
                <a16:creationId xmlns="" xmlns:a16="http://schemas.microsoft.com/office/drawing/2014/main" id="{1BB9D91A-1AE0-E944-9059-537FE9A248A4}"/>
              </a:ext>
            </a:extLst>
          </p:cNvPr>
          <p:cNvSpPr/>
          <p:nvPr/>
        </p:nvSpPr>
        <p:spPr>
          <a:xfrm>
            <a:off x="2280742" y="241738"/>
            <a:ext cx="1408388" cy="1418896"/>
          </a:xfrm>
          <a:prstGeom prst="round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13" name="Скругленный прямоугольник 12">
            <a:extLst>
              <a:ext uri="{FF2B5EF4-FFF2-40B4-BE49-F238E27FC236}">
                <a16:creationId xmlns="" xmlns:a16="http://schemas.microsoft.com/office/drawing/2014/main" id="{68BE74FC-408F-624B-B320-EC42824AEB94}"/>
              </a:ext>
            </a:extLst>
          </p:cNvPr>
          <p:cNvSpPr/>
          <p:nvPr/>
        </p:nvSpPr>
        <p:spPr>
          <a:xfrm>
            <a:off x="3888824" y="241738"/>
            <a:ext cx="1408388" cy="1418896"/>
          </a:xfrm>
          <a:prstGeom prst="roundRect">
            <a:avLst/>
          </a:prstGeom>
          <a:solidFill>
            <a:srgbClr val="00B0F0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>
                <a:solidFill>
                  <a:schemeClr val="bg1"/>
                </a:solidFill>
                <a:latin typeface="Comic Sans MS" panose="030F0902030302020204" pitchFamily="66" charset="0"/>
              </a:rPr>
              <a:t>This is a crab.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15" name="Скругленный прямоугольник 14">
            <a:extLst>
              <a:ext uri="{FF2B5EF4-FFF2-40B4-BE49-F238E27FC236}">
                <a16:creationId xmlns="" xmlns:a16="http://schemas.microsoft.com/office/drawing/2014/main" id="{87624E68-1D81-4347-A4D8-825CFC84C570}"/>
              </a:ext>
            </a:extLst>
          </p:cNvPr>
          <p:cNvSpPr/>
          <p:nvPr/>
        </p:nvSpPr>
        <p:spPr>
          <a:xfrm>
            <a:off x="5496906" y="241738"/>
            <a:ext cx="1408388" cy="1418896"/>
          </a:xfrm>
          <a:prstGeom prst="roundRect">
            <a:avLst/>
          </a:prstGeom>
          <a:solidFill>
            <a:srgbClr val="00B0F0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smtClean="0">
                <a:solidFill>
                  <a:schemeClr val="bg1"/>
                </a:solidFill>
                <a:latin typeface="Comic Sans MS" panose="030F0902030302020204" pitchFamily="66" charset="0"/>
              </a:rPr>
              <a:t>These are turtles.</a:t>
            </a:r>
            <a:endParaRPr lang="ru-RU" sz="2000" b="1" dirty="0">
              <a:solidFill>
                <a:schemeClr val="bg1"/>
              </a:solidFill>
            </a:endParaRPr>
          </a:p>
        </p:txBody>
      </p:sp>
      <p:sp>
        <p:nvSpPr>
          <p:cNvPr id="17" name="Скругленный прямоугольник 16">
            <a:extLst>
              <a:ext uri="{FF2B5EF4-FFF2-40B4-BE49-F238E27FC236}">
                <a16:creationId xmlns="" xmlns:a16="http://schemas.microsoft.com/office/drawing/2014/main" id="{28E94116-E77A-8C48-AFE3-121EE54E876C}"/>
              </a:ext>
            </a:extLst>
          </p:cNvPr>
          <p:cNvSpPr/>
          <p:nvPr/>
        </p:nvSpPr>
        <p:spPr>
          <a:xfrm>
            <a:off x="7104988" y="241738"/>
            <a:ext cx="1408388" cy="1418896"/>
          </a:xfrm>
          <a:prstGeom prst="round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19" name="Скругленный прямоугольник 18">
            <a:extLst>
              <a:ext uri="{FF2B5EF4-FFF2-40B4-BE49-F238E27FC236}">
                <a16:creationId xmlns="" xmlns:a16="http://schemas.microsoft.com/office/drawing/2014/main" id="{C4ACAABF-7C21-2D47-80C2-BD23F87BDC33}"/>
              </a:ext>
            </a:extLst>
          </p:cNvPr>
          <p:cNvSpPr/>
          <p:nvPr/>
        </p:nvSpPr>
        <p:spPr>
          <a:xfrm>
            <a:off x="672660" y="1902373"/>
            <a:ext cx="1408388" cy="1418896"/>
          </a:xfrm>
          <a:prstGeom prst="roundRect">
            <a:avLst/>
          </a:prstGeom>
          <a:solidFill>
            <a:srgbClr val="00B0F0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>
                <a:solidFill>
                  <a:schemeClr val="bg1"/>
                </a:solidFill>
                <a:latin typeface="Comic Sans MS" panose="030F0902030302020204" pitchFamily="66" charset="0"/>
              </a:rPr>
              <a:t>This is a turtle.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21" name="Скругленный прямоугольник 20">
            <a:extLst>
              <a:ext uri="{FF2B5EF4-FFF2-40B4-BE49-F238E27FC236}">
                <a16:creationId xmlns="" xmlns:a16="http://schemas.microsoft.com/office/drawing/2014/main" id="{A890237E-1A6E-C740-ADB4-D9520B94400B}"/>
              </a:ext>
            </a:extLst>
          </p:cNvPr>
          <p:cNvSpPr/>
          <p:nvPr/>
        </p:nvSpPr>
        <p:spPr>
          <a:xfrm>
            <a:off x="2280742" y="1902373"/>
            <a:ext cx="1408388" cy="1418896"/>
          </a:xfrm>
          <a:prstGeom prst="roundRect">
            <a:avLst/>
          </a:prstGeom>
          <a:solidFill>
            <a:srgbClr val="00B0F0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smtClean="0">
                <a:solidFill>
                  <a:schemeClr val="bg1"/>
                </a:solidFill>
                <a:latin typeface="Comic Sans MS" panose="030F0902030302020204" pitchFamily="66" charset="0"/>
              </a:rPr>
              <a:t>These are dolphins.</a:t>
            </a:r>
            <a:endParaRPr lang="ru-RU" sz="2000" b="1" dirty="0">
              <a:solidFill>
                <a:schemeClr val="bg1"/>
              </a:solidFill>
            </a:endParaRPr>
          </a:p>
        </p:txBody>
      </p:sp>
      <p:sp>
        <p:nvSpPr>
          <p:cNvPr id="23" name="Скругленный прямоугольник 22">
            <a:extLst>
              <a:ext uri="{FF2B5EF4-FFF2-40B4-BE49-F238E27FC236}">
                <a16:creationId xmlns="" xmlns:a16="http://schemas.microsoft.com/office/drawing/2014/main" id="{9CC6B37F-466E-5043-AB5C-258946351402}"/>
              </a:ext>
            </a:extLst>
          </p:cNvPr>
          <p:cNvSpPr/>
          <p:nvPr/>
        </p:nvSpPr>
        <p:spPr>
          <a:xfrm>
            <a:off x="3888824" y="1902373"/>
            <a:ext cx="1408388" cy="1418896"/>
          </a:xfrm>
          <a:prstGeom prst="round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25" name="Скругленный прямоугольник 24">
            <a:extLst>
              <a:ext uri="{FF2B5EF4-FFF2-40B4-BE49-F238E27FC236}">
                <a16:creationId xmlns="" xmlns:a16="http://schemas.microsoft.com/office/drawing/2014/main" id="{2CC149DC-334B-7244-8E50-AB40D9353F71}"/>
              </a:ext>
            </a:extLst>
          </p:cNvPr>
          <p:cNvSpPr/>
          <p:nvPr/>
        </p:nvSpPr>
        <p:spPr>
          <a:xfrm>
            <a:off x="5484293" y="1902373"/>
            <a:ext cx="1408388" cy="1418896"/>
          </a:xfrm>
          <a:prstGeom prst="roundRect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27" name="Скругленный прямоугольник 26">
            <a:extLst>
              <a:ext uri="{FF2B5EF4-FFF2-40B4-BE49-F238E27FC236}">
                <a16:creationId xmlns="" xmlns:a16="http://schemas.microsoft.com/office/drawing/2014/main" id="{DDA3B8F6-2B21-FB49-B62B-A0073762CAA8}"/>
              </a:ext>
            </a:extLst>
          </p:cNvPr>
          <p:cNvSpPr/>
          <p:nvPr/>
        </p:nvSpPr>
        <p:spPr>
          <a:xfrm>
            <a:off x="7104988" y="1902373"/>
            <a:ext cx="1408388" cy="1418896"/>
          </a:xfrm>
          <a:prstGeom prst="roundRect">
            <a:avLst/>
          </a:prstGeom>
          <a:solidFill>
            <a:srgbClr val="00B0F0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>
                <a:solidFill>
                  <a:schemeClr val="bg1"/>
                </a:solidFill>
                <a:latin typeface="Comic Sans MS" panose="030F0902030302020204" pitchFamily="66" charset="0"/>
              </a:rPr>
              <a:t>These are tigers.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29" name="Скругленный прямоугольник 28">
            <a:extLst>
              <a:ext uri="{FF2B5EF4-FFF2-40B4-BE49-F238E27FC236}">
                <a16:creationId xmlns="" xmlns:a16="http://schemas.microsoft.com/office/drawing/2014/main" id="{F71FCBDD-E267-A64B-A54B-F16B697439CD}"/>
              </a:ext>
            </a:extLst>
          </p:cNvPr>
          <p:cNvSpPr/>
          <p:nvPr/>
        </p:nvSpPr>
        <p:spPr>
          <a:xfrm>
            <a:off x="672660" y="3563008"/>
            <a:ext cx="1408388" cy="1418896"/>
          </a:xfrm>
          <a:prstGeom prst="roundRect">
            <a:avLst/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31" name="Скругленный прямоугольник 30">
            <a:extLst>
              <a:ext uri="{FF2B5EF4-FFF2-40B4-BE49-F238E27FC236}">
                <a16:creationId xmlns="" xmlns:a16="http://schemas.microsoft.com/office/drawing/2014/main" id="{3D0DAC50-878A-7C4F-ACBF-F8052623136F}"/>
              </a:ext>
            </a:extLst>
          </p:cNvPr>
          <p:cNvSpPr/>
          <p:nvPr/>
        </p:nvSpPr>
        <p:spPr>
          <a:xfrm>
            <a:off x="2280742" y="3563008"/>
            <a:ext cx="1408388" cy="1418896"/>
          </a:xfrm>
          <a:prstGeom prst="roundRect">
            <a:avLst/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33" name="Скругленный прямоугольник 32">
            <a:extLst>
              <a:ext uri="{FF2B5EF4-FFF2-40B4-BE49-F238E27FC236}">
                <a16:creationId xmlns="" xmlns:a16="http://schemas.microsoft.com/office/drawing/2014/main" id="{8515A0DD-AFD8-4047-BC3F-9B9B6E948863}"/>
              </a:ext>
            </a:extLst>
          </p:cNvPr>
          <p:cNvSpPr/>
          <p:nvPr/>
        </p:nvSpPr>
        <p:spPr>
          <a:xfrm>
            <a:off x="3888824" y="3563008"/>
            <a:ext cx="1408388" cy="1418896"/>
          </a:xfrm>
          <a:prstGeom prst="roundRect">
            <a:avLst/>
          </a:prstGeom>
          <a:solidFill>
            <a:srgbClr val="00B0F0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>
                <a:solidFill>
                  <a:schemeClr val="bg1"/>
                </a:solidFill>
                <a:latin typeface="Comic Sans MS" panose="030F0902030302020204" pitchFamily="66" charset="0"/>
              </a:rPr>
              <a:t>These are crabs.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35" name="Скругленный прямоугольник 34">
            <a:extLst>
              <a:ext uri="{FF2B5EF4-FFF2-40B4-BE49-F238E27FC236}">
                <a16:creationId xmlns="" xmlns:a16="http://schemas.microsoft.com/office/drawing/2014/main" id="{F7774F1D-B51A-7846-9CA3-6CBDD30F1B28}"/>
              </a:ext>
            </a:extLst>
          </p:cNvPr>
          <p:cNvSpPr/>
          <p:nvPr/>
        </p:nvSpPr>
        <p:spPr>
          <a:xfrm>
            <a:off x="5496906" y="3563008"/>
            <a:ext cx="1408388" cy="1418896"/>
          </a:xfrm>
          <a:prstGeom prst="roundRect">
            <a:avLst/>
          </a:prstGeom>
          <a:solidFill>
            <a:srgbClr val="00B0F0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smtClean="0">
                <a:solidFill>
                  <a:schemeClr val="bg1"/>
                </a:solidFill>
                <a:latin typeface="Comic Sans MS" panose="030F0902030302020204" pitchFamily="66" charset="0"/>
              </a:rPr>
              <a:t>These are cats.</a:t>
            </a:r>
            <a:endParaRPr lang="ru-RU" sz="2000" b="1" dirty="0">
              <a:solidFill>
                <a:schemeClr val="bg1"/>
              </a:solidFill>
            </a:endParaRPr>
          </a:p>
        </p:txBody>
      </p:sp>
      <p:sp>
        <p:nvSpPr>
          <p:cNvPr id="37" name="Скругленный прямоугольник 36">
            <a:extLst>
              <a:ext uri="{FF2B5EF4-FFF2-40B4-BE49-F238E27FC236}">
                <a16:creationId xmlns="" xmlns:a16="http://schemas.microsoft.com/office/drawing/2014/main" id="{63BFEDE8-5386-3F4F-A031-6BF59C1F590F}"/>
              </a:ext>
            </a:extLst>
          </p:cNvPr>
          <p:cNvSpPr/>
          <p:nvPr/>
        </p:nvSpPr>
        <p:spPr>
          <a:xfrm>
            <a:off x="7104988" y="3563008"/>
            <a:ext cx="1408388" cy="1418896"/>
          </a:xfrm>
          <a:prstGeom prst="roundRect">
            <a:avLst/>
          </a:prstGeom>
          <a:blipFill dpi="0"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39" name="Скругленный прямоугольник 38">
            <a:extLst>
              <a:ext uri="{FF2B5EF4-FFF2-40B4-BE49-F238E27FC236}">
                <a16:creationId xmlns="" xmlns:a16="http://schemas.microsoft.com/office/drawing/2014/main" id="{3FD2C573-D16E-A646-BF0E-51CDB83884F4}"/>
              </a:ext>
            </a:extLst>
          </p:cNvPr>
          <p:cNvSpPr/>
          <p:nvPr/>
        </p:nvSpPr>
        <p:spPr>
          <a:xfrm>
            <a:off x="672660" y="5223643"/>
            <a:ext cx="1408388" cy="1418896"/>
          </a:xfrm>
          <a:prstGeom prst="roundRect">
            <a:avLst/>
          </a:prstGeom>
          <a:solidFill>
            <a:srgbClr val="00B0F0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>
                <a:solidFill>
                  <a:schemeClr val="bg1"/>
                </a:solidFill>
                <a:latin typeface="Comic Sans MS" panose="030F0902030302020204" pitchFamily="66" charset="0"/>
              </a:rPr>
              <a:t>This is a lion.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41" name="Скругленный прямоугольник 40">
            <a:extLst>
              <a:ext uri="{FF2B5EF4-FFF2-40B4-BE49-F238E27FC236}">
                <a16:creationId xmlns="" xmlns:a16="http://schemas.microsoft.com/office/drawing/2014/main" id="{B0F90D79-FF3D-BC4B-9692-A23ECF73A32D}"/>
              </a:ext>
            </a:extLst>
          </p:cNvPr>
          <p:cNvSpPr/>
          <p:nvPr/>
        </p:nvSpPr>
        <p:spPr>
          <a:xfrm>
            <a:off x="2280742" y="5223643"/>
            <a:ext cx="1408388" cy="1418896"/>
          </a:xfrm>
          <a:prstGeom prst="roundRect">
            <a:avLst/>
          </a:prstGeom>
          <a:solidFill>
            <a:srgbClr val="00B0F0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>
                <a:solidFill>
                  <a:schemeClr val="bg1"/>
                </a:solidFill>
                <a:latin typeface="Comic Sans MS" panose="030F0902030302020204" pitchFamily="66" charset="0"/>
              </a:rPr>
              <a:t>This is a dog.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43" name="Скругленный прямоугольник 42">
            <a:extLst>
              <a:ext uri="{FF2B5EF4-FFF2-40B4-BE49-F238E27FC236}">
                <a16:creationId xmlns="" xmlns:a16="http://schemas.microsoft.com/office/drawing/2014/main" id="{33555D71-1ED9-FF4B-BBE4-B6BA7DDE966C}"/>
              </a:ext>
            </a:extLst>
          </p:cNvPr>
          <p:cNvSpPr/>
          <p:nvPr/>
        </p:nvSpPr>
        <p:spPr>
          <a:xfrm>
            <a:off x="3888824" y="5223643"/>
            <a:ext cx="1408388" cy="1418896"/>
          </a:xfrm>
          <a:prstGeom prst="roundRect">
            <a:avLst/>
          </a:prstGeom>
          <a:blipFill dpi="0" rotWithShape="1"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45" name="Скругленный прямоугольник 44">
            <a:extLst>
              <a:ext uri="{FF2B5EF4-FFF2-40B4-BE49-F238E27FC236}">
                <a16:creationId xmlns="" xmlns:a16="http://schemas.microsoft.com/office/drawing/2014/main" id="{7C26B966-27CB-2745-A81E-196A3EB0B4AB}"/>
              </a:ext>
            </a:extLst>
          </p:cNvPr>
          <p:cNvSpPr/>
          <p:nvPr/>
        </p:nvSpPr>
        <p:spPr>
          <a:xfrm>
            <a:off x="5496906" y="5223643"/>
            <a:ext cx="1408388" cy="1418896"/>
          </a:xfrm>
          <a:prstGeom prst="roundRect">
            <a:avLst/>
          </a:prstGeom>
          <a:blipFill dpi="0" rotWithShape="1"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47" name="Скругленный прямоугольник 46">
            <a:extLst>
              <a:ext uri="{FF2B5EF4-FFF2-40B4-BE49-F238E27FC236}">
                <a16:creationId xmlns="" xmlns:a16="http://schemas.microsoft.com/office/drawing/2014/main" id="{D29C0A42-DB2B-2742-B3A1-3759C98CDB5C}"/>
              </a:ext>
            </a:extLst>
          </p:cNvPr>
          <p:cNvSpPr/>
          <p:nvPr/>
        </p:nvSpPr>
        <p:spPr>
          <a:xfrm>
            <a:off x="7104988" y="5223643"/>
            <a:ext cx="1408388" cy="1418896"/>
          </a:xfrm>
          <a:prstGeom prst="roundRect">
            <a:avLst/>
          </a:prstGeom>
          <a:solidFill>
            <a:srgbClr val="00B0F0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smtClean="0">
                <a:solidFill>
                  <a:schemeClr val="bg1"/>
                </a:solidFill>
                <a:latin typeface="Comic Sans MS" panose="030F0902030302020204" pitchFamily="66" charset="0"/>
              </a:rPr>
              <a:t>This is a dolphin.</a:t>
            </a:r>
            <a:endParaRPr lang="ru-RU" sz="2000" b="1" dirty="0">
              <a:solidFill>
                <a:schemeClr val="bg1"/>
              </a:solidFill>
            </a:endParaRPr>
          </a:p>
        </p:txBody>
      </p:sp>
      <p:sp>
        <p:nvSpPr>
          <p:cNvPr id="4" name="Скругленный прямоугольник 3">
            <a:extLst>
              <a:ext uri="{FF2B5EF4-FFF2-40B4-BE49-F238E27FC236}">
                <a16:creationId xmlns="" xmlns:a16="http://schemas.microsoft.com/office/drawing/2014/main" id="{8CEC0672-538F-F144-BD24-2F3EAF95A71D}"/>
              </a:ext>
            </a:extLst>
          </p:cNvPr>
          <p:cNvSpPr/>
          <p:nvPr/>
        </p:nvSpPr>
        <p:spPr>
          <a:xfrm>
            <a:off x="583323" y="168165"/>
            <a:ext cx="1587062" cy="1629104"/>
          </a:xfrm>
          <a:prstGeom prst="roundRect">
            <a:avLst/>
          </a:prstGeom>
          <a:ln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dirty="0">
                <a:latin typeface="Comic Sans MS" panose="030F0902030302020204" pitchFamily="66" charset="0"/>
              </a:rPr>
              <a:t>1</a:t>
            </a:r>
            <a:endParaRPr lang="ru-RU" sz="4400" dirty="0"/>
          </a:p>
        </p:txBody>
      </p:sp>
      <p:sp>
        <p:nvSpPr>
          <p:cNvPr id="10" name="Скругленный прямоугольник 9">
            <a:extLst>
              <a:ext uri="{FF2B5EF4-FFF2-40B4-BE49-F238E27FC236}">
                <a16:creationId xmlns="" xmlns:a16="http://schemas.microsoft.com/office/drawing/2014/main" id="{A8A6378F-EF17-9243-8A12-246CF2639AED}"/>
              </a:ext>
            </a:extLst>
          </p:cNvPr>
          <p:cNvSpPr/>
          <p:nvPr/>
        </p:nvSpPr>
        <p:spPr>
          <a:xfrm>
            <a:off x="2170385" y="168165"/>
            <a:ext cx="1587062" cy="1629104"/>
          </a:xfrm>
          <a:prstGeom prst="roundRect">
            <a:avLst/>
          </a:prstGeom>
          <a:ln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dirty="0">
                <a:latin typeface="Comic Sans MS" panose="030F0902030302020204" pitchFamily="66" charset="0"/>
              </a:rPr>
              <a:t>2</a:t>
            </a:r>
            <a:endParaRPr lang="ru-RU" sz="4400" dirty="0"/>
          </a:p>
        </p:txBody>
      </p:sp>
      <p:sp>
        <p:nvSpPr>
          <p:cNvPr id="12" name="Скругленный прямоугольник 11">
            <a:extLst>
              <a:ext uri="{FF2B5EF4-FFF2-40B4-BE49-F238E27FC236}">
                <a16:creationId xmlns="" xmlns:a16="http://schemas.microsoft.com/office/drawing/2014/main" id="{D020F0CC-66F0-C846-A662-40EAE9606F75}"/>
              </a:ext>
            </a:extLst>
          </p:cNvPr>
          <p:cNvSpPr/>
          <p:nvPr/>
        </p:nvSpPr>
        <p:spPr>
          <a:xfrm>
            <a:off x="3820507" y="168165"/>
            <a:ext cx="1587062" cy="1629104"/>
          </a:xfrm>
          <a:prstGeom prst="roundRect">
            <a:avLst/>
          </a:prstGeom>
          <a:ln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dirty="0">
                <a:latin typeface="Comic Sans MS" panose="030F0902030302020204" pitchFamily="66" charset="0"/>
              </a:rPr>
              <a:t>3</a:t>
            </a:r>
            <a:endParaRPr lang="ru-RU" sz="4400" dirty="0"/>
          </a:p>
        </p:txBody>
      </p:sp>
      <p:sp>
        <p:nvSpPr>
          <p:cNvPr id="14" name="Скругленный прямоугольник 13">
            <a:extLst>
              <a:ext uri="{FF2B5EF4-FFF2-40B4-BE49-F238E27FC236}">
                <a16:creationId xmlns="" xmlns:a16="http://schemas.microsoft.com/office/drawing/2014/main" id="{768067BE-207F-BC45-9FA5-EC72D09412FB}"/>
              </a:ext>
            </a:extLst>
          </p:cNvPr>
          <p:cNvSpPr/>
          <p:nvPr/>
        </p:nvSpPr>
        <p:spPr>
          <a:xfrm>
            <a:off x="5454866" y="129795"/>
            <a:ext cx="1587062" cy="1629104"/>
          </a:xfrm>
          <a:prstGeom prst="roundRect">
            <a:avLst/>
          </a:prstGeom>
          <a:ln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dirty="0">
                <a:latin typeface="Comic Sans MS" panose="030F0902030302020204" pitchFamily="66" charset="0"/>
              </a:rPr>
              <a:t>4</a:t>
            </a:r>
            <a:endParaRPr lang="ru-RU" sz="4400" dirty="0"/>
          </a:p>
        </p:txBody>
      </p:sp>
      <p:sp>
        <p:nvSpPr>
          <p:cNvPr id="16" name="Скругленный прямоугольник 15">
            <a:extLst>
              <a:ext uri="{FF2B5EF4-FFF2-40B4-BE49-F238E27FC236}">
                <a16:creationId xmlns="" xmlns:a16="http://schemas.microsoft.com/office/drawing/2014/main" id="{9D042462-05B8-684B-80FC-FBBF6A7D2C57}"/>
              </a:ext>
            </a:extLst>
          </p:cNvPr>
          <p:cNvSpPr/>
          <p:nvPr/>
        </p:nvSpPr>
        <p:spPr>
          <a:xfrm>
            <a:off x="7104988" y="136634"/>
            <a:ext cx="1587062" cy="1629104"/>
          </a:xfrm>
          <a:prstGeom prst="roundRect">
            <a:avLst/>
          </a:prstGeom>
          <a:ln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dirty="0">
                <a:latin typeface="Comic Sans MS" panose="030F0902030302020204" pitchFamily="66" charset="0"/>
              </a:rPr>
              <a:t>5</a:t>
            </a:r>
            <a:endParaRPr lang="ru-RU" sz="4400" dirty="0"/>
          </a:p>
        </p:txBody>
      </p:sp>
      <p:sp>
        <p:nvSpPr>
          <p:cNvPr id="18" name="Скругленный прямоугольник 17">
            <a:extLst>
              <a:ext uri="{FF2B5EF4-FFF2-40B4-BE49-F238E27FC236}">
                <a16:creationId xmlns="" xmlns:a16="http://schemas.microsoft.com/office/drawing/2014/main" id="{4F5814E6-E869-7B4D-AAB1-2CCBF00226DE}"/>
              </a:ext>
            </a:extLst>
          </p:cNvPr>
          <p:cNvSpPr/>
          <p:nvPr/>
        </p:nvSpPr>
        <p:spPr>
          <a:xfrm>
            <a:off x="610960" y="1797269"/>
            <a:ext cx="1587062" cy="1629104"/>
          </a:xfrm>
          <a:prstGeom prst="roundRect">
            <a:avLst/>
          </a:prstGeom>
          <a:ln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dirty="0">
                <a:latin typeface="Comic Sans MS" panose="030F0902030302020204" pitchFamily="66" charset="0"/>
              </a:rPr>
              <a:t>6</a:t>
            </a:r>
            <a:endParaRPr lang="ru-RU" sz="4400" dirty="0"/>
          </a:p>
        </p:txBody>
      </p:sp>
      <p:sp>
        <p:nvSpPr>
          <p:cNvPr id="20" name="Скругленный прямоугольник 19">
            <a:extLst>
              <a:ext uri="{FF2B5EF4-FFF2-40B4-BE49-F238E27FC236}">
                <a16:creationId xmlns="" xmlns:a16="http://schemas.microsoft.com/office/drawing/2014/main" id="{0174343A-22A5-304D-A9E5-D4A9E797B002}"/>
              </a:ext>
            </a:extLst>
          </p:cNvPr>
          <p:cNvSpPr/>
          <p:nvPr/>
        </p:nvSpPr>
        <p:spPr>
          <a:xfrm>
            <a:off x="2233445" y="1765738"/>
            <a:ext cx="1587062" cy="1629104"/>
          </a:xfrm>
          <a:prstGeom prst="roundRect">
            <a:avLst/>
          </a:prstGeom>
          <a:ln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dirty="0">
                <a:latin typeface="Comic Sans MS" panose="030F0902030302020204" pitchFamily="66" charset="0"/>
              </a:rPr>
              <a:t>7</a:t>
            </a:r>
            <a:endParaRPr lang="ru-RU" sz="4400" dirty="0"/>
          </a:p>
        </p:txBody>
      </p:sp>
      <p:sp>
        <p:nvSpPr>
          <p:cNvPr id="22" name="Скругленный прямоугольник 21">
            <a:extLst>
              <a:ext uri="{FF2B5EF4-FFF2-40B4-BE49-F238E27FC236}">
                <a16:creationId xmlns="" xmlns:a16="http://schemas.microsoft.com/office/drawing/2014/main" id="{8D804B58-7CA9-7848-89EB-CD9AC933266B}"/>
              </a:ext>
            </a:extLst>
          </p:cNvPr>
          <p:cNvSpPr/>
          <p:nvPr/>
        </p:nvSpPr>
        <p:spPr>
          <a:xfrm>
            <a:off x="3867804" y="1765738"/>
            <a:ext cx="1587062" cy="1629104"/>
          </a:xfrm>
          <a:prstGeom prst="roundRect">
            <a:avLst/>
          </a:prstGeom>
          <a:ln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dirty="0">
                <a:latin typeface="Comic Sans MS" panose="030F0902030302020204" pitchFamily="66" charset="0"/>
              </a:rPr>
              <a:t>8</a:t>
            </a:r>
            <a:endParaRPr lang="ru-RU" sz="4400" dirty="0"/>
          </a:p>
        </p:txBody>
      </p:sp>
      <p:sp>
        <p:nvSpPr>
          <p:cNvPr id="24" name="Скругленный прямоугольник 23">
            <a:extLst>
              <a:ext uri="{FF2B5EF4-FFF2-40B4-BE49-F238E27FC236}">
                <a16:creationId xmlns="" xmlns:a16="http://schemas.microsoft.com/office/drawing/2014/main" id="{9F801BDA-0D73-E740-A537-19F1AC5922A2}"/>
              </a:ext>
            </a:extLst>
          </p:cNvPr>
          <p:cNvSpPr/>
          <p:nvPr/>
        </p:nvSpPr>
        <p:spPr>
          <a:xfrm>
            <a:off x="5483726" y="1765738"/>
            <a:ext cx="1587062" cy="1629104"/>
          </a:xfrm>
          <a:prstGeom prst="roundRect">
            <a:avLst/>
          </a:prstGeom>
          <a:ln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dirty="0">
                <a:latin typeface="Comic Sans MS" panose="030F0902030302020204" pitchFamily="66" charset="0"/>
              </a:rPr>
              <a:t>9</a:t>
            </a:r>
            <a:endParaRPr lang="ru-RU" sz="4400" dirty="0"/>
          </a:p>
        </p:txBody>
      </p:sp>
      <p:sp>
        <p:nvSpPr>
          <p:cNvPr id="26" name="Скругленный прямоугольник 25">
            <a:extLst>
              <a:ext uri="{FF2B5EF4-FFF2-40B4-BE49-F238E27FC236}">
                <a16:creationId xmlns="" xmlns:a16="http://schemas.microsoft.com/office/drawing/2014/main" id="{7FA2528A-315A-EA46-9200-4104D9B6E886}"/>
              </a:ext>
            </a:extLst>
          </p:cNvPr>
          <p:cNvSpPr/>
          <p:nvPr/>
        </p:nvSpPr>
        <p:spPr>
          <a:xfrm>
            <a:off x="7070788" y="1765738"/>
            <a:ext cx="1587062" cy="1629104"/>
          </a:xfrm>
          <a:prstGeom prst="roundRect">
            <a:avLst/>
          </a:prstGeom>
          <a:ln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dirty="0">
                <a:latin typeface="Comic Sans MS" panose="030F0902030302020204" pitchFamily="66" charset="0"/>
              </a:rPr>
              <a:t>10</a:t>
            </a:r>
            <a:endParaRPr lang="ru-RU" sz="4400" dirty="0"/>
          </a:p>
        </p:txBody>
      </p:sp>
      <p:sp>
        <p:nvSpPr>
          <p:cNvPr id="28" name="Скругленный прямоугольник 27">
            <a:extLst>
              <a:ext uri="{FF2B5EF4-FFF2-40B4-BE49-F238E27FC236}">
                <a16:creationId xmlns="" xmlns:a16="http://schemas.microsoft.com/office/drawing/2014/main" id="{492727C7-F3D6-D741-B9E7-89FF5F71F07C}"/>
              </a:ext>
            </a:extLst>
          </p:cNvPr>
          <p:cNvSpPr/>
          <p:nvPr/>
        </p:nvSpPr>
        <p:spPr>
          <a:xfrm>
            <a:off x="633783" y="3457904"/>
            <a:ext cx="1587062" cy="1629104"/>
          </a:xfrm>
          <a:prstGeom prst="roundRect">
            <a:avLst/>
          </a:prstGeom>
          <a:ln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dirty="0">
                <a:latin typeface="Comic Sans MS" panose="030F0902030302020204" pitchFamily="66" charset="0"/>
              </a:rPr>
              <a:t>11</a:t>
            </a:r>
            <a:endParaRPr lang="ru-RU" sz="4400" dirty="0"/>
          </a:p>
        </p:txBody>
      </p:sp>
      <p:sp>
        <p:nvSpPr>
          <p:cNvPr id="30" name="Скругленный прямоугольник 29">
            <a:extLst>
              <a:ext uri="{FF2B5EF4-FFF2-40B4-BE49-F238E27FC236}">
                <a16:creationId xmlns="" xmlns:a16="http://schemas.microsoft.com/office/drawing/2014/main" id="{2A2FEF99-6723-4D4E-9DD7-9B6004C9AD1D}"/>
              </a:ext>
            </a:extLst>
          </p:cNvPr>
          <p:cNvSpPr/>
          <p:nvPr/>
        </p:nvSpPr>
        <p:spPr>
          <a:xfrm>
            <a:off x="2232725" y="3457904"/>
            <a:ext cx="1587062" cy="1629104"/>
          </a:xfrm>
          <a:prstGeom prst="roundRect">
            <a:avLst/>
          </a:prstGeom>
          <a:ln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dirty="0">
                <a:latin typeface="Comic Sans MS" panose="030F0902030302020204" pitchFamily="66" charset="0"/>
              </a:rPr>
              <a:t>12</a:t>
            </a:r>
            <a:endParaRPr lang="ru-RU" sz="4400" dirty="0"/>
          </a:p>
        </p:txBody>
      </p:sp>
      <p:sp>
        <p:nvSpPr>
          <p:cNvPr id="32" name="Скругленный прямоугольник 31">
            <a:extLst>
              <a:ext uri="{FF2B5EF4-FFF2-40B4-BE49-F238E27FC236}">
                <a16:creationId xmlns="" xmlns:a16="http://schemas.microsoft.com/office/drawing/2014/main" id="{FFAC9685-9CF7-804E-97E6-8DFBB5BA7EEA}"/>
              </a:ext>
            </a:extLst>
          </p:cNvPr>
          <p:cNvSpPr/>
          <p:nvPr/>
        </p:nvSpPr>
        <p:spPr>
          <a:xfrm>
            <a:off x="3867804" y="3457904"/>
            <a:ext cx="1587062" cy="1629104"/>
          </a:xfrm>
          <a:prstGeom prst="roundRect">
            <a:avLst/>
          </a:prstGeom>
          <a:ln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dirty="0">
                <a:latin typeface="Comic Sans MS" panose="030F0902030302020204" pitchFamily="66" charset="0"/>
              </a:rPr>
              <a:t>13</a:t>
            </a:r>
            <a:endParaRPr lang="ru-RU" sz="4400" dirty="0"/>
          </a:p>
        </p:txBody>
      </p:sp>
      <p:sp>
        <p:nvSpPr>
          <p:cNvPr id="34" name="Скругленный прямоугольник 33">
            <a:extLst>
              <a:ext uri="{FF2B5EF4-FFF2-40B4-BE49-F238E27FC236}">
                <a16:creationId xmlns="" xmlns:a16="http://schemas.microsoft.com/office/drawing/2014/main" id="{0CA89B56-33FC-4B42-ABA5-18F271EBCE3F}"/>
              </a:ext>
            </a:extLst>
          </p:cNvPr>
          <p:cNvSpPr/>
          <p:nvPr/>
        </p:nvSpPr>
        <p:spPr>
          <a:xfrm>
            <a:off x="5475886" y="3426373"/>
            <a:ext cx="1587062" cy="1629104"/>
          </a:xfrm>
          <a:prstGeom prst="roundRect">
            <a:avLst/>
          </a:prstGeom>
          <a:ln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dirty="0">
                <a:latin typeface="Comic Sans MS" panose="030F0902030302020204" pitchFamily="66" charset="0"/>
              </a:rPr>
              <a:t>14</a:t>
            </a:r>
            <a:endParaRPr lang="ru-RU" sz="4400" dirty="0"/>
          </a:p>
        </p:txBody>
      </p:sp>
      <p:sp>
        <p:nvSpPr>
          <p:cNvPr id="36" name="Скругленный прямоугольник 35">
            <a:extLst>
              <a:ext uri="{FF2B5EF4-FFF2-40B4-BE49-F238E27FC236}">
                <a16:creationId xmlns="" xmlns:a16="http://schemas.microsoft.com/office/drawing/2014/main" id="{4E59269F-4FE4-CB40-9275-AD3532D5D20F}"/>
              </a:ext>
            </a:extLst>
          </p:cNvPr>
          <p:cNvSpPr/>
          <p:nvPr/>
        </p:nvSpPr>
        <p:spPr>
          <a:xfrm>
            <a:off x="7070788" y="3394842"/>
            <a:ext cx="1587062" cy="1629104"/>
          </a:xfrm>
          <a:prstGeom prst="roundRect">
            <a:avLst/>
          </a:prstGeom>
          <a:ln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dirty="0">
                <a:latin typeface="Comic Sans MS" panose="030F0902030302020204" pitchFamily="66" charset="0"/>
              </a:rPr>
              <a:t>15</a:t>
            </a:r>
            <a:endParaRPr lang="ru-RU" sz="4400" dirty="0"/>
          </a:p>
        </p:txBody>
      </p:sp>
      <p:sp>
        <p:nvSpPr>
          <p:cNvPr id="38" name="Скругленный прямоугольник 37">
            <a:extLst>
              <a:ext uri="{FF2B5EF4-FFF2-40B4-BE49-F238E27FC236}">
                <a16:creationId xmlns="" xmlns:a16="http://schemas.microsoft.com/office/drawing/2014/main" id="{7E80C6E5-1377-D245-A468-57D6E73CB2DE}"/>
              </a:ext>
            </a:extLst>
          </p:cNvPr>
          <p:cNvSpPr/>
          <p:nvPr/>
        </p:nvSpPr>
        <p:spPr>
          <a:xfrm>
            <a:off x="672660" y="5134954"/>
            <a:ext cx="1587062" cy="1629104"/>
          </a:xfrm>
          <a:prstGeom prst="roundRect">
            <a:avLst/>
          </a:prstGeom>
          <a:ln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dirty="0">
                <a:latin typeface="Comic Sans MS" panose="030F0902030302020204" pitchFamily="66" charset="0"/>
              </a:rPr>
              <a:t>16</a:t>
            </a:r>
            <a:endParaRPr lang="ru-RU" sz="4400" dirty="0"/>
          </a:p>
        </p:txBody>
      </p:sp>
      <p:sp>
        <p:nvSpPr>
          <p:cNvPr id="40" name="Скругленный прямоугольник 39">
            <a:extLst>
              <a:ext uri="{FF2B5EF4-FFF2-40B4-BE49-F238E27FC236}">
                <a16:creationId xmlns="" xmlns:a16="http://schemas.microsoft.com/office/drawing/2014/main" id="{3F1E35A0-8B9B-3F4B-A5F9-23509661B0F9}"/>
              </a:ext>
            </a:extLst>
          </p:cNvPr>
          <p:cNvSpPr/>
          <p:nvPr/>
        </p:nvSpPr>
        <p:spPr>
          <a:xfrm>
            <a:off x="2280742" y="5118539"/>
            <a:ext cx="1587062" cy="1629104"/>
          </a:xfrm>
          <a:prstGeom prst="roundRect">
            <a:avLst/>
          </a:prstGeom>
          <a:ln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dirty="0">
                <a:latin typeface="Comic Sans MS" panose="030F0902030302020204" pitchFamily="66" charset="0"/>
              </a:rPr>
              <a:t>17</a:t>
            </a:r>
            <a:endParaRPr lang="ru-RU" sz="4400" dirty="0"/>
          </a:p>
        </p:txBody>
      </p:sp>
      <p:sp>
        <p:nvSpPr>
          <p:cNvPr id="42" name="Скругленный прямоугольник 41">
            <a:extLst>
              <a:ext uri="{FF2B5EF4-FFF2-40B4-BE49-F238E27FC236}">
                <a16:creationId xmlns="" xmlns:a16="http://schemas.microsoft.com/office/drawing/2014/main" id="{2A56186E-5E2C-DC4C-957C-6D5B1C880E47}"/>
              </a:ext>
            </a:extLst>
          </p:cNvPr>
          <p:cNvSpPr/>
          <p:nvPr/>
        </p:nvSpPr>
        <p:spPr>
          <a:xfrm>
            <a:off x="3888824" y="5134954"/>
            <a:ext cx="1587062" cy="1629104"/>
          </a:xfrm>
          <a:prstGeom prst="roundRect">
            <a:avLst/>
          </a:prstGeom>
          <a:ln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dirty="0">
                <a:latin typeface="Comic Sans MS" panose="030F0902030302020204" pitchFamily="66" charset="0"/>
              </a:rPr>
              <a:t>18</a:t>
            </a:r>
            <a:endParaRPr lang="ru-RU" sz="4400" dirty="0"/>
          </a:p>
        </p:txBody>
      </p:sp>
      <p:sp>
        <p:nvSpPr>
          <p:cNvPr id="44" name="Скругленный прямоугольник 43">
            <a:extLst>
              <a:ext uri="{FF2B5EF4-FFF2-40B4-BE49-F238E27FC236}">
                <a16:creationId xmlns="" xmlns:a16="http://schemas.microsoft.com/office/drawing/2014/main" id="{90F4D4EA-BCA1-0E4F-96A5-55C966D99A98}"/>
              </a:ext>
            </a:extLst>
          </p:cNvPr>
          <p:cNvSpPr/>
          <p:nvPr/>
        </p:nvSpPr>
        <p:spPr>
          <a:xfrm>
            <a:off x="5483726" y="5087008"/>
            <a:ext cx="1587062" cy="1629104"/>
          </a:xfrm>
          <a:prstGeom prst="roundRect">
            <a:avLst/>
          </a:prstGeom>
          <a:ln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dirty="0">
                <a:latin typeface="Comic Sans MS" panose="030F0902030302020204" pitchFamily="66" charset="0"/>
              </a:rPr>
              <a:t>19</a:t>
            </a:r>
            <a:endParaRPr lang="ru-RU" sz="4400" dirty="0"/>
          </a:p>
        </p:txBody>
      </p:sp>
      <p:sp>
        <p:nvSpPr>
          <p:cNvPr id="46" name="Скругленный прямоугольник 45">
            <a:extLst>
              <a:ext uri="{FF2B5EF4-FFF2-40B4-BE49-F238E27FC236}">
                <a16:creationId xmlns="" xmlns:a16="http://schemas.microsoft.com/office/drawing/2014/main" id="{85233205-6B17-074E-8F08-443C269AD7DB}"/>
              </a:ext>
            </a:extLst>
          </p:cNvPr>
          <p:cNvSpPr/>
          <p:nvPr/>
        </p:nvSpPr>
        <p:spPr>
          <a:xfrm>
            <a:off x="7070788" y="5087008"/>
            <a:ext cx="1587062" cy="1629104"/>
          </a:xfrm>
          <a:prstGeom prst="roundRect">
            <a:avLst/>
          </a:prstGeom>
          <a:ln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dirty="0">
                <a:latin typeface="Comic Sans MS" panose="030F0902030302020204" pitchFamily="66" charset="0"/>
              </a:rPr>
              <a:t>20</a:t>
            </a:r>
            <a:endParaRPr lang="ru-RU" sz="4400" dirty="0"/>
          </a:p>
        </p:txBody>
      </p:sp>
    </p:spTree>
    <p:extLst>
      <p:ext uri="{BB962C8B-B14F-4D97-AF65-F5344CB8AC3E}">
        <p14:creationId xmlns:p14="http://schemas.microsoft.com/office/powerpoint/2010/main" val="2062740885"/>
      </p:ext>
    </p:extLst>
  </p:cSld>
  <p:clrMapOvr>
    <a:masterClrMapping/>
  </p:clrMapOvr>
  <p:transition>
    <p:wheel spokes="8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3" presetClass="entr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3" presetClass="entr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3" presetClass="entr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64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5" fill="hold">
                      <p:stCondLst>
                        <p:cond delay="0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53" presetClass="entr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>
                      <p:stCondLst>
                        <p:cond delay="0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78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9" fill="hold">
                      <p:stCondLst>
                        <p:cond delay="0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53" presetClass="entr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86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7" fill="hold">
                      <p:stCondLst>
                        <p:cond delay="0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>
                      <p:stCondLst>
                        <p:cond delay="0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53" presetClass="entr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100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1" fill="hold">
                      <p:stCondLst>
                        <p:cond delay="0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106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7" fill="hold">
                      <p:stCondLst>
                        <p:cond delay="0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53" presetClass="entr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114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5" fill="hold">
                      <p:stCondLst>
                        <p:cond delay="0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120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1" fill="hold">
                      <p:stCondLst>
                        <p:cond delay="0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53" presetClass="entr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128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9" fill="hold">
                      <p:stCondLst>
                        <p:cond delay="0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134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5" fill="hold">
                      <p:stCondLst>
                        <p:cond delay="0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53" presetClass="entr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142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3" fill="hold">
                      <p:stCondLst>
                        <p:cond delay="0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148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9" fill="hold">
                      <p:stCondLst>
                        <p:cond delay="0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53" presetClass="entr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156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7" fill="hold">
                      <p:stCondLst>
                        <p:cond delay="0"/>
                      </p:stCondLst>
                      <p:childTnLst>
                        <p:par>
                          <p:cTn id="158" fill="hold">
                            <p:stCondLst>
                              <p:cond delay="0"/>
                            </p:stCondLst>
                            <p:childTnLst>
                              <p:par>
                                <p:cTn id="15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16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3" fill="hold">
                      <p:stCondLst>
                        <p:cond delay="0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53" presetClass="entr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170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1" fill="hold">
                      <p:stCondLst>
                        <p:cond delay="0"/>
                      </p:stCondLst>
                      <p:childTnLst>
                        <p:par>
                          <p:cTn id="172" fill="hold">
                            <p:stCondLst>
                              <p:cond delay="0"/>
                            </p:stCondLst>
                            <p:childTnLst>
                              <p:par>
                                <p:cTn id="17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176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7" fill="hold">
                      <p:stCondLst>
                        <p:cond delay="0"/>
                      </p:stCondLst>
                      <p:childTnLst>
                        <p:par>
                          <p:cTn id="178" fill="hold">
                            <p:stCondLst>
                              <p:cond delay="0"/>
                            </p:stCondLst>
                            <p:childTnLst>
                              <p:par>
                                <p:cTn id="179" presetID="53" presetClass="entr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184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5" fill="hold">
                      <p:stCondLst>
                        <p:cond delay="0"/>
                      </p:stCondLst>
                      <p:childTnLst>
                        <p:par>
                          <p:cTn id="186" fill="hold">
                            <p:stCondLst>
                              <p:cond delay="0"/>
                            </p:stCondLst>
                            <p:childTnLst>
                              <p:par>
                                <p:cTn id="18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190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1" fill="hold">
                      <p:stCondLst>
                        <p:cond delay="0"/>
                      </p:stCondLst>
                      <p:childTnLst>
                        <p:par>
                          <p:cTn id="192" fill="hold">
                            <p:stCondLst>
                              <p:cond delay="0"/>
                            </p:stCondLst>
                            <p:childTnLst>
                              <p:par>
                                <p:cTn id="193" presetID="53" presetClass="entr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198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9" fill="hold">
                      <p:stCondLst>
                        <p:cond delay="0"/>
                      </p:stCondLst>
                      <p:childTnLst>
                        <p:par>
                          <p:cTn id="200" fill="hold">
                            <p:stCondLst>
                              <p:cond delay="0"/>
                            </p:stCondLst>
                            <p:childTnLst>
                              <p:par>
                                <p:cTn id="20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204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5" fill="hold">
                      <p:stCondLst>
                        <p:cond delay="0"/>
                      </p:stCondLst>
                      <p:childTnLst>
                        <p:par>
                          <p:cTn id="206" fill="hold">
                            <p:stCondLst>
                              <p:cond delay="0"/>
                            </p:stCondLst>
                            <p:childTnLst>
                              <p:par>
                                <p:cTn id="207" presetID="53" presetClass="entr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212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3" fill="hold">
                      <p:stCondLst>
                        <p:cond delay="0"/>
                      </p:stCondLst>
                      <p:childTnLst>
                        <p:par>
                          <p:cTn id="214" fill="hold">
                            <p:stCondLst>
                              <p:cond delay="0"/>
                            </p:stCondLst>
                            <p:childTnLst>
                              <p:par>
                                <p:cTn id="21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218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9" fill="hold">
                      <p:stCondLst>
                        <p:cond delay="0"/>
                      </p:stCondLst>
                      <p:childTnLst>
                        <p:par>
                          <p:cTn id="220" fill="hold">
                            <p:stCondLst>
                              <p:cond delay="0"/>
                            </p:stCondLst>
                            <p:childTnLst>
                              <p:par>
                                <p:cTn id="221" presetID="53" presetClass="entr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seq concurrent="1" nextAc="seek">
              <p:cTn id="226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7" fill="hold">
                      <p:stCondLst>
                        <p:cond delay="0"/>
                      </p:stCondLst>
                      <p:childTnLst>
                        <p:par>
                          <p:cTn id="228" fill="hold">
                            <p:stCondLst>
                              <p:cond delay="0"/>
                            </p:stCondLst>
                            <p:childTnLst>
                              <p:par>
                                <p:cTn id="22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232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3" fill="hold">
                      <p:stCondLst>
                        <p:cond delay="0"/>
                      </p:stCondLst>
                      <p:childTnLst>
                        <p:par>
                          <p:cTn id="234" fill="hold">
                            <p:stCondLst>
                              <p:cond delay="0"/>
                            </p:stCondLst>
                            <p:childTnLst>
                              <p:par>
                                <p:cTn id="235" presetID="53" presetClass="entr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seq concurrent="1" nextAc="seek">
              <p:cTn id="240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1" fill="hold">
                      <p:stCondLst>
                        <p:cond delay="0"/>
                      </p:stCondLst>
                      <p:childTnLst>
                        <p:par>
                          <p:cTn id="242" fill="hold">
                            <p:stCondLst>
                              <p:cond delay="0"/>
                            </p:stCondLst>
                            <p:childTnLst>
                              <p:par>
                                <p:cTn id="24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246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7" fill="hold">
                      <p:stCondLst>
                        <p:cond delay="0"/>
                      </p:stCondLst>
                      <p:childTnLst>
                        <p:par>
                          <p:cTn id="248" fill="hold">
                            <p:stCondLst>
                              <p:cond delay="0"/>
                            </p:stCondLst>
                            <p:childTnLst>
                              <p:par>
                                <p:cTn id="249" presetID="53" presetClass="entr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254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5" fill="hold">
                      <p:stCondLst>
                        <p:cond delay="0"/>
                      </p:stCondLst>
                      <p:childTnLst>
                        <p:par>
                          <p:cTn id="256" fill="hold">
                            <p:stCondLst>
                              <p:cond delay="0"/>
                            </p:stCondLst>
                            <p:childTnLst>
                              <p:par>
                                <p:cTn id="25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260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1" fill="hold">
                      <p:stCondLst>
                        <p:cond delay="0"/>
                      </p:stCondLst>
                      <p:childTnLst>
                        <p:par>
                          <p:cTn id="262" fill="hold">
                            <p:stCondLst>
                              <p:cond delay="0"/>
                            </p:stCondLst>
                            <p:childTnLst>
                              <p:par>
                                <p:cTn id="263" presetID="53" presetClass="entr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5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6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  <p:seq concurrent="1" nextAc="seek">
              <p:cTn id="268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9" fill="hold">
                      <p:stCondLst>
                        <p:cond delay="0"/>
                      </p:stCondLst>
                      <p:childTnLst>
                        <p:par>
                          <p:cTn id="270" fill="hold">
                            <p:stCondLst>
                              <p:cond delay="0"/>
                            </p:stCondLst>
                            <p:childTnLst>
                              <p:par>
                                <p:cTn id="27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274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5" fill="hold">
                      <p:stCondLst>
                        <p:cond delay="0"/>
                      </p:stCondLst>
                      <p:childTnLst>
                        <p:par>
                          <p:cTn id="276" fill="hold">
                            <p:stCondLst>
                              <p:cond delay="0"/>
                            </p:stCondLst>
                            <p:childTnLst>
                              <p:par>
                                <p:cTn id="277" presetID="53" presetClass="entr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10" grpId="0" animBg="1"/>
      <p:bldP spid="10" grpId="1" animBg="1"/>
      <p:bldP spid="12" grpId="0" animBg="1"/>
      <p:bldP spid="12" grpId="1" animBg="1"/>
      <p:bldP spid="14" grpId="0" animBg="1"/>
      <p:bldP spid="14" grpId="1" animBg="1"/>
      <p:bldP spid="16" grpId="0" animBg="1"/>
      <p:bldP spid="16" grpId="1" animBg="1"/>
      <p:bldP spid="18" grpId="0" animBg="1"/>
      <p:bldP spid="18" grpId="1" animBg="1"/>
      <p:bldP spid="20" grpId="0" animBg="1"/>
      <p:bldP spid="20" grpId="1" animBg="1"/>
      <p:bldP spid="22" grpId="0" animBg="1"/>
      <p:bldP spid="22" grpId="1" animBg="1"/>
      <p:bldP spid="24" grpId="0" animBg="1"/>
      <p:bldP spid="24" grpId="1" animBg="1"/>
      <p:bldP spid="26" grpId="0" animBg="1"/>
      <p:bldP spid="26" grpId="1" animBg="1"/>
      <p:bldP spid="28" grpId="0" animBg="1"/>
      <p:bldP spid="28" grpId="1" animBg="1"/>
      <p:bldP spid="30" grpId="0" animBg="1"/>
      <p:bldP spid="30" grpId="1" animBg="1"/>
      <p:bldP spid="32" grpId="0" animBg="1"/>
      <p:bldP spid="32" grpId="1" animBg="1"/>
      <p:bldP spid="34" grpId="0" animBg="1"/>
      <p:bldP spid="34" grpId="1" animBg="1"/>
      <p:bldP spid="36" grpId="0" animBg="1"/>
      <p:bldP spid="36" grpId="1" animBg="1"/>
      <p:bldP spid="38" grpId="0" animBg="1"/>
      <p:bldP spid="38" grpId="1" animBg="1"/>
      <p:bldP spid="40" grpId="0" animBg="1"/>
      <p:bldP spid="40" grpId="1" animBg="1"/>
      <p:bldP spid="42" grpId="0" animBg="1"/>
      <p:bldP spid="42" grpId="1" animBg="1"/>
      <p:bldP spid="44" grpId="0" animBg="1"/>
      <p:bldP spid="44" grpId="1" animBg="1"/>
      <p:bldP spid="46" grpId="0" animBg="1"/>
      <p:bldP spid="46" grpId="1" animBg="1"/>
    </p:bldLst>
  </p:timing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81</TotalTime>
  <Words>68</Words>
  <Application>Microsoft Office PowerPoint</Application>
  <PresentationFormat>Экран (4:3)</PresentationFormat>
  <Paragraphs>33</Paragraphs>
  <Slides>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</vt:i4>
      </vt:variant>
    </vt:vector>
  </HeadingPairs>
  <TitlesOfParts>
    <vt:vector size="3" baseType="lpstr">
      <vt:lpstr>Воздушный поток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Artem Merkuschew</dc:creator>
  <cp:lastModifiedBy>Уля</cp:lastModifiedBy>
  <cp:revision>16</cp:revision>
  <dcterms:created xsi:type="dcterms:W3CDTF">2020-03-23T21:19:42Z</dcterms:created>
  <dcterms:modified xsi:type="dcterms:W3CDTF">2021-02-10T15:37:58Z</dcterms:modified>
</cp:coreProperties>
</file>