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793" r:id="rId1"/>
  </p:sldMasterIdLst>
  <p:notesMasterIdLst>
    <p:notesMasterId r:id="rId12"/>
  </p:notesMasterIdLst>
  <p:sldIdLst>
    <p:sldId id="256" r:id="rId2"/>
    <p:sldId id="257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</p:sldIdLst>
  <p:sldSz cx="9144000" cy="5143500" type="screen16x9"/>
  <p:notesSz cx="5143500" cy="9144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11"/>
    <p:restoredTop sz="94610"/>
  </p:normalViewPr>
  <p:slideViewPr>
    <p:cSldViewPr snapToGrid="0" snapToObjects="1">
      <p:cViewPr>
        <p:scale>
          <a:sx n="93" d="100"/>
          <a:sy n="93" d="100"/>
        </p:scale>
        <p:origin x="-696" y="-186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22885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2913063" y="0"/>
            <a:ext cx="222885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DC0410B-D64F-4146-81A3-C7C69D146F06}" type="datetimeFigureOut">
              <a:rPr lang="ru-RU" smtClean="0"/>
              <a:t>23.12.2024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-47625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514350" y="4343400"/>
            <a:ext cx="41148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22885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2913063" y="8685213"/>
            <a:ext cx="222885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280AF66-4D4D-433C-A88B-402826E4233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53013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ight Triangle 6"/>
          <p:cNvSpPr/>
          <p:nvPr/>
        </p:nvSpPr>
        <p:spPr>
          <a:xfrm>
            <a:off x="1" y="1985962"/>
            <a:ext cx="3571875" cy="3157538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-2380" y="-694"/>
            <a:ext cx="9146380" cy="5144194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 rot="19140000">
            <a:off x="817113" y="1297802"/>
            <a:ext cx="5648623" cy="903230"/>
          </a:xfrm>
        </p:spPr>
        <p:txBody>
          <a:bodyPr bIns="9144"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 rot="19140000">
            <a:off x="1212278" y="1853194"/>
            <a:ext cx="6511131" cy="246944"/>
          </a:xfrm>
        </p:spPr>
        <p:txBody>
          <a:bodyPr tIns="9144">
            <a:normAutofit/>
          </a:bodyPr>
          <a:lstStyle>
            <a:lvl1pPr marL="0" indent="0" algn="l"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69C06D-4ED8-42C6-905D-CA84CA1B6CBF}" type="datetime2">
              <a:rPr lang="en-US" smtClean="0"/>
              <a:t>Monday, December 23, 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89C0F2-17E0-497A-9BBE-0C73201AAFE3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CB1CAA-32CD-4B55-B92A-B8F0843CACF4}" type="datetime2">
              <a:rPr lang="en-US" smtClean="0"/>
              <a:t>Monday, December 23, 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89C0F2-17E0-497A-9BBE-0C73201AAFE3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7"/>
          <p:cNvSpPr/>
          <p:nvPr/>
        </p:nvSpPr>
        <p:spPr>
          <a:xfrm>
            <a:off x="-2380" y="-694"/>
            <a:ext cx="9146380" cy="5144194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ight Triangle 6"/>
          <p:cNvSpPr/>
          <p:nvPr/>
        </p:nvSpPr>
        <p:spPr>
          <a:xfrm>
            <a:off x="1" y="1985962"/>
            <a:ext cx="3571875" cy="3157538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819399" y="1295053"/>
            <a:ext cx="5650992" cy="905632"/>
          </a:xfrm>
        </p:spPr>
        <p:txBody>
          <a:bodyPr bIns="9144" anchor="b"/>
          <a:lstStyle>
            <a:lvl1pPr algn="l">
              <a:defRPr kumimoji="0" lang="en-US" sz="32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 rot="19140000">
            <a:off x="1216152" y="1851228"/>
            <a:ext cx="6510528" cy="246888"/>
          </a:xfrm>
        </p:spPr>
        <p:txBody>
          <a:bodyPr anchor="t">
            <a:normAutofit/>
          </a:bodyPr>
          <a:lstStyle>
            <a:lvl1pPr marL="0" indent="0"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D8CDC4-3D19-4983-B478-82F6B8E5AB66}" type="datetime2">
              <a:rPr lang="en-US" smtClean="0"/>
              <a:t>Monday, December 23, 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89C0F2-17E0-497A-9BBE-0C73201AAFE3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p:hf sldNum="0"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2960" y="822960"/>
            <a:ext cx="3200400" cy="278434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00016" y="822960"/>
            <a:ext cx="3200400" cy="278434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B82477-D5D3-4181-8C11-75D0F2433A87}" type="datetime2">
              <a:rPr lang="en-US" smtClean="0"/>
              <a:t>Monday, December 23, 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89C0F2-17E0-497A-9BBE-0C73201AAFE3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Ovr>
    <a:masterClrMapping/>
  </p:clrMapOvr>
  <p:hf sldNum="0"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822960"/>
            <a:ext cx="3200400" cy="411480"/>
          </a:xfrm>
        </p:spPr>
        <p:txBody>
          <a:bodyPr anchor="b">
            <a:normAutofit/>
          </a:bodyPr>
          <a:lstStyle>
            <a:lvl1pPr marL="0" indent="0">
              <a:buNone/>
              <a:defRPr lang="en-US" sz="1400" b="0" kern="1200" cap="all" spc="400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19150" y="1276386"/>
            <a:ext cx="3200400" cy="233172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00016" y="822960"/>
            <a:ext cx="3200400" cy="411480"/>
          </a:xfrm>
        </p:spPr>
        <p:txBody>
          <a:bodyPr anchor="b">
            <a:normAutofit/>
          </a:bodyPr>
          <a:lstStyle>
            <a:lvl1pPr marL="0" indent="0">
              <a:buNone/>
              <a:defRPr lang="en-US" sz="1400" b="0" kern="1200" cap="all" spc="400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00016" y="1276386"/>
            <a:ext cx="3200400" cy="233172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3E253B-1893-4367-8BAE-DF4BC10DC578}" type="datetime2">
              <a:rPr lang="en-US" smtClean="0"/>
              <a:t>Monday, December 23, 2024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89C0F2-17E0-497A-9BBE-0C73201AAFE3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p:hf sldNum="0"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62300D-25B3-4603-86C9-4CB776489F00}" type="datetime2">
              <a:rPr lang="en-US" smtClean="0"/>
              <a:t>Monday, December 23, 2024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89C0F2-17E0-497A-9BBE-0C73201AAFE3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p:hf sldNum="0"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314AD9-FCC8-48B7-B85B-012A91320DFF}" type="datetime2">
              <a:rPr lang="en-US" smtClean="0"/>
              <a:t>Monday, December 23, 2024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89C0F2-17E0-497A-9BBE-0C73201AAFE3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ight Triangle 16"/>
          <p:cNvSpPr/>
          <p:nvPr/>
        </p:nvSpPr>
        <p:spPr>
          <a:xfrm>
            <a:off x="1" y="1985962"/>
            <a:ext cx="3571875" cy="3157538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ight Triangle 17"/>
          <p:cNvSpPr/>
          <p:nvPr/>
        </p:nvSpPr>
        <p:spPr>
          <a:xfrm rot="5400000">
            <a:off x="1290639" y="-1290638"/>
            <a:ext cx="5143500" cy="7724778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784930" y="1182078"/>
            <a:ext cx="5212080" cy="817070"/>
          </a:xfrm>
        </p:spPr>
        <p:txBody>
          <a:bodyPr bIns="0" anchor="b"/>
          <a:lstStyle>
            <a:lvl1pPr algn="l">
              <a:defRPr kumimoji="0" lang="en-US" sz="2800" b="0" i="0" u="none" strike="noStrike" kern="1200" cap="all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49553" y="1964184"/>
            <a:ext cx="3807779" cy="249351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297954" y="1690039"/>
            <a:ext cx="5794760" cy="467486"/>
          </a:xfrm>
        </p:spPr>
        <p:txBody>
          <a:bodyPr>
            <a:normAutofit/>
          </a:bodyPr>
          <a:lstStyle>
            <a:lvl1pPr marL="0" indent="0">
              <a:buNone/>
              <a:defRPr lang="en-US" sz="1400" b="1" kern="1200" dirty="0" smtClean="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82DC50-D5DB-4F94-B367-9876CD2C4012}" type="datetime2">
              <a:rPr lang="en-US" smtClean="0"/>
              <a:t>Monday, December 23, 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ln>
            <a:solidFill>
              <a:schemeClr val="tx2"/>
            </a:solidFill>
          </a:ln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1789C0F2-17E0-497A-9BBE-0C73201AAFE3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p:hf sldNum="0"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4"/>
          </p:nvPr>
        </p:nvSpPr>
        <p:spPr>
          <a:xfrm>
            <a:off x="2028826" y="0"/>
            <a:ext cx="7115175" cy="5143500"/>
          </a:xfrm>
          <a:custGeom>
            <a:avLst/>
            <a:gdLst>
              <a:gd name="connsiteX0" fmla="*/ 0 w 7104888"/>
              <a:gd name="connsiteY0" fmla="*/ 0 h 6858000"/>
              <a:gd name="connsiteX1" fmla="*/ 7104888 w 7104888"/>
              <a:gd name="connsiteY1" fmla="*/ 0 h 6858000"/>
              <a:gd name="connsiteX2" fmla="*/ 7104888 w 7104888"/>
              <a:gd name="connsiteY2" fmla="*/ 6858000 h 6858000"/>
              <a:gd name="connsiteX3" fmla="*/ 0 w 7104888"/>
              <a:gd name="connsiteY3" fmla="*/ 6858000 h 6858000"/>
              <a:gd name="connsiteX4" fmla="*/ 0 w 7104888"/>
              <a:gd name="connsiteY4" fmla="*/ 0 h 6858000"/>
              <a:gd name="connsiteX0" fmla="*/ 0 w 7104888"/>
              <a:gd name="connsiteY0" fmla="*/ 0 h 6858000"/>
              <a:gd name="connsiteX1" fmla="*/ 5695188 w 7104888"/>
              <a:gd name="connsiteY1" fmla="*/ 0 h 6858000"/>
              <a:gd name="connsiteX2" fmla="*/ 7104888 w 7104888"/>
              <a:gd name="connsiteY2" fmla="*/ 0 h 6858000"/>
              <a:gd name="connsiteX3" fmla="*/ 7104888 w 7104888"/>
              <a:gd name="connsiteY3" fmla="*/ 6858000 h 6858000"/>
              <a:gd name="connsiteX4" fmla="*/ 0 w 7104888"/>
              <a:gd name="connsiteY4" fmla="*/ 6858000 h 6858000"/>
              <a:gd name="connsiteX5" fmla="*/ 0 w 7104888"/>
              <a:gd name="connsiteY5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0287 w 7115175"/>
              <a:gd name="connsiteY4" fmla="*/ 6858000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10287 w 7115175"/>
              <a:gd name="connsiteY5" fmla="*/ 6858000 h 6858000"/>
              <a:gd name="connsiteX6" fmla="*/ 0 w 7115175"/>
              <a:gd name="connsiteY6" fmla="*/ 5048250 h 6858000"/>
              <a:gd name="connsiteX7" fmla="*/ 10287 w 7115175"/>
              <a:gd name="connsiteY7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0 w 7115175"/>
              <a:gd name="connsiteY0" fmla="*/ 504825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115175" h="6858000">
                <a:moveTo>
                  <a:pt x="0" y="5048250"/>
                </a:moveTo>
                <a:lnTo>
                  <a:pt x="5705475" y="0"/>
                </a:lnTo>
                <a:lnTo>
                  <a:pt x="7115175" y="0"/>
                </a:lnTo>
                <a:lnTo>
                  <a:pt x="7115175" y="6858000"/>
                </a:lnTo>
                <a:lnTo>
                  <a:pt x="1533526" y="6848475"/>
                </a:lnTo>
                <a:lnTo>
                  <a:pt x="0" y="50482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</p:spPr>
        <p:txBody>
          <a:bodyPr rIns="182880" anchor="ctr"/>
          <a:lstStyle>
            <a:lvl1pPr algn="r">
              <a:defRPr/>
            </a:lvl1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9" name="Right Triangle 8"/>
          <p:cNvSpPr/>
          <p:nvPr/>
        </p:nvSpPr>
        <p:spPr>
          <a:xfrm>
            <a:off x="1" y="1985962"/>
            <a:ext cx="3571875" cy="3157538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 9"/>
          <p:cNvSpPr/>
          <p:nvPr/>
        </p:nvSpPr>
        <p:spPr>
          <a:xfrm>
            <a:off x="1" y="3786187"/>
            <a:ext cx="3571875" cy="1357313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1809750 h 1809750"/>
              <a:gd name="connsiteX1" fmla="*/ 1895475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  <a:gd name="connsiteX0" fmla="*/ 0 w 3571875"/>
              <a:gd name="connsiteY0" fmla="*/ 1809750 h 1809750"/>
              <a:gd name="connsiteX1" fmla="*/ 2038350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571875" h="1809750">
                <a:moveTo>
                  <a:pt x="0" y="1809750"/>
                </a:moveTo>
                <a:lnTo>
                  <a:pt x="2038350" y="0"/>
                </a:lnTo>
                <a:lnTo>
                  <a:pt x="3571875" y="1809750"/>
                </a:lnTo>
                <a:lnTo>
                  <a:pt x="0" y="18097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671197" y="1288126"/>
            <a:ext cx="5486400" cy="650583"/>
          </a:xfrm>
        </p:spPr>
        <p:txBody>
          <a:bodyPr anchor="b"/>
          <a:lstStyle>
            <a:lvl1pPr algn="l">
              <a:defRPr sz="2800" b="0">
                <a:latin typeface="+mj-lt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143480" y="1635397"/>
            <a:ext cx="6096545" cy="555498"/>
          </a:xfrm>
        </p:spPr>
        <p:txBody>
          <a:bodyPr/>
          <a:lstStyle>
            <a:lvl1pPr marL="0" indent="0">
              <a:buNone/>
              <a:defRPr sz="14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2EB412-E790-42EA-81FE-2925D3A43D91}" type="datetime2">
              <a:rPr lang="en-US" smtClean="0"/>
              <a:t>Monday, December 23, 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89C0F2-17E0-497A-9BBE-0C73201AAFE3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p:hf sldNum="0"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6EEE0E-EDB0-4D84-86B0-50833DF22902}" type="datetime2">
              <a:rPr lang="en-US" smtClean="0"/>
              <a:t>Monday, December 23, 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89C0F2-17E0-497A-9BBE-0C73201AAFE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3508772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3508772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14372C-B5AB-4C39-B273-B99224EB4DD5}" type="datetime2">
              <a:rPr lang="en-US" smtClean="0"/>
              <a:t>Monday, December 23, 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89C0F2-17E0-497A-9BBE-0C73201AAFE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hf sldNum="0"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/>
          <p:nvPr/>
        </p:nvSpPr>
        <p:spPr>
          <a:xfrm>
            <a:off x="-2382" y="3787975"/>
            <a:ext cx="3574257" cy="1355526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883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050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812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76450 w 3571875"/>
              <a:gd name="connsiteY2" fmla="*/ 22740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245519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38350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2433637 h 2433637"/>
              <a:gd name="connsiteX1" fmla="*/ 257175 w 3571875"/>
              <a:gd name="connsiteY1" fmla="*/ 0 h 2433637"/>
              <a:gd name="connsiteX2" fmla="*/ 2038350 w 3571875"/>
              <a:gd name="connsiteY2" fmla="*/ 628650 h 2433637"/>
              <a:gd name="connsiteX3" fmla="*/ 3571875 w 3571875"/>
              <a:gd name="connsiteY3" fmla="*/ 2433637 h 2433637"/>
              <a:gd name="connsiteX4" fmla="*/ 0 w 3571875"/>
              <a:gd name="connsiteY4" fmla="*/ 2433637 h 2433637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24051 w 3574257"/>
              <a:gd name="connsiteY2" fmla="*/ 3071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40682 w 3574257"/>
              <a:gd name="connsiteY2" fmla="*/ 450057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57351 w 3574257"/>
              <a:gd name="connsiteY2" fmla="*/ 2309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774032 w 3574257"/>
              <a:gd name="connsiteY2" fmla="*/ 161925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69294 w 3574257"/>
              <a:gd name="connsiteY2" fmla="*/ 2143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819275 w 3574257"/>
              <a:gd name="connsiteY2" fmla="*/ 200026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5494 w 3574257"/>
              <a:gd name="connsiteY2" fmla="*/ 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574257" h="1807368">
                <a:moveTo>
                  <a:pt x="2382" y="1807368"/>
                </a:moveTo>
                <a:lnTo>
                  <a:pt x="0" y="0"/>
                </a:lnTo>
                <a:lnTo>
                  <a:pt x="2045494" y="1"/>
                </a:lnTo>
                <a:lnTo>
                  <a:pt x="3574257" y="1807368"/>
                </a:lnTo>
                <a:lnTo>
                  <a:pt x="2382" y="1807368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-2380" y="3788469"/>
            <a:ext cx="9146380" cy="1355032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  <a:gd name="connsiteX0" fmla="*/ 0 w 3352800"/>
              <a:gd name="connsiteY0" fmla="*/ 2002631 h 2002631"/>
              <a:gd name="connsiteX1" fmla="*/ 754045 w 3352800"/>
              <a:gd name="connsiteY1" fmla="*/ 146832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26618 h 526618"/>
              <a:gd name="connsiteX1" fmla="*/ 980611 w 3352800"/>
              <a:gd name="connsiteY1" fmla="*/ 9368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6888 h 526888"/>
              <a:gd name="connsiteX1" fmla="*/ 744735 w 3352800"/>
              <a:gd name="connsiteY1" fmla="*/ 0 h 526888"/>
              <a:gd name="connsiteX2" fmla="*/ 3352800 w 3352800"/>
              <a:gd name="connsiteY2" fmla="*/ 270 h 526888"/>
              <a:gd name="connsiteX3" fmla="*/ 3352800 w 3352800"/>
              <a:gd name="connsiteY3" fmla="*/ 526888 h 526888"/>
              <a:gd name="connsiteX4" fmla="*/ 0 w 3352800"/>
              <a:gd name="connsiteY4" fmla="*/ 526888 h 526888"/>
              <a:gd name="connsiteX0" fmla="*/ 0 w 3352800"/>
              <a:gd name="connsiteY0" fmla="*/ 526618 h 526618"/>
              <a:gd name="connsiteX1" fmla="*/ 811948 w 3352800"/>
              <a:gd name="connsiteY1" fmla="*/ 6092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966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241069 w 3352800"/>
              <a:gd name="connsiteY2" fmla="*/ 94144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313 h 527313"/>
              <a:gd name="connsiteX1" fmla="*/ 900984 w 3352800"/>
              <a:gd name="connsiteY1" fmla="*/ 97774 h 527313"/>
              <a:gd name="connsiteX2" fmla="*/ 3352800 w 3352800"/>
              <a:gd name="connsiteY2" fmla="*/ 0 h 527313"/>
              <a:gd name="connsiteX3" fmla="*/ 3352800 w 3352800"/>
              <a:gd name="connsiteY3" fmla="*/ 527313 h 527313"/>
              <a:gd name="connsiteX4" fmla="*/ 0 w 3352800"/>
              <a:gd name="connsiteY4" fmla="*/ 527313 h 527313"/>
              <a:gd name="connsiteX0" fmla="*/ 0 w 3352800"/>
              <a:gd name="connsiteY0" fmla="*/ 527584 h 527584"/>
              <a:gd name="connsiteX1" fmla="*/ 748227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527584">
                <a:moveTo>
                  <a:pt x="0" y="527584"/>
                </a:moveTo>
                <a:lnTo>
                  <a:pt x="748227" y="0"/>
                </a:lnTo>
                <a:lnTo>
                  <a:pt x="3352800" y="271"/>
                </a:lnTo>
                <a:lnTo>
                  <a:pt x="3352800" y="527584"/>
                </a:lnTo>
                <a:lnTo>
                  <a:pt x="0" y="527584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22960" y="274320"/>
            <a:ext cx="7520940" cy="41148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825471"/>
            <a:ext cx="7520940" cy="268488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9140000">
            <a:off x="201168" y="4402836"/>
            <a:ext cx="2176272" cy="15087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fld id="{0B385921-A91A-409C-921C-0E0EC1E750EC}" type="datetime2">
              <a:rPr lang="en-US" smtClean="0"/>
              <a:t>Monday, December 23, 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17514" y="4713842"/>
            <a:ext cx="4724400" cy="2057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spc="200" baseline="0">
                <a:solidFill>
                  <a:srgbClr val="FFFFFF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401038" y="4628117"/>
            <a:ext cx="502920" cy="377190"/>
          </a:xfrm>
          <a:prstGeom prst="ellipse">
            <a:avLst/>
          </a:prstGeom>
          <a:ln w="19050">
            <a:solidFill>
              <a:srgbClr val="FFFFFF"/>
            </a:solidFill>
          </a:ln>
        </p:spPr>
        <p:txBody>
          <a:bodyPr vert="horz" lIns="9144" tIns="9144" rIns="9144" bIns="9144" rtlCol="0" anchor="ctr">
            <a:normAutofit/>
          </a:bodyPr>
          <a:lstStyle>
            <a:lvl1pPr algn="ctr">
              <a:defRPr sz="1650">
                <a:solidFill>
                  <a:srgbClr val="FFFFFF"/>
                </a:solidFill>
              </a:defRPr>
            </a:lvl1pPr>
          </a:lstStyle>
          <a:p>
            <a:fld id="{1789C0F2-17E0-497A-9BBE-0C73201AAFE3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94" r:id="rId1"/>
    <p:sldLayoutId id="2147483795" r:id="rId2"/>
    <p:sldLayoutId id="2147483796" r:id="rId3"/>
    <p:sldLayoutId id="2147483797" r:id="rId4"/>
    <p:sldLayoutId id="2147483798" r:id="rId5"/>
    <p:sldLayoutId id="2147483799" r:id="rId6"/>
    <p:sldLayoutId id="2147483800" r:id="rId7"/>
    <p:sldLayoutId id="2147483801" r:id="rId8"/>
    <p:sldLayoutId id="2147483802" r:id="rId9"/>
    <p:sldLayoutId id="2147483803" r:id="rId10"/>
    <p:sldLayoutId id="2147483804" r:id="rId11"/>
    <p:sldLayoutId id="2147483805" r:id="rId12"/>
  </p:sldLayoutIdLst>
  <p:hf sldNum="0" hdr="0" ftr="0" dt="0"/>
  <p:txStyles>
    <p:titleStyle>
      <a:lvl1pPr algn="l" defTabSz="914400" rtl="0" eaLnBrk="1" latinLnBrk="0" hangingPunct="1">
        <a:spcBef>
          <a:spcPct val="0"/>
        </a:spcBef>
        <a:buNone/>
        <a:defRPr sz="28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ts val="800"/>
        </a:spcBef>
        <a:buFont typeface="Arial" pitchFamily="34" charset="0"/>
        <a:buNone/>
        <a:defRPr sz="1600" b="1" kern="1200">
          <a:solidFill>
            <a:schemeClr val="tx1"/>
          </a:solidFill>
          <a:latin typeface="+mn-lt"/>
          <a:ea typeface="+mn-ea"/>
          <a:cs typeface="+mn-cs"/>
        </a:defRPr>
      </a:lvl1pPr>
      <a:lvl2pPr marL="173736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402336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630936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859536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097280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353312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581912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1792224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7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8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9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0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457200"/>
            <a:ext cx="8686800" cy="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endParaRPr lang="ru-RU" sz="3200" b="1" dirty="0" smtClean="0">
              <a:solidFill>
                <a:srgbClr val="000000"/>
              </a:solidFill>
              <a:latin typeface="Georgia" pitchFamily="34" charset="0"/>
              <a:ea typeface="Georgia" pitchFamily="34" charset="-122"/>
              <a:cs typeface="Georgia" pitchFamily="34" charset="-120"/>
            </a:endParaRPr>
          </a:p>
          <a:p>
            <a:pPr marL="0" indent="0" algn="l">
              <a:buNone/>
            </a:pPr>
            <a:endParaRPr lang="ru-RU" sz="3200" b="1" dirty="0">
              <a:solidFill>
                <a:srgbClr val="000000"/>
              </a:solidFill>
              <a:latin typeface="Georgia" pitchFamily="34" charset="0"/>
              <a:ea typeface="Georgia" pitchFamily="34" charset="-122"/>
              <a:cs typeface="Georgia" pitchFamily="34" charset="-120"/>
            </a:endParaRPr>
          </a:p>
          <a:p>
            <a:pPr marL="0" indent="0" algn="l">
              <a:buNone/>
            </a:pPr>
            <a:endParaRPr lang="ru-RU" sz="3200" b="1" dirty="0" smtClean="0">
              <a:solidFill>
                <a:srgbClr val="000000"/>
              </a:solidFill>
              <a:latin typeface="Georgia" pitchFamily="34" charset="0"/>
              <a:ea typeface="Georgia" pitchFamily="34" charset="-122"/>
              <a:cs typeface="Georgia" pitchFamily="34" charset="-120"/>
            </a:endParaRPr>
          </a:p>
          <a:p>
            <a:pPr marL="0" indent="0" algn="l">
              <a:buNone/>
            </a:pPr>
            <a:endParaRPr lang="ru-RU" sz="3200" b="1" dirty="0">
              <a:solidFill>
                <a:srgbClr val="000000"/>
              </a:solidFill>
              <a:latin typeface="Georgia" pitchFamily="34" charset="0"/>
              <a:ea typeface="Georgia" pitchFamily="34" charset="-122"/>
              <a:cs typeface="Georgia" pitchFamily="34" charset="-120"/>
            </a:endParaRPr>
          </a:p>
          <a:p>
            <a:pPr marL="0" indent="0" algn="l">
              <a:buNone/>
            </a:pPr>
            <a:endParaRPr lang="ru-RU" sz="3200" b="1" dirty="0" smtClean="0">
              <a:solidFill>
                <a:srgbClr val="000000"/>
              </a:solidFill>
              <a:latin typeface="Georgia" pitchFamily="34" charset="0"/>
              <a:ea typeface="Georgia" pitchFamily="34" charset="-122"/>
              <a:cs typeface="Georgia" pitchFamily="34" charset="-120"/>
            </a:endParaRPr>
          </a:p>
          <a:p>
            <a:pPr marL="0" indent="0" algn="l">
              <a:buNone/>
            </a:pPr>
            <a:endParaRPr lang="ru-RU" sz="3200" b="1" dirty="0">
              <a:solidFill>
                <a:srgbClr val="000000"/>
              </a:solidFill>
              <a:latin typeface="Georgia" pitchFamily="34" charset="0"/>
              <a:ea typeface="Georgia" pitchFamily="34" charset="-122"/>
              <a:cs typeface="Georgia" pitchFamily="34" charset="-120"/>
            </a:endParaRPr>
          </a:p>
          <a:p>
            <a:pPr marL="0" indent="0" algn="l">
              <a:buNone/>
            </a:pPr>
            <a:endParaRPr lang="ru-RU" sz="3200" b="1" dirty="0" smtClean="0">
              <a:solidFill>
                <a:srgbClr val="000000"/>
              </a:solidFill>
              <a:latin typeface="Georgia" pitchFamily="34" charset="0"/>
              <a:ea typeface="Georgia" pitchFamily="34" charset="-122"/>
              <a:cs typeface="Georgia" pitchFamily="34" charset="-120"/>
            </a:endParaRPr>
          </a:p>
          <a:p>
            <a:pPr marL="0" indent="0" algn="l">
              <a:buNone/>
            </a:pPr>
            <a:r>
              <a:rPr lang="en-US" sz="3200" b="1" dirty="0" smtClean="0">
                <a:solidFill>
                  <a:srgbClr val="000000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Формирование </a:t>
            </a:r>
            <a:r>
              <a:rPr lang="en-US" sz="3200" b="1" dirty="0">
                <a:solidFill>
                  <a:srgbClr val="000000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Гражданина и Патриота России</a:t>
            </a:r>
            <a:endParaRPr lang="en-US" sz="3200" dirty="0"/>
          </a:p>
        </p:txBody>
      </p:sp>
      <p:pic>
        <p:nvPicPr>
          <p:cNvPr id="1027" name="Picture 3" descr="C:\Users\Светлана\Desktop\f9839025-3a6c-52f8-889b-1b7b8e1a97d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9991" y="2250041"/>
            <a:ext cx="4354009" cy="28934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457200"/>
            <a:ext cx="8686800" cy="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3200" b="1" dirty="0">
                <a:solidFill>
                  <a:srgbClr val="000000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Введение</a:t>
            </a:r>
            <a:endParaRPr lang="en-US" sz="3200" dirty="0"/>
          </a:p>
        </p:txBody>
      </p:sp>
      <p:sp>
        <p:nvSpPr>
          <p:cNvPr id="3" name="Text 1"/>
          <p:cNvSpPr/>
          <p:nvPr/>
        </p:nvSpPr>
        <p:spPr>
          <a:xfrm>
            <a:off x="457200" y="1645920"/>
            <a:ext cx="8686800" cy="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600" dirty="0">
                <a:solidFill>
                  <a:srgbClr val="00000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Воспитание патриотизма и гражданственности – сложный и многогранный процесс, требующий комплексного подхода.  Он начинается с раннего детства и продолжается на протяжении всей жизни.  Цель – формирование ответственного,  активного и любящего свою Родину гражданина, готового служить ей на благо.  В презентации мы рассмотрим ключевые аспекты этого процесса.</a:t>
            </a:r>
            <a:endParaRPr lang="en-US" sz="16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457200"/>
            <a:ext cx="8686800" cy="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3200" b="1" dirty="0">
                <a:solidFill>
                  <a:srgbClr val="000000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Роль Семьи в Воспитании Патриотизма</a:t>
            </a:r>
            <a:endParaRPr lang="en-US" sz="3200" dirty="0"/>
          </a:p>
        </p:txBody>
      </p:sp>
      <p:sp>
        <p:nvSpPr>
          <p:cNvPr id="3" name="Text 1"/>
          <p:cNvSpPr/>
          <p:nvPr/>
        </p:nvSpPr>
        <p:spPr>
          <a:xfrm>
            <a:off x="457200" y="1645920"/>
            <a:ext cx="8686800" cy="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342900" indent="-342900" algn="l">
              <a:lnSpc>
                <a:spcPts val="2000"/>
              </a:lnSpc>
              <a:buSzPct val="100000"/>
              <a:buChar char="•"/>
            </a:pPr>
            <a:r>
              <a:rPr lang="en-US" sz="1600" dirty="0">
                <a:solidFill>
                  <a:srgbClr val="00000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Привитие любви к Родине через семейные традиции и рассказы о предках.</a:t>
            </a:r>
            <a:endParaRPr lang="en-US" sz="1600" dirty="0"/>
          </a:p>
          <a:p>
            <a:pPr marL="342900" indent="-342900" algn="l">
              <a:lnSpc>
                <a:spcPts val="2000"/>
              </a:lnSpc>
              <a:buSzPct val="100000"/>
              <a:buChar char="•"/>
            </a:pPr>
            <a:r>
              <a:rPr lang="en-US" sz="1600" dirty="0">
                <a:solidFill>
                  <a:srgbClr val="00000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Знакомство с историей и культурой России посредством книг, фильмов и путешествий.</a:t>
            </a:r>
            <a:endParaRPr lang="en-US" sz="1600" dirty="0"/>
          </a:p>
          <a:p>
            <a:pPr marL="342900" indent="-342900" algn="l">
              <a:lnSpc>
                <a:spcPts val="2000"/>
              </a:lnSpc>
              <a:buSzPct val="100000"/>
              <a:buChar char="•"/>
            </a:pPr>
            <a:r>
              <a:rPr lang="en-US" sz="1600" dirty="0">
                <a:solidFill>
                  <a:srgbClr val="00000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Формирование чувства ответственности перед семьей и обществом.</a:t>
            </a:r>
            <a:endParaRPr lang="en-US" sz="1600" dirty="0"/>
          </a:p>
          <a:p>
            <a:pPr marL="342900" indent="-342900" algn="l">
              <a:lnSpc>
                <a:spcPts val="2000"/>
              </a:lnSpc>
              <a:buSzPct val="100000"/>
              <a:buChar char="•"/>
            </a:pPr>
            <a:r>
              <a:rPr lang="en-US" sz="1600" dirty="0">
                <a:solidFill>
                  <a:srgbClr val="00000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Развитие чувства гордости за достижения России.</a:t>
            </a:r>
            <a:endParaRPr lang="en-US" sz="1600" dirty="0"/>
          </a:p>
          <a:p>
            <a:pPr marL="342900" indent="-342900" algn="l">
              <a:lnSpc>
                <a:spcPts val="2000"/>
              </a:lnSpc>
              <a:buSzPct val="100000"/>
              <a:buChar char="•"/>
            </a:pPr>
            <a:r>
              <a:rPr lang="en-US" sz="1600" dirty="0">
                <a:solidFill>
                  <a:srgbClr val="00000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Поощрение участия в общественных мероприятиях.</a:t>
            </a:r>
            <a:endParaRPr lang="en-US" sz="1600" dirty="0"/>
          </a:p>
        </p:txBody>
      </p:sp>
      <p:pic>
        <p:nvPicPr>
          <p:cNvPr id="2051" name="Picture 3" descr="C:\Users\Светлана\Desktop\pWgoY4ZttD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91398" y="2301411"/>
            <a:ext cx="5052602" cy="28420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457200"/>
            <a:ext cx="8686800" cy="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3200" b="1" dirty="0">
                <a:solidFill>
                  <a:srgbClr val="000000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Роль Образовательных Учреждений</a:t>
            </a:r>
            <a:endParaRPr lang="en-US" sz="3200" dirty="0"/>
          </a:p>
        </p:txBody>
      </p:sp>
      <p:sp>
        <p:nvSpPr>
          <p:cNvPr id="3" name="Text 1"/>
          <p:cNvSpPr/>
          <p:nvPr/>
        </p:nvSpPr>
        <p:spPr>
          <a:xfrm>
            <a:off x="457200" y="1645920"/>
            <a:ext cx="8686800" cy="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342900" indent="-342900" algn="l">
              <a:lnSpc>
                <a:spcPts val="2000"/>
              </a:lnSpc>
              <a:buSzPct val="100000"/>
              <a:buChar char="•"/>
            </a:pPr>
            <a:r>
              <a:rPr lang="en-US" sz="1600" dirty="0">
                <a:solidFill>
                  <a:srgbClr val="00000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Изучение истории России, её культуры и достижений.</a:t>
            </a:r>
            <a:endParaRPr lang="en-US" sz="1600" dirty="0"/>
          </a:p>
          <a:p>
            <a:pPr marL="342900" indent="-342900" algn="l">
              <a:lnSpc>
                <a:spcPts val="2000"/>
              </a:lnSpc>
              <a:buSzPct val="100000"/>
              <a:buChar char="•"/>
            </a:pPr>
            <a:r>
              <a:rPr lang="en-US" sz="1600" dirty="0">
                <a:solidFill>
                  <a:srgbClr val="00000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Воспитание уважения к государственным символам и конституции.</a:t>
            </a:r>
            <a:endParaRPr lang="en-US" sz="1600" dirty="0"/>
          </a:p>
          <a:p>
            <a:pPr marL="342900" indent="-342900" algn="l">
              <a:lnSpc>
                <a:spcPts val="2000"/>
              </a:lnSpc>
              <a:buSzPct val="100000"/>
              <a:buChar char="•"/>
            </a:pPr>
            <a:r>
              <a:rPr lang="en-US" sz="1600" dirty="0">
                <a:solidFill>
                  <a:srgbClr val="00000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Развитие гражданской ответственности и правовой культуры.</a:t>
            </a:r>
            <a:endParaRPr lang="en-US" sz="1600" dirty="0"/>
          </a:p>
          <a:p>
            <a:pPr marL="342900" indent="-342900" algn="l">
              <a:lnSpc>
                <a:spcPts val="2000"/>
              </a:lnSpc>
              <a:buSzPct val="100000"/>
              <a:buChar char="•"/>
            </a:pPr>
            <a:r>
              <a:rPr lang="en-US" sz="1600" dirty="0">
                <a:solidFill>
                  <a:srgbClr val="00000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Участие в общественной жизни школы и внеклассных мероприятиях.</a:t>
            </a:r>
            <a:endParaRPr lang="en-US" sz="1600" dirty="0"/>
          </a:p>
          <a:p>
            <a:pPr marL="342900" indent="-342900" algn="l">
              <a:lnSpc>
                <a:spcPts val="2000"/>
              </a:lnSpc>
              <a:buSzPct val="100000"/>
              <a:buChar char="•"/>
            </a:pPr>
            <a:r>
              <a:rPr lang="en-US" sz="1600" dirty="0">
                <a:solidFill>
                  <a:srgbClr val="00000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Проведение патриотических акций и мероприятий.</a:t>
            </a:r>
            <a:endParaRPr lang="en-US" sz="1600" dirty="0"/>
          </a:p>
        </p:txBody>
      </p:sp>
      <p:pic>
        <p:nvPicPr>
          <p:cNvPr id="3074" name="Picture 2" descr="C:\Users\Светлана\Desktop\3(23)-720x400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4395" y="2434975"/>
            <a:ext cx="4719605" cy="2708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457200"/>
            <a:ext cx="8686800" cy="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3200" b="1" dirty="0">
                <a:solidFill>
                  <a:srgbClr val="000000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Значение Исторической Памяти</a:t>
            </a:r>
            <a:endParaRPr lang="en-US" sz="3200" dirty="0"/>
          </a:p>
        </p:txBody>
      </p:sp>
      <p:sp>
        <p:nvSpPr>
          <p:cNvPr id="3" name="Text 1"/>
          <p:cNvSpPr/>
          <p:nvPr/>
        </p:nvSpPr>
        <p:spPr>
          <a:xfrm>
            <a:off x="457200" y="1645920"/>
            <a:ext cx="8686800" cy="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342900" indent="-342900" algn="l">
              <a:lnSpc>
                <a:spcPts val="2000"/>
              </a:lnSpc>
              <a:buSzPct val="100000"/>
              <a:buChar char="•"/>
            </a:pPr>
            <a:r>
              <a:rPr lang="en-US" sz="1600" dirty="0">
                <a:solidFill>
                  <a:srgbClr val="00000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Изучение героического прошлого России и роли своих предков в её истории.</a:t>
            </a:r>
            <a:endParaRPr lang="en-US" sz="1600" dirty="0"/>
          </a:p>
          <a:p>
            <a:pPr marL="342900" indent="-342900" algn="l">
              <a:lnSpc>
                <a:spcPts val="2000"/>
              </a:lnSpc>
              <a:buSzPct val="100000"/>
              <a:buChar char="•"/>
            </a:pPr>
            <a:r>
              <a:rPr lang="en-US" sz="1600" dirty="0">
                <a:solidFill>
                  <a:srgbClr val="00000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Понимание сложных периодов истории и выводов из них.</a:t>
            </a:r>
            <a:endParaRPr lang="en-US" sz="1600" dirty="0"/>
          </a:p>
          <a:p>
            <a:pPr marL="342900" indent="-342900" algn="l">
              <a:lnSpc>
                <a:spcPts val="2000"/>
              </a:lnSpc>
              <a:buSzPct val="100000"/>
              <a:buChar char="•"/>
            </a:pPr>
            <a:r>
              <a:rPr lang="en-US" sz="1600" dirty="0">
                <a:solidFill>
                  <a:srgbClr val="00000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Посещение музеев, мемориальных комплексов и памятных мест.</a:t>
            </a:r>
            <a:endParaRPr lang="en-US" sz="1600" dirty="0"/>
          </a:p>
          <a:p>
            <a:pPr marL="342900" indent="-342900" algn="l">
              <a:lnSpc>
                <a:spcPts val="2000"/>
              </a:lnSpc>
              <a:buSzPct val="100000"/>
              <a:buChar char="•"/>
            </a:pPr>
            <a:r>
              <a:rPr lang="en-US" sz="1600" dirty="0">
                <a:solidFill>
                  <a:srgbClr val="00000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Чтение литературы о выдающихся личностях России.</a:t>
            </a:r>
            <a:endParaRPr lang="en-US" sz="1600" dirty="0"/>
          </a:p>
          <a:p>
            <a:pPr marL="342900" indent="-342900" algn="l">
              <a:lnSpc>
                <a:spcPts val="2000"/>
              </a:lnSpc>
              <a:buSzPct val="100000"/>
              <a:buChar char="•"/>
            </a:pPr>
            <a:r>
              <a:rPr lang="en-US" sz="1600" dirty="0">
                <a:solidFill>
                  <a:srgbClr val="00000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Участие в мероприятиях, посвященных памятным датам.</a:t>
            </a:r>
            <a:endParaRPr lang="en-US" sz="1600" dirty="0"/>
          </a:p>
        </p:txBody>
      </p:sp>
      <p:pic>
        <p:nvPicPr>
          <p:cNvPr id="4098" name="Picture 2" descr="C:\Users\Светлана\Desktop\df6975bd-f6e7-5009-b5cb-7fe5bd8973b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93240" y="2379028"/>
            <a:ext cx="4150760" cy="27644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457200"/>
            <a:ext cx="8686800" cy="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3200" b="1" dirty="0">
                <a:solidFill>
                  <a:srgbClr val="000000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Гражданская Активность и Участие в Общественной Жизни</a:t>
            </a:r>
            <a:endParaRPr lang="en-US" sz="3200" dirty="0"/>
          </a:p>
        </p:txBody>
      </p:sp>
      <p:sp>
        <p:nvSpPr>
          <p:cNvPr id="3" name="Text 1"/>
          <p:cNvSpPr/>
          <p:nvPr/>
        </p:nvSpPr>
        <p:spPr>
          <a:xfrm>
            <a:off x="457200" y="1645920"/>
            <a:ext cx="8686800" cy="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342900" indent="-342900" algn="l">
              <a:lnSpc>
                <a:spcPts val="2000"/>
              </a:lnSpc>
              <a:buSzPct val="100000"/>
              <a:buChar char="•"/>
            </a:pPr>
            <a:r>
              <a:rPr lang="en-US" sz="1600" dirty="0">
                <a:solidFill>
                  <a:srgbClr val="00000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Добровольная работа и благотворительность.</a:t>
            </a:r>
            <a:endParaRPr lang="en-US" sz="1600" dirty="0"/>
          </a:p>
          <a:p>
            <a:pPr marL="342900" indent="-342900" algn="l">
              <a:lnSpc>
                <a:spcPts val="2000"/>
              </a:lnSpc>
              <a:buSzPct val="100000"/>
              <a:buChar char="•"/>
            </a:pPr>
            <a:r>
              <a:rPr lang="en-US" sz="1600" dirty="0">
                <a:solidFill>
                  <a:srgbClr val="00000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Участие в общественных инициативах и проектах.</a:t>
            </a:r>
            <a:endParaRPr lang="en-US" sz="1600" dirty="0"/>
          </a:p>
          <a:p>
            <a:pPr marL="342900" indent="-342900" algn="l">
              <a:lnSpc>
                <a:spcPts val="2000"/>
              </a:lnSpc>
              <a:buSzPct val="100000"/>
              <a:buChar char="•"/>
            </a:pPr>
            <a:r>
              <a:rPr lang="en-US" sz="1600" dirty="0">
                <a:solidFill>
                  <a:srgbClr val="00000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Выражение своего мнения и отстаивание своих прав.</a:t>
            </a:r>
            <a:endParaRPr lang="en-US" sz="1600" dirty="0"/>
          </a:p>
          <a:p>
            <a:pPr marL="342900" indent="-342900" algn="l">
              <a:lnSpc>
                <a:spcPts val="2000"/>
              </a:lnSpc>
              <a:buSzPct val="100000"/>
              <a:buChar char="•"/>
            </a:pPr>
            <a:r>
              <a:rPr lang="en-US" sz="1600" dirty="0">
                <a:solidFill>
                  <a:srgbClr val="00000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Уважение к мнению других людей.</a:t>
            </a:r>
            <a:endParaRPr lang="en-US" sz="1600" dirty="0"/>
          </a:p>
          <a:p>
            <a:pPr marL="342900" indent="-342900" algn="l">
              <a:lnSpc>
                <a:spcPts val="2000"/>
              </a:lnSpc>
              <a:buSzPct val="100000"/>
              <a:buChar char="•"/>
            </a:pPr>
            <a:r>
              <a:rPr lang="en-US" sz="1600" dirty="0">
                <a:solidFill>
                  <a:srgbClr val="00000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Активное участие в выборах.</a:t>
            </a:r>
            <a:endParaRPr lang="en-US" sz="1600" dirty="0"/>
          </a:p>
        </p:txBody>
      </p:sp>
      <p:pic>
        <p:nvPicPr>
          <p:cNvPr id="5122" name="Picture 2" descr="C:\Users\Светлана\Desktop\3a48d093-83a3-5ea9-b1f8-b2435660d2cb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5016" y="2356635"/>
            <a:ext cx="4458984" cy="27868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457200"/>
            <a:ext cx="8686800" cy="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3200" b="1" dirty="0">
                <a:solidFill>
                  <a:srgbClr val="000000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Значение Культуры и Искусства</a:t>
            </a:r>
            <a:endParaRPr lang="en-US" sz="3200" dirty="0"/>
          </a:p>
        </p:txBody>
      </p:sp>
      <p:sp>
        <p:nvSpPr>
          <p:cNvPr id="3" name="Text 1"/>
          <p:cNvSpPr/>
          <p:nvPr/>
        </p:nvSpPr>
        <p:spPr>
          <a:xfrm>
            <a:off x="457200" y="1645920"/>
            <a:ext cx="8686800" cy="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342900" indent="-342900" algn="l">
              <a:lnSpc>
                <a:spcPts val="2000"/>
              </a:lnSpc>
              <a:buSzPct val="100000"/>
              <a:buChar char="•"/>
            </a:pPr>
            <a:r>
              <a:rPr lang="en-US" sz="1600" dirty="0">
                <a:solidFill>
                  <a:srgbClr val="00000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Знакомство с русской литературой, музыкой, живописью и архитектурой.</a:t>
            </a:r>
            <a:endParaRPr lang="en-US" sz="1600" dirty="0"/>
          </a:p>
          <a:p>
            <a:pPr marL="342900" indent="-342900" algn="l">
              <a:lnSpc>
                <a:spcPts val="2000"/>
              </a:lnSpc>
              <a:buSzPct val="100000"/>
              <a:buChar char="•"/>
            </a:pPr>
            <a:r>
              <a:rPr lang="en-US" sz="1600" dirty="0">
                <a:solidFill>
                  <a:srgbClr val="00000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Посещение театров, музеев, концертов и выставок.</a:t>
            </a:r>
            <a:endParaRPr lang="en-US" sz="1600" dirty="0"/>
          </a:p>
          <a:p>
            <a:pPr marL="342900" indent="-342900" algn="l">
              <a:lnSpc>
                <a:spcPts val="2000"/>
              </a:lnSpc>
              <a:buSzPct val="100000"/>
              <a:buChar char="•"/>
            </a:pPr>
            <a:r>
              <a:rPr lang="en-US" sz="1600" dirty="0">
                <a:solidFill>
                  <a:srgbClr val="00000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Развитие эстетического вкуса и чувства прекрасного.</a:t>
            </a:r>
            <a:endParaRPr lang="en-US" sz="1600" dirty="0"/>
          </a:p>
          <a:p>
            <a:pPr marL="342900" indent="-342900" algn="l">
              <a:lnSpc>
                <a:spcPts val="2000"/>
              </a:lnSpc>
              <a:buSzPct val="100000"/>
              <a:buChar char="•"/>
            </a:pPr>
            <a:r>
              <a:rPr lang="en-US" sz="1600" dirty="0">
                <a:solidFill>
                  <a:srgbClr val="00000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Формирование национального самосознания.</a:t>
            </a:r>
            <a:endParaRPr lang="en-US" sz="1600" dirty="0"/>
          </a:p>
          <a:p>
            <a:pPr marL="342900" indent="-342900" algn="l">
              <a:lnSpc>
                <a:spcPts val="2000"/>
              </a:lnSpc>
              <a:buSzPct val="100000"/>
              <a:buChar char="•"/>
            </a:pPr>
            <a:r>
              <a:rPr lang="en-US" sz="1600" dirty="0">
                <a:solidFill>
                  <a:srgbClr val="00000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Гордость за достижения русской культуры в мире.</a:t>
            </a:r>
            <a:endParaRPr lang="en-US" sz="1600" dirty="0"/>
          </a:p>
        </p:txBody>
      </p:sp>
      <p:pic>
        <p:nvPicPr>
          <p:cNvPr id="6146" name="Picture 2" descr="C:\Users\Светлана\Desktop\6ac0981c-c333-51e0-82d8-f7b1e65b5b15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5708" y="2436703"/>
            <a:ext cx="4058292" cy="27067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457200"/>
            <a:ext cx="8686800" cy="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3200" b="1" dirty="0">
                <a:solidFill>
                  <a:srgbClr val="000000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Роль СМИ и Информационных Технологий</a:t>
            </a:r>
            <a:endParaRPr lang="en-US" sz="3200" dirty="0"/>
          </a:p>
        </p:txBody>
      </p:sp>
      <p:sp>
        <p:nvSpPr>
          <p:cNvPr id="3" name="Text 1"/>
          <p:cNvSpPr/>
          <p:nvPr/>
        </p:nvSpPr>
        <p:spPr>
          <a:xfrm>
            <a:off x="457200" y="1645920"/>
            <a:ext cx="8686800" cy="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342900" indent="-342900" algn="l">
              <a:lnSpc>
                <a:spcPts val="2000"/>
              </a:lnSpc>
              <a:buSzPct val="100000"/>
              <a:buChar char="•"/>
            </a:pPr>
            <a:r>
              <a:rPr lang="en-US" sz="1600" dirty="0">
                <a:solidFill>
                  <a:srgbClr val="00000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Критическое восприятие информации из различных источников.</a:t>
            </a:r>
            <a:endParaRPr lang="en-US" sz="1600" dirty="0"/>
          </a:p>
          <a:p>
            <a:pPr marL="342900" indent="-342900" algn="l">
              <a:lnSpc>
                <a:spcPts val="2000"/>
              </a:lnSpc>
              <a:buSzPct val="100000"/>
              <a:buChar char="•"/>
            </a:pPr>
            <a:r>
              <a:rPr lang="en-US" sz="1600" dirty="0">
                <a:solidFill>
                  <a:srgbClr val="00000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Использование интернета для получения знаний об истории и культуре России.</a:t>
            </a:r>
            <a:endParaRPr lang="en-US" sz="1600" dirty="0"/>
          </a:p>
          <a:p>
            <a:pPr marL="342900" indent="-342900" algn="l">
              <a:lnSpc>
                <a:spcPts val="2000"/>
              </a:lnSpc>
              <a:buSzPct val="100000"/>
              <a:buChar char="•"/>
            </a:pPr>
            <a:r>
              <a:rPr lang="en-US" sz="1600" dirty="0">
                <a:solidFill>
                  <a:srgbClr val="00000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Участие в онлайн-проектах, посвященных патриотическому воспитанию.</a:t>
            </a:r>
            <a:endParaRPr lang="en-US" sz="1600" dirty="0"/>
          </a:p>
          <a:p>
            <a:pPr marL="342900" indent="-342900" algn="l">
              <a:lnSpc>
                <a:spcPts val="2000"/>
              </a:lnSpc>
              <a:buSzPct val="100000"/>
              <a:buChar char="•"/>
            </a:pPr>
            <a:r>
              <a:rPr lang="en-US" sz="1600" dirty="0">
                <a:solidFill>
                  <a:srgbClr val="00000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Распространение позитивного образа России в сети интернет.</a:t>
            </a:r>
            <a:endParaRPr lang="en-US" sz="1600" dirty="0"/>
          </a:p>
          <a:p>
            <a:pPr marL="342900" indent="-342900" algn="l">
              <a:lnSpc>
                <a:spcPts val="2000"/>
              </a:lnSpc>
              <a:buSzPct val="100000"/>
              <a:buChar char="•"/>
            </a:pPr>
            <a:r>
              <a:rPr lang="en-US" sz="1600" dirty="0">
                <a:solidFill>
                  <a:srgbClr val="00000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Противодействие дезинформации и пропаганде.</a:t>
            </a:r>
            <a:endParaRPr lang="en-US" sz="16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457200"/>
            <a:ext cx="8686800" cy="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3200" b="1" dirty="0">
                <a:solidFill>
                  <a:srgbClr val="000000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Формирование Толерантности и Уважения к Другим Культурам</a:t>
            </a:r>
            <a:endParaRPr lang="en-US" sz="3200" dirty="0"/>
          </a:p>
        </p:txBody>
      </p:sp>
      <p:sp>
        <p:nvSpPr>
          <p:cNvPr id="3" name="Text 1"/>
          <p:cNvSpPr/>
          <p:nvPr/>
        </p:nvSpPr>
        <p:spPr>
          <a:xfrm>
            <a:off x="457200" y="1645920"/>
            <a:ext cx="8686800" cy="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342900" indent="-342900" algn="l">
              <a:lnSpc>
                <a:spcPts val="2000"/>
              </a:lnSpc>
              <a:buSzPct val="100000"/>
              <a:buChar char="•"/>
            </a:pPr>
            <a:r>
              <a:rPr lang="en-US" sz="1600" dirty="0">
                <a:solidFill>
                  <a:srgbClr val="00000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Понимание многонационального характера России и уважение к представителям разных национальностей и религий.</a:t>
            </a:r>
            <a:endParaRPr lang="en-US" sz="1600" dirty="0"/>
          </a:p>
          <a:p>
            <a:pPr marL="342900" indent="-342900" algn="l">
              <a:lnSpc>
                <a:spcPts val="2000"/>
              </a:lnSpc>
              <a:buSzPct val="100000"/>
              <a:buChar char="•"/>
            </a:pPr>
            <a:r>
              <a:rPr lang="en-US" sz="1600" dirty="0">
                <a:solidFill>
                  <a:srgbClr val="00000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Знакомство с культурами других народов России и мира.</a:t>
            </a:r>
            <a:endParaRPr lang="en-US" sz="1600" dirty="0"/>
          </a:p>
          <a:p>
            <a:pPr marL="342900" indent="-342900" algn="l">
              <a:lnSpc>
                <a:spcPts val="2000"/>
              </a:lnSpc>
              <a:buSzPct val="100000"/>
              <a:buChar char="•"/>
            </a:pPr>
            <a:r>
              <a:rPr lang="en-US" sz="1600" dirty="0">
                <a:solidFill>
                  <a:srgbClr val="00000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Развитие толерантности и терпимости к инакомыслию.</a:t>
            </a:r>
            <a:endParaRPr lang="en-US" sz="1600" dirty="0"/>
          </a:p>
          <a:p>
            <a:pPr marL="342900" indent="-342900" algn="l">
              <a:lnSpc>
                <a:spcPts val="2000"/>
              </a:lnSpc>
              <a:buSzPct val="100000"/>
              <a:buChar char="•"/>
            </a:pPr>
            <a:r>
              <a:rPr lang="en-US" sz="1600" dirty="0">
                <a:solidFill>
                  <a:srgbClr val="00000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Преодоление национальной нетерпимости и ксенофобии.</a:t>
            </a:r>
            <a:endParaRPr lang="en-US" sz="1600" dirty="0"/>
          </a:p>
          <a:p>
            <a:pPr marL="342900" indent="-342900" algn="l">
              <a:lnSpc>
                <a:spcPts val="2000"/>
              </a:lnSpc>
              <a:buSzPct val="100000"/>
              <a:buChar char="•"/>
            </a:pPr>
            <a:r>
              <a:rPr lang="en-US" sz="1600" dirty="0">
                <a:solidFill>
                  <a:srgbClr val="00000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Воспитание чувства уважения к правам человека.</a:t>
            </a:r>
            <a:endParaRPr lang="en-US" sz="1600" dirty="0"/>
          </a:p>
        </p:txBody>
      </p:sp>
      <p:pic>
        <p:nvPicPr>
          <p:cNvPr id="7170" name="Picture 2" descr="C:\Users\Светлана\Desktop\ec707702-3519-52b4-b5bf-1a719c1368c8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3515" y="2384345"/>
            <a:ext cx="4140485" cy="27591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457200"/>
            <a:ext cx="8686800" cy="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3200" b="1" dirty="0">
                <a:solidFill>
                  <a:srgbClr val="000000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Заключение</a:t>
            </a:r>
            <a:endParaRPr lang="en-US" sz="3200" dirty="0"/>
          </a:p>
        </p:txBody>
      </p:sp>
      <p:sp>
        <p:nvSpPr>
          <p:cNvPr id="3" name="Text 1"/>
          <p:cNvSpPr/>
          <p:nvPr/>
        </p:nvSpPr>
        <p:spPr>
          <a:xfrm>
            <a:off x="457200" y="1645920"/>
            <a:ext cx="8686800" cy="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600" dirty="0">
                <a:solidFill>
                  <a:srgbClr val="00000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Воспитание патриота и гражданина России – это непрерывный процесс, требующий совместных усилий семьи, образовательных учреждений, государства и общества в целом.  Только комплексный подход, сочетающий в себе  историческое просвещение,  гражданское образование и развитие национального самосознания, позволит сформировать новое поколение  ответственных,  активных и любящих свою Родину граждан.</a:t>
            </a:r>
            <a:endParaRPr lang="en-US" sz="1600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Углы">
  <a:themeElements>
    <a:clrScheme name="Углы">
      <a:dk1>
        <a:srgbClr val="000000"/>
      </a:dk1>
      <a:lt1>
        <a:srgbClr val="FFFFFF"/>
      </a:lt1>
      <a:dk2>
        <a:srgbClr val="434342"/>
      </a:dk2>
      <a:lt2>
        <a:srgbClr val="CDD7D9"/>
      </a:lt2>
      <a:accent1>
        <a:srgbClr val="797B7E"/>
      </a:accent1>
      <a:accent2>
        <a:srgbClr val="F96A1B"/>
      </a:accent2>
      <a:accent3>
        <a:srgbClr val="08A1D9"/>
      </a:accent3>
      <a:accent4>
        <a:srgbClr val="7C984A"/>
      </a:accent4>
      <a:accent5>
        <a:srgbClr val="C2AD8D"/>
      </a:accent5>
      <a:accent6>
        <a:srgbClr val="506E94"/>
      </a:accent6>
      <a:hlink>
        <a:srgbClr val="5F5F5F"/>
      </a:hlink>
      <a:folHlink>
        <a:srgbClr val="969696"/>
      </a:folHlink>
    </a:clrScheme>
    <a:fontScheme name="Углы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微软雅黑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ＭＳ Ｐゴシック"/>
        <a:font script="Hang" typeface="맑은 고딕"/>
        <a:font script="Hans" typeface="隶书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Углы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20400000"/>
            </a:lightRig>
          </a:scene3d>
          <a:sp3d contourW="6350">
            <a:bevelT w="41275" h="19050" prst="angle"/>
            <a:contourClr>
              <a:schemeClr val="phClr">
                <a:shade val="25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90000"/>
                <a:shade val="85000"/>
              </a:schemeClr>
              <a:schemeClr val="phClr">
                <a:tint val="95000"/>
                <a:shade val="99000"/>
              </a:schemeClr>
            </a:duotone>
          </a:blip>
          <a:tile tx="0" ty="0" sx="100000" sy="100000" flip="none" algn="tl"/>
        </a:blipFill>
        <a:blipFill rotWithShape="1">
          <a:blip xmlns:r="http://schemas.openxmlformats.org/officeDocument/2006/relationships" r:embed="rId2">
            <a:duotone>
              <a:schemeClr val="phClr">
                <a:tint val="93000"/>
                <a:shade val="85000"/>
              </a:schemeClr>
              <a:schemeClr val="phClr">
                <a:tint val="96000"/>
                <a:shade val="99000"/>
              </a:schemeClr>
            </a:duotone>
          </a:blip>
          <a:tile tx="0" ty="0" sx="90000" sy="9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Angles</Template>
  <TotalTime>23</TotalTime>
  <Words>439</Words>
  <Application>Microsoft Office PowerPoint</Application>
  <PresentationFormat>Экран (16:9)</PresentationFormat>
  <Paragraphs>64</Paragraphs>
  <Slides>10</Slides>
  <Notes>10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Углы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PptxGenJS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cp:lastModifiedBy>Светлана</cp:lastModifiedBy>
  <cp:revision>4</cp:revision>
  <dcterms:created xsi:type="dcterms:W3CDTF">2024-12-23T06:48:58Z</dcterms:created>
  <dcterms:modified xsi:type="dcterms:W3CDTF">2024-12-23T07:12:28Z</dcterms:modified>
</cp:coreProperties>
</file>