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2" r:id="rId5"/>
    <p:sldId id="259" r:id="rId6"/>
    <p:sldId id="260" r:id="rId7"/>
    <p:sldId id="264" r:id="rId8"/>
    <p:sldId id="265" r:id="rId9"/>
    <p:sldId id="263" r:id="rId10"/>
    <p:sldId id="267" r:id="rId11"/>
    <p:sldId id="266" r:id="rId12"/>
    <p:sldId id="269" r:id="rId13"/>
    <p:sldId id="268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8ECB00-A05F-4772-8290-DDAC957787D4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1D6FA-55BF-46B1-8C66-9C8DE7F4D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989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1D6FA-55BF-46B1-8C66-9C8DE7F4D7B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97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117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4873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553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178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133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039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332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300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9446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059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702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64989-C4E7-4429-93F6-CBF3D70B42AC}" type="datetimeFigureOut">
              <a:rPr lang="ru-RU" smtClean="0"/>
              <a:t>14.11.2024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CB5C2-B7E5-48F9-8562-7D1B97ED23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01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1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g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9.jpeg"/><Relationship Id="rId7" Type="http://schemas.openxmlformats.org/officeDocument/2006/relationships/image" Target="../media/image3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g"/><Relationship Id="rId5" Type="http://schemas.openxmlformats.org/officeDocument/2006/relationships/image" Target="../media/image1.jpeg"/><Relationship Id="rId4" Type="http://schemas.openxmlformats.org/officeDocument/2006/relationships/image" Target="../media/image30.jpg"/><Relationship Id="rId9" Type="http://schemas.openxmlformats.org/officeDocument/2006/relationships/image" Target="../media/image3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3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g"/><Relationship Id="rId5" Type="http://schemas.openxmlformats.org/officeDocument/2006/relationships/image" Target="../media/image40.jpeg"/><Relationship Id="rId4" Type="http://schemas.openxmlformats.org/officeDocument/2006/relationships/image" Target="../media/image3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jpg"/><Relationship Id="rId7" Type="http://schemas.openxmlformats.org/officeDocument/2006/relationships/image" Target="../media/image51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jpg"/><Relationship Id="rId9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146408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Муниципальный образовательный проект «Жила-была школа»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258491"/>
            <a:ext cx="9144000" cy="2401616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Фотоматериалы о ходе реализации проекта</a:t>
            </a:r>
          </a:p>
          <a:p>
            <a:endParaRPr lang="ru-RU" sz="36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endParaRPr lang="ru-RU" sz="1800" b="1" dirty="0">
              <a:solidFill>
                <a:srgbClr val="002060"/>
              </a:solidFill>
            </a:endParaRPr>
          </a:p>
          <a:p>
            <a:endParaRPr lang="ru-RU" sz="1800" b="1" dirty="0" smtClean="0">
              <a:solidFill>
                <a:srgbClr val="002060"/>
              </a:solidFill>
            </a:endParaRPr>
          </a:p>
          <a:p>
            <a:endParaRPr lang="ru-RU" sz="1800" b="1" dirty="0">
              <a:solidFill>
                <a:srgbClr val="002060"/>
              </a:solidFill>
            </a:endParaRPr>
          </a:p>
          <a:p>
            <a:r>
              <a:rPr lang="ru-RU" sz="1800" b="1" dirty="0" smtClean="0">
                <a:solidFill>
                  <a:srgbClr val="002060"/>
                </a:solidFill>
              </a:rPr>
              <a:t>2023-2024 год</a:t>
            </a:r>
          </a:p>
          <a:p>
            <a:endParaRPr lang="ru-RU" sz="3200" dirty="0">
              <a:solidFill>
                <a:srgbClr val="002060"/>
              </a:solidFill>
            </a:endParaRPr>
          </a:p>
          <a:p>
            <a:endParaRPr lang="ru-RU" sz="3200" dirty="0" smtClean="0">
              <a:solidFill>
                <a:srgbClr val="002060"/>
              </a:solidFill>
            </a:endParaRPr>
          </a:p>
          <a:p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C:\Users\Нина Владимировна\Desktop\герб-800x5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7962"/>
            <a:ext cx="1331454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439236" y="545910"/>
            <a:ext cx="78338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Советско-Гаванский муниципальный район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2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2644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Районный фестиваль «Жила-была школа»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" t="12432" r="4937"/>
          <a:stretch/>
        </p:blipFill>
        <p:spPr>
          <a:xfrm>
            <a:off x="4653887" y="904094"/>
            <a:ext cx="4217160" cy="2889984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3" t="17664" r="8081" b="3376"/>
          <a:stretch/>
        </p:blipFill>
        <p:spPr>
          <a:xfrm>
            <a:off x="412104" y="904093"/>
            <a:ext cx="4123941" cy="288998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712" y="774280"/>
            <a:ext cx="2334088" cy="60972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8" r="5006"/>
          <a:stretch/>
        </p:blipFill>
        <p:spPr>
          <a:xfrm>
            <a:off x="412104" y="3864456"/>
            <a:ext cx="2980775" cy="29935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99" r="11098"/>
          <a:stretch/>
        </p:blipFill>
        <p:spPr>
          <a:xfrm>
            <a:off x="3816520" y="3822885"/>
            <a:ext cx="5054526" cy="3019797"/>
          </a:xfrm>
          <a:prstGeom prst="rect">
            <a:avLst/>
          </a:prstGeom>
        </p:spPr>
      </p:pic>
      <p:pic>
        <p:nvPicPr>
          <p:cNvPr id="11" name="Рисунок 10" descr="C:\Users\Нина Владимировна\Desktop\герб-800x50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40742" y="129427"/>
            <a:ext cx="838200" cy="513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11018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9742" y="0"/>
            <a:ext cx="9484057" cy="58685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Районный фестиваль «Жила-была школа»</a:t>
            </a:r>
            <a:endParaRPr lang="ru-RU" dirty="0"/>
          </a:p>
        </p:txBody>
      </p:sp>
      <p:pic>
        <p:nvPicPr>
          <p:cNvPr id="4" name="Объект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1"/>
          <a:stretch/>
        </p:blipFill>
        <p:spPr>
          <a:xfrm>
            <a:off x="371899" y="792040"/>
            <a:ext cx="2995685" cy="3174115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041" y="920138"/>
            <a:ext cx="3046016" cy="30460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69" r="-418" b="1"/>
          <a:stretch/>
        </p:blipFill>
        <p:spPr>
          <a:xfrm>
            <a:off x="3505805" y="792039"/>
            <a:ext cx="2647105" cy="3174115"/>
          </a:xfrm>
          <a:prstGeom prst="rect">
            <a:avLst/>
          </a:prstGeom>
        </p:spPr>
      </p:pic>
      <p:pic>
        <p:nvPicPr>
          <p:cNvPr id="7" name="Рисунок 6" descr="C:\Users\Нина Владимировна\Desktop\герб-800x5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534" y="80531"/>
            <a:ext cx="1132764" cy="7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0" r="9374"/>
          <a:stretch/>
        </p:blipFill>
        <p:spPr>
          <a:xfrm>
            <a:off x="325305" y="4103572"/>
            <a:ext cx="4033669" cy="27123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074" y="4103572"/>
            <a:ext cx="4070052" cy="27123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6" t="21121" r="28" b="3257"/>
          <a:stretch/>
        </p:blipFill>
        <p:spPr>
          <a:xfrm>
            <a:off x="9364157" y="920138"/>
            <a:ext cx="2680696" cy="35412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1" t="11741" b="28159"/>
          <a:stretch/>
        </p:blipFill>
        <p:spPr>
          <a:xfrm>
            <a:off x="8664479" y="4794706"/>
            <a:ext cx="3527521" cy="200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9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6188" y="1551733"/>
            <a:ext cx="4757384" cy="115052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Районный фестиваль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>
                <a:solidFill>
                  <a:srgbClr val="002060"/>
                </a:solidFill>
              </a:rPr>
              <a:t>Жила-была школа»</a:t>
            </a:r>
            <a:endParaRPr lang="ru-RU" dirty="0"/>
          </a:p>
        </p:txBody>
      </p:sp>
      <p:pic>
        <p:nvPicPr>
          <p:cNvPr id="4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2" r="313" b="15524"/>
          <a:stretch/>
        </p:blipFill>
        <p:spPr>
          <a:xfrm>
            <a:off x="410144" y="3431414"/>
            <a:ext cx="4953428" cy="342658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3651" y="218363"/>
            <a:ext cx="5790149" cy="325695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72" r="4776"/>
          <a:stretch/>
        </p:blipFill>
        <p:spPr>
          <a:xfrm>
            <a:off x="5677469" y="3527946"/>
            <a:ext cx="5676331" cy="3330054"/>
          </a:xfrm>
          <a:prstGeom prst="rect">
            <a:avLst/>
          </a:prstGeom>
        </p:spPr>
      </p:pic>
      <p:pic>
        <p:nvPicPr>
          <p:cNvPr id="8" name="Рисунок 7" descr="C:\Users\Нина Владимировна\Desktop\герб-800x5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8301"/>
            <a:ext cx="1132764" cy="7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1645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7480" y="148301"/>
            <a:ext cx="10016319" cy="711509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Районный фестиваль «Жила-была школа»</a:t>
            </a:r>
          </a:p>
        </p:txBody>
      </p:sp>
      <p:pic>
        <p:nvPicPr>
          <p:cNvPr id="4" name="Рисунок 3" descr="C:\Users\Нина Владимировна\Desktop\герб-800x5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8301"/>
            <a:ext cx="1132764" cy="7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780" y="3348547"/>
            <a:ext cx="2378726" cy="327320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1"/>
          <a:stretch/>
        </p:blipFill>
        <p:spPr>
          <a:xfrm>
            <a:off x="3579775" y="894872"/>
            <a:ext cx="2880150" cy="309814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397" y="894872"/>
            <a:ext cx="2862911" cy="309498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7" r="-145" b="22985"/>
          <a:stretch/>
        </p:blipFill>
        <p:spPr>
          <a:xfrm>
            <a:off x="4880220" y="4024922"/>
            <a:ext cx="4128448" cy="2747647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idx="1"/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16"/>
          <a:stretch/>
        </p:blipFill>
        <p:spPr>
          <a:xfrm>
            <a:off x="476414" y="898029"/>
            <a:ext cx="2980889" cy="3091831"/>
          </a:xfrm>
        </p:spPr>
      </p:pic>
    </p:spTree>
    <p:extLst>
      <p:ext uri="{BB962C8B-B14F-4D97-AF65-F5344CB8AC3E}">
        <p14:creationId xmlns:p14="http://schemas.microsoft.com/office/powerpoint/2010/main" val="29904766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05217"/>
            <a:ext cx="10515600" cy="117370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Районный фестиваль 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«Жила-была школа»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683" y="95535"/>
            <a:ext cx="4265029" cy="284224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7" b="31036"/>
          <a:stretch/>
        </p:blipFill>
        <p:spPr>
          <a:xfrm>
            <a:off x="1042916" y="2142695"/>
            <a:ext cx="4751170" cy="44927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79" t="1990" r="13220" b="2090"/>
          <a:stretch/>
        </p:blipFill>
        <p:spPr>
          <a:xfrm>
            <a:off x="6805683" y="3087413"/>
            <a:ext cx="4265030" cy="3542548"/>
          </a:xfrm>
          <a:prstGeom prst="rect">
            <a:avLst/>
          </a:prstGeom>
        </p:spPr>
      </p:pic>
      <p:pic>
        <p:nvPicPr>
          <p:cNvPr id="8" name="Рисунок 7" descr="C:\Users\Нина Владимировна\Desktop\герб-800x5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8301"/>
            <a:ext cx="1132764" cy="7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822622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746" y="95534"/>
            <a:ext cx="9661478" cy="200557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             Информационное </a:t>
            </a:r>
            <a:r>
              <a:rPr lang="ru-RU" sz="2800" b="1" dirty="0">
                <a:solidFill>
                  <a:srgbClr val="002060"/>
                </a:solidFill>
              </a:rPr>
              <a:t>сопровождение </a:t>
            </a:r>
            <a:r>
              <a:rPr lang="ru-RU" sz="2800" b="1" dirty="0" smtClean="0">
                <a:solidFill>
                  <a:srgbClr val="002060"/>
                </a:solidFill>
              </a:rPr>
              <a:t>проекта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14" t="5304" r="9564" b="18894"/>
          <a:stretch/>
        </p:blipFill>
        <p:spPr>
          <a:xfrm>
            <a:off x="9721830" y="0"/>
            <a:ext cx="2047164" cy="4067033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6" r="16546" b="20311"/>
          <a:stretch/>
        </p:blipFill>
        <p:spPr>
          <a:xfrm>
            <a:off x="2810923" y="391625"/>
            <a:ext cx="2153193" cy="40132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27" r="21312" b="28626"/>
          <a:stretch/>
        </p:blipFill>
        <p:spPr>
          <a:xfrm>
            <a:off x="771297" y="361276"/>
            <a:ext cx="2039626" cy="352723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13214" t="18107" r="54643" b="11697"/>
          <a:stretch/>
        </p:blipFill>
        <p:spPr>
          <a:xfrm>
            <a:off x="8273143" y="3953693"/>
            <a:ext cx="3918857" cy="28128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l="11786" t="14630" r="54500" b="3654"/>
          <a:stretch/>
        </p:blipFill>
        <p:spPr>
          <a:xfrm>
            <a:off x="154135" y="3735977"/>
            <a:ext cx="4110446" cy="30305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l="11786" t="17020" r="55714" b="4307"/>
          <a:stretch/>
        </p:blipFill>
        <p:spPr>
          <a:xfrm>
            <a:off x="5329985" y="484102"/>
            <a:ext cx="3962400" cy="315250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/>
          <a:srcRect l="13370" t="16368" r="55756" b="3437"/>
          <a:stretch/>
        </p:blipFill>
        <p:spPr>
          <a:xfrm>
            <a:off x="4399222" y="3553099"/>
            <a:ext cx="3764133" cy="3213462"/>
          </a:xfrm>
          <a:prstGeom prst="rect">
            <a:avLst/>
          </a:prstGeom>
        </p:spPr>
      </p:pic>
      <p:pic>
        <p:nvPicPr>
          <p:cNvPr id="12" name="Рисунок 11" descr="C:\Users\Нина Владимировна\Desktop\герб-800x500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-90907" y="22548"/>
            <a:ext cx="862204" cy="492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8378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228647"/>
            <a:ext cx="8885444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Старт проекта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2343" t="9254" r="61827" b="12930"/>
          <a:stretch/>
        </p:blipFill>
        <p:spPr>
          <a:xfrm>
            <a:off x="1148301" y="1419368"/>
            <a:ext cx="3942313" cy="530897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2164" t="12450" r="61940" b="14664"/>
          <a:stretch/>
        </p:blipFill>
        <p:spPr>
          <a:xfrm>
            <a:off x="5923128" y="1228300"/>
            <a:ext cx="3862317" cy="5327047"/>
          </a:xfrm>
          <a:prstGeom prst="rect">
            <a:avLst/>
          </a:prstGeom>
        </p:spPr>
      </p:pic>
      <p:pic>
        <p:nvPicPr>
          <p:cNvPr id="6" name="Рисунок 5" descr="C:\Users\Нина Владимировна\Desktop\герб-800x5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7962"/>
            <a:ext cx="1331454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90184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844" y="365125"/>
            <a:ext cx="9797955" cy="1325563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       Районный </a:t>
            </a:r>
            <a:r>
              <a:rPr lang="ru-RU" sz="3600" b="1" dirty="0">
                <a:solidFill>
                  <a:srgbClr val="002060"/>
                </a:solidFill>
              </a:rPr>
              <a:t>конкурс театральных миниатюр 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        «</a:t>
            </a:r>
            <a:r>
              <a:rPr lang="ru-RU" sz="3600" b="1" dirty="0">
                <a:solidFill>
                  <a:srgbClr val="002060"/>
                </a:solidFill>
              </a:rPr>
              <a:t>Про тетрадь и карту, карандаш и парту»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49" y="2016694"/>
            <a:ext cx="5119221" cy="4351338"/>
          </a:xfrm>
        </p:spPr>
      </p:pic>
      <p:pic>
        <p:nvPicPr>
          <p:cNvPr id="4" name="Рисунок 3" descr="C:\Users\Нина Владимировна\Desktop\герб-800x5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7962"/>
            <a:ext cx="1160060" cy="747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8" b="1431"/>
          <a:stretch/>
        </p:blipFill>
        <p:spPr>
          <a:xfrm>
            <a:off x="5882185" y="2016694"/>
            <a:ext cx="594361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06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7038" y="365125"/>
            <a:ext cx="10003809" cy="1325563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sz="3600" b="1" dirty="0">
                <a:solidFill>
                  <a:srgbClr val="002060"/>
                </a:solidFill>
              </a:rPr>
              <a:t>Районный конкурс театральных миниатюр </a:t>
            </a:r>
            <a:r>
              <a:rPr lang="ru-RU" sz="3600" b="1" dirty="0" smtClean="0">
                <a:solidFill>
                  <a:srgbClr val="002060"/>
                </a:solidFill>
              </a:rPr>
              <a:t/>
            </a:r>
            <a:br>
              <a:rPr lang="ru-RU" sz="3600" b="1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«</a:t>
            </a:r>
            <a:r>
              <a:rPr lang="ru-RU" sz="3600" b="1" dirty="0">
                <a:solidFill>
                  <a:srgbClr val="002060"/>
                </a:solidFill>
              </a:rPr>
              <a:t>Про тетрадь и карту, карандаш и парту»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17" y="1880216"/>
            <a:ext cx="4691855" cy="49715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6" t="2524" r="5785"/>
          <a:stretch/>
        </p:blipFill>
        <p:spPr>
          <a:xfrm>
            <a:off x="5094028" y="1880215"/>
            <a:ext cx="6806820" cy="4962479"/>
          </a:xfrm>
          <a:prstGeom prst="rect">
            <a:avLst/>
          </a:prstGeom>
        </p:spPr>
      </p:pic>
      <p:pic>
        <p:nvPicPr>
          <p:cNvPr id="6" name="Рисунок 5" descr="C:\Users\Нина Владимировна\Desktop\герб-800x50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07962"/>
            <a:ext cx="1160060" cy="747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59582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764" y="365125"/>
            <a:ext cx="10221036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Районный конкурс </a:t>
            </a:r>
            <a:r>
              <a:rPr lang="ru-RU" sz="3600" b="1" dirty="0" smtClean="0">
                <a:solidFill>
                  <a:srgbClr val="002060"/>
                </a:solidFill>
              </a:rPr>
              <a:t>фотоальбомов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20" y="1565949"/>
            <a:ext cx="3615827" cy="4829190"/>
          </a:xfrm>
        </p:spPr>
      </p:pic>
      <p:pic>
        <p:nvPicPr>
          <p:cNvPr id="4" name="Рисунок 3" descr="C:\Users\Нина Владимировна\Desktop\герб-800x5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0187"/>
            <a:ext cx="1132764" cy="7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788" y="1565949"/>
            <a:ext cx="3621892" cy="48291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221" y="1565949"/>
            <a:ext cx="3621893" cy="482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5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764" y="365125"/>
            <a:ext cx="10221036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2060"/>
                </a:solidFill>
              </a:rPr>
              <a:t>Районный конкурс </a:t>
            </a:r>
            <a:r>
              <a:rPr lang="ru-RU" sz="3600" b="1" dirty="0" smtClean="0">
                <a:solidFill>
                  <a:srgbClr val="002060"/>
                </a:solidFill>
              </a:rPr>
              <a:t>стенгазет «В объективе – школа»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C:\Users\Нина Владимировна\Desktop\герб-800x5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0187"/>
            <a:ext cx="1132764" cy="7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27" y="1990939"/>
            <a:ext cx="5021310" cy="350910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6" b="7882"/>
          <a:stretch/>
        </p:blipFill>
        <p:spPr>
          <a:xfrm>
            <a:off x="5636525" y="1990939"/>
            <a:ext cx="6182436" cy="3509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4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4"/>
            <a:ext cx="4449171" cy="1709335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Конкурс макетов «Улица школьная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0" t="4742" r="3215" b="21866"/>
          <a:stretch/>
        </p:blipFill>
        <p:spPr>
          <a:xfrm>
            <a:off x="3287561" y="3569121"/>
            <a:ext cx="4378087" cy="278473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65" t="9026" r="7603" b="25031"/>
          <a:stretch/>
        </p:blipFill>
        <p:spPr>
          <a:xfrm>
            <a:off x="7761131" y="3569120"/>
            <a:ext cx="4446003" cy="2784733"/>
          </a:xfrm>
          <a:prstGeom prst="rect">
            <a:avLst/>
          </a:prstGeom>
        </p:spPr>
      </p:pic>
      <p:pic>
        <p:nvPicPr>
          <p:cNvPr id="6" name="Рисунок 5" descr="C:\Users\Нина Владимировна\Desktop\герб-800x5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30187"/>
            <a:ext cx="1132764" cy="7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55" y="2274614"/>
            <a:ext cx="3059430" cy="40792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4" t="22334" r="12916" b="26000"/>
          <a:stretch/>
        </p:blipFill>
        <p:spPr>
          <a:xfrm>
            <a:off x="5765044" y="0"/>
            <a:ext cx="6277358" cy="322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980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5943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Конкурс макетов «Улица школьная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"/>
          <a:stretch/>
        </p:blipFill>
        <p:spPr>
          <a:xfrm>
            <a:off x="914400" y="711508"/>
            <a:ext cx="5266614" cy="3745129"/>
          </a:xfrm>
        </p:spPr>
      </p:pic>
      <p:pic>
        <p:nvPicPr>
          <p:cNvPr id="5" name="Рисунок 4" descr="C:\Users\Нина Владимировна\Desktop\герб-800x50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24536" y="0"/>
            <a:ext cx="1132764" cy="7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" r="1885" b="4477"/>
          <a:stretch/>
        </p:blipFill>
        <p:spPr>
          <a:xfrm>
            <a:off x="6582087" y="687756"/>
            <a:ext cx="4771713" cy="374512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3" t="30000" r="6278" b="36001"/>
          <a:stretch/>
        </p:blipFill>
        <p:spPr>
          <a:xfrm>
            <a:off x="1483256" y="4526280"/>
            <a:ext cx="8206740" cy="233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374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32764" y="109182"/>
            <a:ext cx="4844955" cy="240200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</a:rPr>
              <a:t>Районный </a:t>
            </a:r>
            <a:r>
              <a:rPr lang="ru-RU" sz="3600" b="1" dirty="0" smtClean="0">
                <a:solidFill>
                  <a:srgbClr val="002060"/>
                </a:solidFill>
              </a:rPr>
              <a:t>фестиваль «Жила-была школа»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C:\Users\Нина Владимировна\Desktop\герб-800x50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945" y="325722"/>
            <a:ext cx="1132764" cy="711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" b="20597"/>
          <a:stretch/>
        </p:blipFill>
        <p:spPr>
          <a:xfrm>
            <a:off x="6605516" y="0"/>
            <a:ext cx="5281684" cy="3373963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0" r="13771" b="8975"/>
          <a:stretch/>
        </p:blipFill>
        <p:spPr>
          <a:xfrm>
            <a:off x="6605516" y="3405115"/>
            <a:ext cx="5281684" cy="3452885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3" t="18905" r="8844" b="4478"/>
          <a:stretch/>
        </p:blipFill>
        <p:spPr>
          <a:xfrm>
            <a:off x="395785" y="2385984"/>
            <a:ext cx="6043868" cy="349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8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84</Words>
  <Application>Microsoft Office PowerPoint</Application>
  <PresentationFormat>Широкоэкранный</PresentationFormat>
  <Paragraphs>24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Муниципальный образовательный проект «Жила-была школа» </vt:lpstr>
      <vt:lpstr>Старт проекта </vt:lpstr>
      <vt:lpstr>       Районный конкурс театральных миниатюр          «Про тетрадь и карту, карандаш и парту»</vt:lpstr>
      <vt:lpstr> Районный конкурс театральных миниатюр  «Про тетрадь и карту, карандаш и парту»</vt:lpstr>
      <vt:lpstr>Районный конкурс фотоальбомов</vt:lpstr>
      <vt:lpstr>Районный конкурс стенгазет «В объективе – школа»</vt:lpstr>
      <vt:lpstr>Конкурс макетов «Улица школьная</vt:lpstr>
      <vt:lpstr>Конкурс макетов «Улица школьная</vt:lpstr>
      <vt:lpstr>Районный фестиваль «Жила-была школа»</vt:lpstr>
      <vt:lpstr>Районный фестиваль «Жила-была школа»</vt:lpstr>
      <vt:lpstr>Районный фестиваль «Жила-была школа»</vt:lpstr>
      <vt:lpstr>Районный фестиваль  «Жила-была школа»</vt:lpstr>
      <vt:lpstr>Районный фестиваль «Жила-была школа»</vt:lpstr>
      <vt:lpstr>Районный фестиваль  «Жила-была школа»</vt:lpstr>
      <vt:lpstr>             Информационное сопровождение проекта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Муниципальный образовательный проект «Жила-была школа» </dc:title>
  <dc:creator>User</dc:creator>
  <cp:lastModifiedBy>User</cp:lastModifiedBy>
  <cp:revision>27</cp:revision>
  <dcterms:created xsi:type="dcterms:W3CDTF">2024-10-07T06:38:18Z</dcterms:created>
  <dcterms:modified xsi:type="dcterms:W3CDTF">2024-11-14T02:56:53Z</dcterms:modified>
</cp:coreProperties>
</file>