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5" r:id="rId2"/>
    <p:sldId id="266" r:id="rId3"/>
    <p:sldId id="273" r:id="rId4"/>
    <p:sldId id="267" r:id="rId5"/>
    <p:sldId id="268" r:id="rId6"/>
    <p:sldId id="269" r:id="rId7"/>
    <p:sldId id="270" r:id="rId8"/>
    <p:sldId id="272" r:id="rId9"/>
    <p:sldId id="280" r:id="rId10"/>
    <p:sldId id="261" r:id="rId11"/>
    <p:sldId id="274" r:id="rId12"/>
    <p:sldId id="262" r:id="rId13"/>
    <p:sldId id="276" r:id="rId14"/>
    <p:sldId id="275" r:id="rId15"/>
    <p:sldId id="263" r:id="rId16"/>
    <p:sldId id="277" r:id="rId17"/>
    <p:sldId id="278" r:id="rId18"/>
    <p:sldId id="281" r:id="rId19"/>
    <p:sldId id="282" r:id="rId20"/>
    <p:sldId id="283" r:id="rId21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7B5B3D-01CC-47B5-8E8C-CC33996529A2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C27865-DFF6-47FD-A731-90386B2B16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019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27865-DFF6-47FD-A731-90386B2B16C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125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1189DDA-AFDA-4C4D-8373-5916046EFE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9B2AEDE1-32E9-469F-8681-72F5BFDC97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ED006F2-36C3-4ECC-9B99-0AACA4588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B739C18-3077-463C-AFD3-C4E624068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EED1F53-806C-4BE8-B438-971CFFB79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743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BB61F54-7C37-43FB-AF98-59775458B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B9A744A-B53C-42DB-9F1A-F950F1259E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D854D58-076F-4BCC-8722-1049DC91C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73FB7BF-600C-41B7-862C-9AC8A18F3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3503AF4-CEA7-4D2B-B3CD-F23FC5965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321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ADB0C55-0280-4E0F-82E9-5ADAE7010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3659A32-5934-4675-B30A-1AA09BEBC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A8BE50E-0F6C-4AFA-ADFB-EB5C787F3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F37AD55-7D38-40ED-A489-79BD913D3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3ED088D-EAC9-4D61-B882-230F83748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157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5814400-76BE-4C44-B2D1-2D8459B24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6E58FF3-E9A3-4AFF-BFEB-698EE9440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FA64741-CFFB-40A8-8054-299F334283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5E93AB2-CC72-45F1-907C-7F0EB585E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FC820A2-DF30-4DB1-B20B-40AC180D9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5F3206F-5B1E-4531-BD2F-94DECBE23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107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2C277D-0840-4051-8655-FFA4DB447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C4F7538-84F2-450A-8D47-62B86E81CB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359B093-E93B-4B62-B608-98BB766CA6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826F3C66-9911-443E-82CE-126DADA3B6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7BD1C11E-EF18-4C6F-ACE2-C08B6CA2EC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33E7C30F-0EC4-4654-A294-7B42845C4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E96A2FE6-76AA-4D34-A272-635061F37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35ED45CD-96ED-4479-B562-4E3133F13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018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79B309F-0008-4C6B-B116-247CA1963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90ACB14D-E46C-4226-A636-D44270121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5CC37808-6C14-4EEF-BF45-4EB25F711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2E2DA8C5-ABC1-4B54-9476-8064330F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94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2414DAA2-2AEB-466A-AAD8-43BD16A93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A7A97657-1235-4602-9255-BC0EC6AF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1AF41B6A-5A54-4071-8EF0-7E5D78AE1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042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291E62B-4B25-4419-B371-D174AD9EA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62FA55B-1A81-4685-9959-8EAE8C4003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4FD78A33-6290-4D62-9343-151EB9B2FE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66C8EBE3-F593-4BE6-8101-370787F4F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B74745B-DC98-4244-8EB4-F3BCD85D1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8D620C9-A510-4AE7-AB73-8E5E82189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732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382831D-5D28-40E6-9DA0-6F5AD40A5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57E39EE2-D898-450C-A87F-DFB6956C8B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8EF67D9-0A04-4AAC-A5C4-7F6479AB1A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4F62DB8-DC8D-4486-86AA-87F34682A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1A7376A-2C17-4CBD-83CA-040A93986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AF0040F-EAE0-428D-8340-255A1C497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198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1BA625A-7652-4F81-A2AF-E0305A22C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B3D15ED-A5E6-4E76-884D-EDF786E49F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D3FCAB9-9C51-4580-BFB8-55B4295D2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E73D687-2A87-4C36-9545-38AFCAD7A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474EF5A-4FBF-4CF7-9596-388954CD4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687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E4FC1819-60E6-4ED5-8F63-3E097FA5E7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FDF9942E-632E-4302-BB08-EDAD2AB921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96CD1AF-56BB-4E77-8064-A411F0E5D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09A02A6-65A5-4EA4-9B35-220377987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B8E9510-6345-49E1-BC5A-9F564DC03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673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9150716-AE51-4316-A4F4-E3E2157EA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E24B6ED-0771-48D9-9310-A6751BB19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DFEEEC6-7401-43B5-8D7C-269918113B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8F932-A31C-4BFA-B4C7-59FFEFAF0E66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5706C83-B720-4026-83B8-E876D5A36D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1FB0F2A-2AFA-4168-A8D8-6370470C22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527BD-7A48-41DD-9E94-8D34BFAFC1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31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jp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03074" y="325251"/>
            <a:ext cx="74788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общеобразовательное учреждение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«Центр образования № 26 имени Сулейманова Шарифа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Сулеймановича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город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Уфа Республики Башкортостан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30507" y="1722715"/>
            <a:ext cx="74744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«Опыт работы Детского сада по внедрению бережливых технологий в работу с родителями (законными представителями)»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33310" y="5510256"/>
            <a:ext cx="5029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Горностаева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Екатерина Николаевна</a:t>
            </a:r>
          </a:p>
        </p:txBody>
      </p:sp>
    </p:spTree>
    <p:extLst>
      <p:ext uri="{BB962C8B-B14F-4D97-AF65-F5344CB8AC3E}">
        <p14:creationId xmlns:p14="http://schemas.microsoft.com/office/powerpoint/2010/main" val="3009061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914298F-EFDF-4FF8-BD21-BC3F9F80C84A}"/>
              </a:ext>
            </a:extLst>
          </p:cNvPr>
          <p:cNvSpPr txBox="1"/>
          <p:nvPr/>
        </p:nvSpPr>
        <p:spPr>
          <a:xfrm>
            <a:off x="725292" y="1195755"/>
            <a:ext cx="71885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«Какими бы прекрасными ни были наши учреждения, самыми главными «мастерами», формирующими разум, мысли детей, являются мать и отец». 		     В.А. Сухомлинский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9548DDE-D0AD-4891-AB42-66A040E15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9349" y="3072348"/>
            <a:ext cx="4412651" cy="378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311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5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216" y="2909456"/>
            <a:ext cx="3840604" cy="3499128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775" y="2909456"/>
            <a:ext cx="3699308" cy="350756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01" y="640687"/>
            <a:ext cx="1480271" cy="148027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953" y="651625"/>
            <a:ext cx="2072380" cy="148027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155" y="633003"/>
            <a:ext cx="1479689" cy="148795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452" y="558295"/>
            <a:ext cx="1517625" cy="151762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11" name="Прямая со стрелкой 10"/>
          <p:cNvCxnSpPr/>
          <p:nvPr/>
        </p:nvCxnSpPr>
        <p:spPr>
          <a:xfrm flipH="1" flipV="1">
            <a:off x="2355272" y="2285999"/>
            <a:ext cx="491836" cy="48491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8146472" y="2285998"/>
            <a:ext cx="0" cy="471055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4281055" y="2286000"/>
            <a:ext cx="532278" cy="471055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9157855" y="2286000"/>
            <a:ext cx="401781" cy="471055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870" y="550611"/>
            <a:ext cx="1753985" cy="1525309"/>
          </a:xfrm>
          <a:prstGeom prst="rect">
            <a:avLst/>
          </a:prstGeom>
          <a:ln w="5715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22" name="Прямая со стрелкой 21"/>
          <p:cNvCxnSpPr/>
          <p:nvPr/>
        </p:nvCxnSpPr>
        <p:spPr>
          <a:xfrm flipH="1" flipV="1">
            <a:off x="6302688" y="2285999"/>
            <a:ext cx="416767" cy="471056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3036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5612402" cy="397625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018" y="2265216"/>
            <a:ext cx="5999018" cy="446169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5999" y="365125"/>
            <a:ext cx="5590785" cy="1325563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«Где находится группа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данный момент»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95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115" y="733831"/>
            <a:ext cx="3702322" cy="579116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76" y="1426525"/>
            <a:ext cx="6354397" cy="5098473"/>
          </a:xfrm>
          <a:prstGeom prst="rect">
            <a:avLst/>
          </a:prstGeom>
          <a:ln w="5715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365126"/>
            <a:ext cx="5828373" cy="950108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«Не входить! Идет занятие!»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936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881" y="2098116"/>
            <a:ext cx="4334237" cy="3439996"/>
          </a:xfrm>
          <a:prstGeom prst="rect">
            <a:avLst/>
          </a:prstGeom>
          <a:ln w="381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1265"/>
            <a:ext cx="3629729" cy="4839638"/>
          </a:xfrm>
          <a:prstGeom prst="rect">
            <a:avLst/>
          </a:prstGeom>
          <a:ln w="5715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441" y="1641867"/>
            <a:ext cx="3569277" cy="4759036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02498" y="365126"/>
            <a:ext cx="10151301" cy="119614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«Алгоритм нужен не только детям»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361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9" y="1267151"/>
            <a:ext cx="5958831" cy="432369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199" y="2541046"/>
            <a:ext cx="5444836" cy="408362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388273" y="828588"/>
            <a:ext cx="5609761" cy="1325563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QR-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 на выручку придет»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695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C3086BB-6373-4C51-906E-43DCCA3B1E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540" y="311337"/>
            <a:ext cx="7838919" cy="587919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90916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39" y="235001"/>
            <a:ext cx="5818528" cy="436389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507" y="2489900"/>
            <a:ext cx="5623995" cy="421799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86276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63F62D27-29EE-40CB-85CA-3866B83E3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929EFD6-0671-4918-BF65-03770EDF8B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8" y="193430"/>
            <a:ext cx="2042850" cy="409721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598491C-DAAA-4F20-9F42-4BF88FD859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33" y="1380392"/>
            <a:ext cx="2438012" cy="409721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2523E350-3857-4821-BE15-9DF7685D8D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230" y="1625557"/>
            <a:ext cx="2312781" cy="4050232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20EF52DA-2182-414C-9D38-0D6C906156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610" y="1982550"/>
            <a:ext cx="2519412" cy="429966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ECB4FE6B-4AD5-4018-9084-F180397CDEF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0621" y="2387111"/>
            <a:ext cx="2312781" cy="4325143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D670CB7-D417-4BDD-8819-CA1CD36E23CB}"/>
              </a:ext>
            </a:extLst>
          </p:cNvPr>
          <p:cNvSpPr txBox="1"/>
          <p:nvPr/>
        </p:nvSpPr>
        <p:spPr>
          <a:xfrm>
            <a:off x="2488223" y="27175"/>
            <a:ext cx="7833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Опрос среди родителей по мероприятиям к году Семьи</a:t>
            </a:r>
          </a:p>
        </p:txBody>
      </p:sp>
    </p:spTree>
    <p:extLst>
      <p:ext uri="{BB962C8B-B14F-4D97-AF65-F5344CB8AC3E}">
        <p14:creationId xmlns:p14="http://schemas.microsoft.com/office/powerpoint/2010/main" val="24374629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7587E948-48DF-49FF-B54B-AB7912ACA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FAE4A58-C8F2-44E1-8992-3D7E528F5F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843" y="83630"/>
            <a:ext cx="3798388" cy="669073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0237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6759B18-6246-4F68-904D-291D221CD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32C789D-507A-479D-85B8-39DEA2D9E6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864" y="3788960"/>
            <a:ext cx="5277921" cy="296883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FFE303D-4EA2-4C95-997A-4CF55EC34B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49" y="592552"/>
            <a:ext cx="5277922" cy="296883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82E088BC-CDBF-465A-9E66-7C130F6CA4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418" y="592552"/>
            <a:ext cx="5277922" cy="296883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6874" y="-146485"/>
            <a:ext cx="10289088" cy="73903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шахматный турнир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9908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1FF78176-A30A-4A58-8377-7D11CEE28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19A3058-C24E-4326-AFA1-09508AC8AC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20" y="1910497"/>
            <a:ext cx="5947680" cy="396264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E576F9D0-55B0-4A75-9460-FDB18D1FB3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534" y="300524"/>
            <a:ext cx="4286731" cy="285603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1573BF11-0F7B-43B1-8224-49BCED9A34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8767" y="3397492"/>
            <a:ext cx="4242855" cy="346050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5449866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выходного дня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93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9B67ED7-3974-4F34-A567-0647509F0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30EB91D-DC26-4A94-9D41-CE332F94B2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76" y="336406"/>
            <a:ext cx="3888872" cy="309259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88C18EC-6FC4-4723-B98B-ACA5227172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486" y="3581399"/>
            <a:ext cx="3311238" cy="314341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928" y="194829"/>
            <a:ext cx="5749636" cy="323417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89" y="3748249"/>
            <a:ext cx="5291666" cy="297656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73218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3304C52-C0D0-4A66-8BAB-80802832FB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983" y="805580"/>
            <a:ext cx="4196700" cy="279090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611" y="3905075"/>
            <a:ext cx="4147444" cy="276496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14" y="786863"/>
            <a:ext cx="3298758" cy="5864458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950" y="805580"/>
            <a:ext cx="3298757" cy="586445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848893" y="0"/>
            <a:ext cx="9111641" cy="78881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Буккроссинг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книгообмен»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9046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A256273-EB0D-4483-8D61-7F028970A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0D0818E-A17E-4477-979C-39B4120A52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64" y="204213"/>
            <a:ext cx="2891287" cy="314498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7FD8B54-4F42-4482-85E8-93F2F6CAF8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036" y="2992858"/>
            <a:ext cx="2978728" cy="368047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849" y="204212"/>
            <a:ext cx="3221929" cy="311468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295" y="3681050"/>
            <a:ext cx="3989705" cy="2992279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950036" y="204212"/>
            <a:ext cx="2978728" cy="2501409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«Сбережем планету вместе»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204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725508A-1A23-4E0F-90C6-938B68EC1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D177EE7-59DC-4B19-8DAA-17A1116ACA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53" y="150603"/>
            <a:ext cx="4444651" cy="2961249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0FBED206-5C61-46DF-86BE-1A37532479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79" y="150601"/>
            <a:ext cx="4444651" cy="2961249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74E5E18-1E48-43C3-BCEF-100C917488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658" y="3373909"/>
            <a:ext cx="4444650" cy="333348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D80CF32-0E5E-429C-B031-5033E3B3D31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692" y="3373909"/>
            <a:ext cx="4444650" cy="333348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945666" y="275573"/>
            <a:ext cx="2029216" cy="2091846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«Беседы родителей с детьми»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2756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725508A-1A23-4E0F-90C6-938B68EC1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36942" y="0"/>
            <a:ext cx="8718115" cy="73903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«Таланты моей семьи»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13" y="660187"/>
            <a:ext cx="5423985" cy="4412144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416" y="2104373"/>
            <a:ext cx="5893139" cy="4597052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991118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725508A-1A23-4E0F-90C6-938B68EC1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36942" y="0"/>
            <a:ext cx="8718115" cy="73903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«Таланты моей семьи»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888" y="1755828"/>
            <a:ext cx="5228739" cy="4701471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1" y="819520"/>
            <a:ext cx="5300533" cy="4394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11912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725508A-1A23-4E0F-90C6-938B68EC1C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36942" y="2279737"/>
            <a:ext cx="8797447" cy="129018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6687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138</Words>
  <Application>Microsoft Office PowerPoint</Application>
  <PresentationFormat>Произвольный</PresentationFormat>
  <Paragraphs>22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«Где находится группа  в данный момент»</vt:lpstr>
      <vt:lpstr>«Не входить! Идет занятие!»</vt:lpstr>
      <vt:lpstr>«Алгоритм нужен не только детям»</vt:lpstr>
      <vt:lpstr>«QR-код на выручку придет»</vt:lpstr>
      <vt:lpstr>Презентация PowerPoint</vt:lpstr>
      <vt:lpstr>Презентация PowerPoint</vt:lpstr>
      <vt:lpstr>Презентация PowerPoint</vt:lpstr>
      <vt:lpstr>Презентация PowerPoint</vt:lpstr>
      <vt:lpstr>Семейный шахматный турнир</vt:lpstr>
      <vt:lpstr>Экскурсия выходного дня</vt:lpstr>
      <vt:lpstr> </vt:lpstr>
      <vt:lpstr>«Буккроссинг – книгообмен»</vt:lpstr>
      <vt:lpstr>«Сбережем планету вместе»</vt:lpstr>
      <vt:lpstr>«Беседы родителей с детьми»</vt:lpstr>
      <vt:lpstr>«Таланты моей семьи»</vt:lpstr>
      <vt:lpstr>«Таланты моей семьи»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Ekaterina</dc:creator>
  <cp:lastModifiedBy>Acer</cp:lastModifiedBy>
  <cp:revision>62</cp:revision>
  <cp:lastPrinted>2024-04-23T04:55:13Z</cp:lastPrinted>
  <dcterms:created xsi:type="dcterms:W3CDTF">2024-04-22T04:22:47Z</dcterms:created>
  <dcterms:modified xsi:type="dcterms:W3CDTF">2024-05-16T10:02:51Z</dcterms:modified>
</cp:coreProperties>
</file>