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Овощи в питании человека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692697"/>
            <a:ext cx="8147248" cy="1368151"/>
          </a:xfrm>
        </p:spPr>
        <p:txBody>
          <a:bodyPr>
            <a:noAutofit/>
          </a:bodyPr>
          <a:lstStyle/>
          <a:p>
            <a:r>
              <a:rPr lang="ru-RU" sz="4000" dirty="0" smtClean="0"/>
              <a:t>Для того чтобы человек был здоров, ему обязательно нужно есть овощи. </a:t>
            </a:r>
            <a:endParaRPr lang="ru-RU" sz="4000" dirty="0"/>
          </a:p>
        </p:txBody>
      </p:sp>
      <p:pic>
        <p:nvPicPr>
          <p:cNvPr id="1028" name="Picture 4" descr="Декларация на овощи, сертификация по ТР 021/2011 - rimtest.r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636912"/>
            <a:ext cx="6033120" cy="40240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692697"/>
            <a:ext cx="8147248" cy="1368151"/>
          </a:xfrm>
        </p:spPr>
        <p:txBody>
          <a:bodyPr>
            <a:norm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Овощи употребляют в пищу сырыми,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 descr="Огурец - калорийность, полезные свойства, польза и вред, описание -  Calorizator.r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934071"/>
            <a:ext cx="3923928" cy="3923929"/>
          </a:xfrm>
          <a:prstGeom prst="rect">
            <a:avLst/>
          </a:prstGeom>
          <a:noFill/>
        </p:spPr>
      </p:pic>
      <p:pic>
        <p:nvPicPr>
          <p:cNvPr id="3080" name="Picture 8" descr="Помидор - описание продукта на Gastronom.r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53934" y="3645024"/>
            <a:ext cx="5090066" cy="2808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Варёными</a:t>
            </a:r>
            <a:endParaRPr lang="ru-RU" dirty="0"/>
          </a:p>
        </p:txBody>
      </p:sp>
      <p:pic>
        <p:nvPicPr>
          <p:cNvPr id="4" name="Picture 6" descr="Вареная картошка с укропом, маслом и чесноком – рецепт с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72816"/>
            <a:ext cx="4510823" cy="2759969"/>
          </a:xfrm>
          <a:prstGeom prst="rect">
            <a:avLst/>
          </a:prstGeom>
          <a:noFill/>
        </p:spPr>
      </p:pic>
      <p:pic>
        <p:nvPicPr>
          <p:cNvPr id="18434" name="Picture 2" descr="Салат из вареной моркови и яиц - пошаговый рецепт с фот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3356992"/>
            <a:ext cx="4191000" cy="31337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Жареными</a:t>
            </a:r>
            <a:endParaRPr lang="ru-RU" dirty="0"/>
          </a:p>
        </p:txBody>
      </p:sp>
      <p:pic>
        <p:nvPicPr>
          <p:cNvPr id="17410" name="Picture 2" descr="Жаренная картошка на сковород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1484784"/>
            <a:ext cx="4320480" cy="2879195"/>
          </a:xfrm>
          <a:prstGeom prst="rect">
            <a:avLst/>
          </a:prstGeom>
          <a:noFill/>
        </p:spPr>
      </p:pic>
      <p:pic>
        <p:nvPicPr>
          <p:cNvPr id="17412" name="Picture 4" descr="Кулинарные секреты: как сделать жареное мясо нежным и сочным - Smak.u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3357" y="3933056"/>
            <a:ext cx="4390643" cy="29249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692697"/>
            <a:ext cx="8147248" cy="2736303"/>
          </a:xfrm>
        </p:spPr>
        <p:txBody>
          <a:bodyPr>
            <a:normAutofit lnSpcReduction="10000"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Из овощей готовят супы, делают салаты</a:t>
            </a:r>
          </a:p>
          <a:p>
            <a:pPr>
              <a:buNone/>
            </a:pP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 Что это?                     Что это?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0" name="AutoShape 2" descr="85 | Меню недел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2" name="Picture 4" descr="Куриный суп с вермишелью пошаговый рецепт с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511" y="3717032"/>
            <a:ext cx="4705157" cy="2866360"/>
          </a:xfrm>
          <a:prstGeom prst="rect">
            <a:avLst/>
          </a:prstGeom>
          <a:noFill/>
        </p:spPr>
      </p:pic>
      <p:pic>
        <p:nvPicPr>
          <p:cNvPr id="2054" name="Picture 6" descr="Греческий салат с мятой рецепт – Греческая кухня: Салаты. «Еда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67249" y="3645024"/>
            <a:ext cx="4076752" cy="29969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Что можно приготовить из овощей?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ru-RU" dirty="0" smtClean="0"/>
              <a:t>Из овощей можно приготовить суп или салат</a:t>
            </a:r>
            <a:endParaRPr lang="ru-RU" dirty="0"/>
          </a:p>
        </p:txBody>
      </p:sp>
      <p:pic>
        <p:nvPicPr>
          <p:cNvPr id="3" name="Picture 4" descr="Куриный суп с вермишелью пошаговый рецепт с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511" y="3691224"/>
            <a:ext cx="4747521" cy="2892168"/>
          </a:xfrm>
          <a:prstGeom prst="rect">
            <a:avLst/>
          </a:prstGeom>
          <a:noFill/>
        </p:spPr>
      </p:pic>
      <p:pic>
        <p:nvPicPr>
          <p:cNvPr id="4" name="Picture 6" descr="Греческий салат с мятой рецепт – Греческая кухня: Салаты. «Еда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67249" y="3645024"/>
            <a:ext cx="4076752" cy="29969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764705"/>
            <a:ext cx="8363272" cy="1656183"/>
          </a:xfrm>
        </p:spPr>
        <p:txBody>
          <a:bodyPr>
            <a:norm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Морковь содержит вещество улучшающее зрение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Отзыв о Вареная морковь &amp;quot;С нашего поля&amp;quot; | Ленивицам на заметку))"/>
          <p:cNvPicPr>
            <a:picLocks noChangeAspect="1" noChangeArrowheads="1"/>
          </p:cNvPicPr>
          <p:nvPr/>
        </p:nvPicPr>
        <p:blipFill>
          <a:blip r:embed="rId2" cstate="print"/>
          <a:srcRect t="22000" r="-986"/>
          <a:stretch>
            <a:fillRect/>
          </a:stretch>
        </p:blipFill>
        <p:spPr bwMode="auto">
          <a:xfrm>
            <a:off x="395536" y="2420888"/>
            <a:ext cx="3635896" cy="2808312"/>
          </a:xfrm>
          <a:prstGeom prst="rect">
            <a:avLst/>
          </a:prstGeom>
          <a:noFill/>
        </p:spPr>
      </p:pic>
      <p:pic>
        <p:nvPicPr>
          <p:cNvPr id="20484" name="Picture 4" descr="Эволюция. Почему глаза у нас спереди? - BBC News Русская служб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3717032"/>
            <a:ext cx="4943873" cy="27809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764705"/>
            <a:ext cx="8363272" cy="1224135"/>
          </a:xfrm>
        </p:spPr>
        <p:txBody>
          <a:bodyPr>
            <a:norm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Картофель даёт силу.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60" name="Picture 4" descr="Картофель Сафия семенной купить в Москве оптом, семена сорта Сафия на  посадку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0808"/>
            <a:ext cx="5349605" cy="3771169"/>
          </a:xfrm>
          <a:prstGeom prst="rect">
            <a:avLst/>
          </a:prstGeom>
          <a:noFill/>
        </p:spPr>
      </p:pic>
      <p:pic>
        <p:nvPicPr>
          <p:cNvPr id="19462" name="Picture 6" descr="шаблон рука сила: 9 тыс изображений найдено в Яндекс.Картинках | Шаблоны,  Картинк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66928" y="2276872"/>
            <a:ext cx="4077072" cy="40770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764705"/>
            <a:ext cx="8363272" cy="1152127"/>
          </a:xfrm>
        </p:spPr>
        <p:txBody>
          <a:bodyPr>
            <a:norm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Редис защищает от болезней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 descr="Редиска иллюстрация вектора. иллюстрации насчитывающей завод - 358876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204864"/>
            <a:ext cx="3569317" cy="3816424"/>
          </a:xfrm>
          <a:prstGeom prst="rect">
            <a:avLst/>
          </a:prstGeom>
          <a:noFill/>
        </p:spPr>
      </p:pic>
      <p:pic>
        <p:nvPicPr>
          <p:cNvPr id="23556" name="Picture 4" descr="Антибактериальные средства для стирки белья в стиральной машин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132856"/>
            <a:ext cx="3816424" cy="38164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764705"/>
            <a:ext cx="8363272" cy="1728191"/>
          </a:xfrm>
        </p:spPr>
        <p:txBody>
          <a:bodyPr>
            <a:norm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Что это за овощи?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2" cstate="print"/>
          <a:srcRect l="34032" t="46875" r="16712" b="27532"/>
          <a:stretch>
            <a:fillRect/>
          </a:stretch>
        </p:blipFill>
        <p:spPr bwMode="auto">
          <a:xfrm>
            <a:off x="179512" y="2204864"/>
            <a:ext cx="8640960" cy="252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70</Words>
  <Application>Microsoft Office PowerPoint</Application>
  <PresentationFormat>Экран (4:3)</PresentationFormat>
  <Paragraphs>14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Овощи в питании человека</vt:lpstr>
      <vt:lpstr>Слайд 2</vt:lpstr>
      <vt:lpstr>Слайд 3</vt:lpstr>
      <vt:lpstr>Варёными</vt:lpstr>
      <vt:lpstr>Жареными</vt:lpstr>
      <vt:lpstr>Слайд 6</vt:lpstr>
      <vt:lpstr>Что можно приготовить из овощей?</vt:lpstr>
      <vt:lpstr>Из овощей можно приготовить суп или салат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Овощи в питании человека</dc:title>
  <dc:creator>Admin</dc:creator>
  <cp:lastModifiedBy>111</cp:lastModifiedBy>
  <cp:revision>3</cp:revision>
  <dcterms:created xsi:type="dcterms:W3CDTF">2022-02-23T06:11:25Z</dcterms:created>
  <dcterms:modified xsi:type="dcterms:W3CDTF">2022-02-23T06:37:31Z</dcterms:modified>
</cp:coreProperties>
</file>