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0" r:id="rId3"/>
    <p:sldId id="257" r:id="rId4"/>
    <p:sldId id="259" r:id="rId5"/>
    <p:sldId id="266" r:id="rId6"/>
    <p:sldId id="258" r:id="rId7"/>
    <p:sldId id="261" r:id="rId8"/>
    <p:sldId id="262" r:id="rId9"/>
    <p:sldId id="267" r:id="rId10"/>
    <p:sldId id="263" r:id="rId11"/>
    <p:sldId id="264" r:id="rId12"/>
    <p:sldId id="265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CD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96" y="-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jpeg"/><Relationship Id="rId7" Type="http://schemas.openxmlformats.org/officeDocument/2006/relationships/image" Target="../media/image2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un6-22.userapi.com/s/v1/ig2/2XgHc1YLo67YmH8dMmlEkA5xUpdxxALVsnjNzllIqJ1_YJEkdINbOGARnsSIRnk-TkFR26lTpLG-PsAppS7p_M3s.jpg?size=1000x1000&amp;quality=95&amp;crop=9,0,1000,1000&amp;ava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916832"/>
            <a:ext cx="4176465" cy="4176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03648" y="332656"/>
            <a:ext cx="67687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Акция  «</a:t>
            </a:r>
            <a:r>
              <a:rPr lang="ru-RU" sz="4000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Эколята</a:t>
            </a:r>
            <a:r>
              <a:rPr lang="ru-RU" sz="4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за чистоту Кубани»</a:t>
            </a:r>
            <a:endParaRPr lang="ru-RU" sz="40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940152" y="3573016"/>
            <a:ext cx="273630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Подготовила 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воспитатель</a:t>
            </a:r>
          </a:p>
          <a:p>
            <a:pPr algn="ctr"/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МАДОУ «ДС №10 «Березка»</a:t>
            </a:r>
          </a:p>
          <a:p>
            <a:pPr algn="ctr"/>
            <a:r>
              <a:rPr lang="ru-RU" sz="2400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Сомко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Людмила Алексеевна</a:t>
            </a:r>
          </a:p>
        </p:txBody>
      </p:sp>
    </p:spTree>
    <p:extLst>
      <p:ext uri="{BB962C8B-B14F-4D97-AF65-F5344CB8AC3E}">
        <p14:creationId xmlns:p14="http://schemas.microsoft.com/office/powerpoint/2010/main" val="18275202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08164" y="476673"/>
            <a:ext cx="543624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algn="just">
              <a:buNone/>
            </a:pP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С приходом весны, всем нам хочется видеть нашу станицу чистой, ухоженной и экологически здоровой. Но, к сожалению, некоторые жители нарушают  правила благоустройства и санитарного содержания территории. </a:t>
            </a:r>
          </a:p>
          <a:p>
            <a:pPr marL="137160" indent="0" algn="just">
              <a:buNone/>
            </a:pP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marL="137160" indent="0" algn="just">
              <a:buNone/>
            </a:pP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Задача  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педагога – развивать в подрастающем поколении чувства гражданской ответственности за бережное отношение к природе. 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09949"/>
            <a:ext cx="2427752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44763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476672"/>
            <a:ext cx="712879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" indent="0" algn="ctr">
              <a:buNone/>
            </a:pP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Наше внимание привлек водный природный объект 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территории станицы Староминской. </a:t>
            </a:r>
            <a:endParaRPr lang="ru-RU" sz="4000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137160" indent="0" algn="ctr">
              <a:buNone/>
            </a:pPr>
            <a:r>
              <a:rPr lang="ru-RU" sz="40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ека </a:t>
            </a:r>
            <a:r>
              <a:rPr lang="ru-RU" sz="40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Сосыка. </a:t>
            </a:r>
            <a:endParaRPr lang="ru-RU" sz="4000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137160" indent="0">
              <a:buNone/>
            </a:pPr>
            <a:endParaRPr lang="ru-RU" dirty="0" smtClean="0"/>
          </a:p>
          <a:p>
            <a:pPr marL="137160" indent="0">
              <a:buNone/>
            </a:pPr>
            <a:endParaRPr lang="ru-RU" dirty="0"/>
          </a:p>
          <a:p>
            <a:pPr marL="137160" indent="0">
              <a:buNone/>
            </a:pPr>
            <a:endParaRPr lang="ru-RU" dirty="0" smtClean="0"/>
          </a:p>
          <a:p>
            <a:pPr marL="137160" indent="0">
              <a:buNone/>
            </a:pPr>
            <a:endParaRPr lang="ru-RU" dirty="0"/>
          </a:p>
          <a:p>
            <a:pPr marL="137160" indent="0">
              <a:buNone/>
            </a:pPr>
            <a:endParaRPr lang="ru-RU" dirty="0" smtClean="0"/>
          </a:p>
          <a:p>
            <a:pPr marL="137160" indent="0">
              <a:buNone/>
            </a:pPr>
            <a:endParaRPr lang="ru-RU" dirty="0"/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9" y="2008405"/>
            <a:ext cx="6733586" cy="4468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97117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83769" y="167149"/>
            <a:ext cx="590465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" indent="0" algn="just">
              <a:buNone/>
            </a:pP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Проблема 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воды и её использования стала насущной проблемой общества. </a:t>
            </a:r>
            <a:endParaRPr lang="ru-RU" sz="2000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137160" indent="0" algn="just">
              <a:buNone/>
            </a:pP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Именно 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поэтому возникла идея провести </a:t>
            </a: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экологическую 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акцию по очистке прилегающей территории (берегов) </a:t>
            </a: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реки Сосыка, 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протекающей по территории нашей станицы. </a:t>
            </a:r>
            <a:endParaRPr lang="ru-RU" sz="2000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137160" indent="0" algn="just">
              <a:buNone/>
            </a:pP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Было 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выяснено, что оставление людьми бытового мусора на берегах реки негативно влияет </a:t>
            </a: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качество воды, 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 значит и на здоровье обитателей реки и людей. 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2080121" cy="1663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59" y="3429000"/>
            <a:ext cx="4144020" cy="2949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5" descr="https://pav-edin23.ru/wp-content/uploads/2018/07/13-07-2018_2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1" y="3429000"/>
            <a:ext cx="3951376" cy="2969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24552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772815"/>
            <a:ext cx="4104456" cy="4724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55576" y="332655"/>
            <a:ext cx="80648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" indent="0" algn="just">
              <a:buNone/>
            </a:pP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Для 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решения данной проблемы, воспитанники группы для детей с ТНР старшей решили выступить в роли </a:t>
            </a:r>
            <a:r>
              <a:rPr lang="ru-RU" sz="2000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волонтеров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природы под девизом: «Друзья природы» и определили содержание своей работы, с помощью выбранных ими </a:t>
            </a:r>
            <a:r>
              <a:rPr lang="ru-RU" sz="2000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водоохранных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мероприятий.</a:t>
            </a:r>
            <a:endParaRPr lang="ru-RU" sz="2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37072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27584" y="188640"/>
            <a:ext cx="76328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Участники акции по девизом «Друзья природы» </a:t>
            </a:r>
            <a:endParaRPr lang="ru-RU" sz="20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группа </a:t>
            </a:r>
            <a:r>
              <a:rPr lang="ru-RU" sz="20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детей с ТНР старшая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555776" y="1196752"/>
            <a:ext cx="38734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u="sng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Определили маршрут действий :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504624" y="2174570"/>
            <a:ext cx="1800200" cy="1512168"/>
          </a:xfrm>
          <a:prstGeom prst="roundRect">
            <a:avLst/>
          </a:prstGeom>
          <a:solidFill>
            <a:srgbClr val="4DCDD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Листовки «Сохраним нашу реку Сосыку!»</a:t>
            </a:r>
            <a:endParaRPr lang="ru-RU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300192" y="2207430"/>
            <a:ext cx="1800200" cy="1512168"/>
          </a:xfrm>
          <a:prstGeom prst="roundRect">
            <a:avLst/>
          </a:prstGeom>
          <a:solidFill>
            <a:srgbClr val="4DCDD3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Акция «Чистая 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река Сосыка»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92560" y="4801884"/>
            <a:ext cx="20162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Д/и «Сортировка мусора»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44208" y="4672879"/>
            <a:ext cx="17281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Сбор мусора по берегам реки (работа с родителями)</a:t>
            </a:r>
            <a:endParaRPr lang="ru-RU" sz="2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65340" y="4809650"/>
            <a:ext cx="25202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Взаимодействие с родителями, сотрудниками МАДОУ</a:t>
            </a:r>
            <a:endParaRPr lang="ru-RU" sz="2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82113" y="2174570"/>
            <a:ext cx="1800200" cy="1512168"/>
          </a:xfrm>
          <a:prstGeom prst="roundRect">
            <a:avLst>
              <a:gd name="adj" fmla="val 16667"/>
            </a:avLst>
          </a:prstGeom>
          <a:solidFill>
            <a:srgbClr val="4DCDD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«Обучаемся играя»</a:t>
            </a:r>
            <a:endParaRPr lang="ru-RU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>
            <a:off x="1583668" y="3825044"/>
            <a:ext cx="0" cy="864096"/>
          </a:xfrm>
          <a:prstGeom prst="straightConnector1">
            <a:avLst/>
          </a:prstGeom>
          <a:ln w="19050">
            <a:solidFill>
              <a:srgbClr val="4DCDD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4404724" y="3958073"/>
            <a:ext cx="0" cy="864096"/>
          </a:xfrm>
          <a:prstGeom prst="straightConnector1">
            <a:avLst/>
          </a:prstGeom>
          <a:ln w="19050">
            <a:solidFill>
              <a:srgbClr val="4DCDD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7268142" y="3861048"/>
            <a:ext cx="40162" cy="792088"/>
          </a:xfrm>
          <a:prstGeom prst="straightConnector1">
            <a:avLst/>
          </a:prstGeom>
          <a:ln w="19050">
            <a:solidFill>
              <a:srgbClr val="4DCDD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H="1">
            <a:off x="4283968" y="5668799"/>
            <a:ext cx="241512" cy="293304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4980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9" grpId="0"/>
      <p:bldP spid="10" grpId="0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188641"/>
            <a:ext cx="7920880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Работа началась со знакомства с игрой </a:t>
            </a:r>
            <a:endParaRPr lang="ru-RU" sz="24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Сортировка мусора» </a:t>
            </a:r>
          </a:p>
          <a:p>
            <a:pPr algn="ctr"/>
            <a:endParaRPr lang="ru-RU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</a:t>
            </a:r>
            <a:endParaRPr lang="ru-RU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</a:t>
            </a:r>
            <a:endParaRPr lang="en-US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1196752"/>
            <a:ext cx="770485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Дидактическая игра «Сортируем мусор»</a:t>
            </a:r>
          </a:p>
          <a:p>
            <a:r>
              <a:rPr lang="ru-RU" sz="2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дать представление о способах решения экологических проблем; способствовать формированию экологической культуры; формировать умение сортировать мусор во виду утилизации; воспитывать ответственность и </a:t>
            </a: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бережное отношение к природе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766" y="2924944"/>
            <a:ext cx="3523162" cy="2659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852936"/>
            <a:ext cx="3600400" cy="2695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00766" y="5796171"/>
            <a:ext cx="841970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dirty="0">
                <a:solidFill>
                  <a:srgbClr val="ACCBF9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Ребята в ходе игры учились правильно утилизировать мусор, сортируя его.</a:t>
            </a:r>
            <a:endParaRPr lang="ru-RU" sz="2000" b="1" dirty="0">
              <a:solidFill>
                <a:srgbClr val="ACCBF9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07683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88639"/>
            <a:ext cx="7488832" cy="917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11560" y="908720"/>
            <a:ext cx="468052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детском совете решили изготовить листовки с призывом беречь природу и стать «Волонтерами природы»</a:t>
            </a:r>
          </a:p>
          <a:p>
            <a:pPr algn="just"/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Главной 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целью является: сформировать экологически культурное и экологически воспитанное поколение, ответственное за сохранение природы.</a:t>
            </a:r>
          </a:p>
        </p:txBody>
      </p:sp>
      <p:pic>
        <p:nvPicPr>
          <p:cNvPr id="2050" name="Picture 2" descr="\\mdo\обмен\СТАРШИЙ ВОСПИТАТЕЛЬ 2024г\КОНКУРСЫ 24\Экологический\Фото\171213041246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591289">
            <a:off x="872287" y="3498339"/>
            <a:ext cx="2570880" cy="3427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905008">
            <a:off x="5694661" y="3409557"/>
            <a:ext cx="2530546" cy="3374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944316"/>
            <a:ext cx="3312368" cy="2484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74663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792" y="226304"/>
            <a:ext cx="2798064" cy="3730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 descr="\\mdo\обмен\СТАРШИЙ ВОСПИТАТЕЛЬ 2024г\КОНКУРСЫ 24\Экологический\Фото\171213041249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56126"/>
            <a:ext cx="2844316" cy="3792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1" y="3775713"/>
            <a:ext cx="2203310" cy="2937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 descr="\\mdo\обмен\СТАРШИЙ ВОСПИТАТЕЛЬ 2024г\КОНКУРСЫ 24\Экологический\Фото\171213041247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752478"/>
            <a:ext cx="2220736" cy="2960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347864" y="1196753"/>
            <a:ext cx="2232248" cy="255572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Распространяли </a:t>
            </a:r>
          </a:p>
          <a:p>
            <a:pPr algn="ctr"/>
            <a: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листовки для участия в акции </a:t>
            </a: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«Чистая река Сосыка»</a:t>
            </a:r>
          </a:p>
          <a:p>
            <a:pPr algn="ctr"/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12275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332656"/>
            <a:ext cx="73448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Чистая река Сосыка»</a:t>
            </a:r>
            <a:endParaRPr lang="ru-RU" sz="2000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764704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Ребята совместно с родителями </a:t>
            </a: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приняли активное 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участие в </a:t>
            </a: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акции 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Чистая река Сосыка». 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Они сортировали и убирали мусор.</a:t>
            </a:r>
          </a:p>
        </p:txBody>
      </p:sp>
      <p:pic>
        <p:nvPicPr>
          <p:cNvPr id="5122" name="Picture 2" descr="\\mdo\обмен\СТАРШИЙ ВОСПИТАТЕЛЬ 2024г\КОНКУРСЫ 24\Экологический\Фото\17121302849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1591439"/>
            <a:ext cx="2668286" cy="1693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\\mdo\обмен\СТАРШИЙ ВОСПИТАТЕЛЬ 2024г\КОНКУРСЫ 24\Экологический\Фото\171213041245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6783" y="3855288"/>
            <a:ext cx="1722861" cy="210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\\mdo\обмен\СТАРШИЙ ВОСПИТАТЕЛЬ 2024г\КОНКУРСЫ 24\Экологический\Фото\171213045882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3410800"/>
            <a:ext cx="2088232" cy="2784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\\mdo\обмен\СТАРШИЙ ВОСПИТАТЕЛЬ 2024г\КОНКУРСЫ 24\Экологический\Фото\171213045880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855288"/>
            <a:ext cx="2082673" cy="2776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\\mdo\обмен\СТАРШИЙ ВОСПИТАТЕЛЬ 2024г\КОНКУРСЫ 24\Экологический\Фото\171213041251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6141" y="1510292"/>
            <a:ext cx="1606386" cy="2134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4114" y="1591439"/>
            <a:ext cx="2381666" cy="1825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2" name="Picture 1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1468" y="4010134"/>
            <a:ext cx="1850405" cy="2467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60547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5517232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Мы в ответе за свою землю и воду!</a:t>
            </a:r>
            <a:endParaRPr lang="ru-RU" sz="3600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783" y="188640"/>
            <a:ext cx="6867811" cy="5150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12973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53072" y="4797152"/>
            <a:ext cx="618881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4400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3855" y="1052736"/>
            <a:ext cx="3096344" cy="3099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5497360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301</TotalTime>
  <Words>361</Words>
  <Application>Microsoft Office PowerPoint</Application>
  <PresentationFormat>Экран (4:3)</PresentationFormat>
  <Paragraphs>46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дима сомко</dc:creator>
  <cp:lastModifiedBy>Det Sad 10_Comp1</cp:lastModifiedBy>
  <cp:revision>27</cp:revision>
  <dcterms:created xsi:type="dcterms:W3CDTF">2024-04-02T16:13:11Z</dcterms:created>
  <dcterms:modified xsi:type="dcterms:W3CDTF">2024-04-03T08:35:14Z</dcterms:modified>
</cp:coreProperties>
</file>