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5"/>
  </p:notesMasterIdLst>
  <p:sldIdLst>
    <p:sldId id="256" r:id="rId2"/>
    <p:sldId id="302" r:id="rId3"/>
    <p:sldId id="258" r:id="rId4"/>
    <p:sldId id="259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08" y="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-318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9AA1AA-8450-4C8B-B9CC-C2BF8FC3EAE3}" type="datetimeFigureOut">
              <a:rPr lang="ru-RU" smtClean="0"/>
              <a:t>07.10.2025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871272-9FF0-4112-8CC3-4B6DF778C9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375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Приветствую!</a:t>
            </a:r>
            <a:r>
              <a:rPr lang="ru-RU" baseline="0" dirty="0" smtClean="0"/>
              <a:t> Предлагаю игру по робототехнике. Презентация работает через гиперссылки. При выборе вопроса сначала нажимайте на квадратик с цифрой, чтобы открыть цвет, а затем на цифру, чтобы перейти к вопросу. Предлагаю поделить игроков на 4 команды (синие, желтые, зеленые и красные), на 5 секунд показать цвета кнопкой показ в правом верхнем углу, а затем по очереди показывать вопросы. Вопрос своего </a:t>
            </a:r>
            <a:r>
              <a:rPr lang="ru-RU" baseline="0" smtClean="0"/>
              <a:t>цвета 2 </a:t>
            </a:r>
            <a:r>
              <a:rPr lang="ru-RU" baseline="0" dirty="0" smtClean="0"/>
              <a:t>балла, вопрос другой команды или серый вопрос по 1 баллу. Удачи!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71272-9FF0-4112-8CC3-4B6DF778C94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8335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7176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9124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9144000" cy="1092274"/>
          </a:xfrm>
        </p:spPr>
        <p:txBody>
          <a:bodyPr/>
          <a:lstStyle>
            <a:lvl1pPr algn="ctr">
              <a:defRPr sz="4000">
                <a:solidFill>
                  <a:schemeClr val="bg2">
                    <a:lumMod val="90000"/>
                  </a:schemeClr>
                </a:solidFill>
                <a:latin typeface="Akrobat Light" pitchFamily="50" charset="-52"/>
              </a:defRPr>
            </a:lvl1pPr>
          </a:lstStyle>
          <a:p>
            <a:r>
              <a:rPr lang="ru-RU" dirty="0" smtClean="0"/>
              <a:t>Вопрос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07.10.2025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Овал 5"/>
          <p:cNvSpPr/>
          <p:nvPr userDrawn="1"/>
        </p:nvSpPr>
        <p:spPr>
          <a:xfrm>
            <a:off x="3275856" y="5301208"/>
            <a:ext cx="2592288" cy="576064"/>
          </a:xfrm>
          <a:prstGeom prst="ellipse">
            <a:avLst/>
          </a:prstGeom>
          <a:solidFill>
            <a:schemeClr val="accent1">
              <a:alpha val="0"/>
            </a:schemeClr>
          </a:solidFill>
          <a:ln w="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2">
                    <a:lumMod val="90000"/>
                  </a:schemeClr>
                </a:solidFill>
                <a:latin typeface="Akrobat Light" pitchFamily="50" charset="-52"/>
              </a:rPr>
              <a:t>Ответ</a:t>
            </a:r>
            <a:endParaRPr lang="ru-RU" dirty="0">
              <a:solidFill>
                <a:schemeClr val="bg2">
                  <a:lumMod val="90000"/>
                </a:schemeClr>
              </a:solidFill>
              <a:latin typeface="Akrobat Light" pitchFamily="50" charset="-52"/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0" y="1268760"/>
            <a:ext cx="9144000" cy="3888432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т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9144000" cy="1092274"/>
          </a:xfrm>
        </p:spPr>
        <p:txBody>
          <a:bodyPr>
            <a:normAutofit/>
          </a:bodyPr>
          <a:lstStyle>
            <a:lvl1pPr algn="ctr">
              <a:defRPr sz="4000">
                <a:solidFill>
                  <a:schemeClr val="bg2">
                    <a:lumMod val="90000"/>
                  </a:schemeClr>
                </a:solidFill>
                <a:latin typeface="Akrobat Light" pitchFamily="50" charset="-52"/>
              </a:defRPr>
            </a:lvl1pPr>
          </a:lstStyle>
          <a:p>
            <a:r>
              <a:rPr lang="ru-RU" dirty="0" smtClean="0"/>
              <a:t>Ответ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07.10.2025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0" y="1268760"/>
            <a:ext cx="9144000" cy="388902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ru-RU" dirty="0"/>
          </a:p>
        </p:txBody>
      </p:sp>
      <p:sp>
        <p:nvSpPr>
          <p:cNvPr id="9" name="Овал 8">
            <a:hlinkClick r:id="rId2" action="ppaction://hlinksldjump"/>
          </p:cNvPr>
          <p:cNvSpPr/>
          <p:nvPr userDrawn="1"/>
        </p:nvSpPr>
        <p:spPr>
          <a:xfrm>
            <a:off x="3275856" y="5301208"/>
            <a:ext cx="2592288" cy="576064"/>
          </a:xfrm>
          <a:prstGeom prst="ellipse">
            <a:avLst/>
          </a:prstGeom>
          <a:solidFill>
            <a:schemeClr val="accent1">
              <a:alpha val="0"/>
            </a:schemeClr>
          </a:solidFill>
          <a:ln w="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2">
                    <a:lumMod val="90000"/>
                  </a:schemeClr>
                </a:solidFill>
                <a:latin typeface="Akrobat Light" pitchFamily="50" charset="-52"/>
              </a:rPr>
              <a:t>Игровое</a:t>
            </a:r>
            <a:r>
              <a:rPr lang="ru-RU" baseline="0" dirty="0" smtClean="0">
                <a:solidFill>
                  <a:schemeClr val="bg2">
                    <a:lumMod val="90000"/>
                  </a:schemeClr>
                </a:solidFill>
                <a:latin typeface="Akrobat Light" pitchFamily="50" charset="-52"/>
              </a:rPr>
              <a:t> поле</a:t>
            </a:r>
            <a:endParaRPr lang="ru-RU" dirty="0">
              <a:solidFill>
                <a:schemeClr val="bg2">
                  <a:lumMod val="90000"/>
                </a:schemeClr>
              </a:solidFill>
              <a:latin typeface="Akrobat Light" pitchFamily="50" charset="-52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2860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9124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07.10.2025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0899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07.10.2025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4946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07.10.2025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89167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0к1 1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9144000" cy="1556792"/>
          </a:xfrm>
        </p:spPr>
        <p:txBody>
          <a:bodyPr/>
          <a:lstStyle>
            <a:lvl1pPr>
              <a:defRPr/>
            </a:lvl1pPr>
          </a:lstStyle>
          <a:p>
            <a:r>
              <a:rPr lang="ru-RU" dirty="0" smtClean="0"/>
              <a:t>Вопрос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07.10.2025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 userDrawn="1"/>
        </p:nvSpPr>
        <p:spPr>
          <a:xfrm>
            <a:off x="2051720" y="1700808"/>
            <a:ext cx="4896544" cy="9361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051720" y="2636912"/>
            <a:ext cx="4896544" cy="9361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051720" y="3573016"/>
            <a:ext cx="4896544" cy="9361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051720" y="4509120"/>
            <a:ext cx="4896544" cy="9361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лево 11">
            <a:hlinkClick r:id="" action="ppaction://hlinkshowjump?jump=nextslide"/>
          </p:cNvPr>
          <p:cNvSpPr/>
          <p:nvPr userDrawn="1"/>
        </p:nvSpPr>
        <p:spPr>
          <a:xfrm rot="10800000">
            <a:off x="7164288" y="2996952"/>
            <a:ext cx="1008112" cy="1224136"/>
          </a:xfrm>
          <a:prstGeom prst="lef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100к1 ВСЕ СЛАЙД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9144000" cy="1556792"/>
          </a:xfrm>
        </p:spPr>
        <p:txBody>
          <a:bodyPr/>
          <a:lstStyle>
            <a:lvl1pPr>
              <a:defRPr/>
            </a:lvl1pPr>
          </a:lstStyle>
          <a:p>
            <a:r>
              <a:rPr lang="ru-RU" dirty="0" smtClean="0"/>
              <a:t>Вопрос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07.10.2025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 userDrawn="1"/>
        </p:nvSpPr>
        <p:spPr>
          <a:xfrm>
            <a:off x="2051720" y="1700808"/>
            <a:ext cx="4896544" cy="9361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051720" y="2636912"/>
            <a:ext cx="4896544" cy="9361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051720" y="3573016"/>
            <a:ext cx="4896544" cy="9361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051720" y="4509120"/>
            <a:ext cx="4896544" cy="9361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лево 11">
            <a:hlinkClick r:id="" action="ppaction://hlinkshowjump?jump=nextslide"/>
          </p:cNvPr>
          <p:cNvSpPr/>
          <p:nvPr userDrawn="1"/>
        </p:nvSpPr>
        <p:spPr>
          <a:xfrm rot="10800000">
            <a:off x="7164288" y="2996952"/>
            <a:ext cx="1008112" cy="1224136"/>
          </a:xfrm>
          <a:prstGeom prst="lef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лево 10">
            <a:hlinkClick r:id="" action="ppaction://hlinkshowjump?jump=previousslide"/>
          </p:cNvPr>
          <p:cNvSpPr/>
          <p:nvPr userDrawn="1"/>
        </p:nvSpPr>
        <p:spPr>
          <a:xfrm>
            <a:off x="827584" y="2996952"/>
            <a:ext cx="1008112" cy="1224136"/>
          </a:xfrm>
          <a:prstGeom prst="lef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0 К 1ПОСЛЕД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9144000" cy="1556792"/>
          </a:xfrm>
        </p:spPr>
        <p:txBody>
          <a:bodyPr/>
          <a:lstStyle>
            <a:lvl1pPr>
              <a:defRPr/>
            </a:lvl1pPr>
          </a:lstStyle>
          <a:p>
            <a:r>
              <a:rPr lang="ru-RU" dirty="0" smtClean="0"/>
              <a:t>Вопрос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07.10.2025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 userDrawn="1"/>
        </p:nvSpPr>
        <p:spPr>
          <a:xfrm>
            <a:off x="2051720" y="1700808"/>
            <a:ext cx="4896544" cy="9361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051720" y="2636912"/>
            <a:ext cx="4896544" cy="9361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051720" y="3573016"/>
            <a:ext cx="4896544" cy="9361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051720" y="4509120"/>
            <a:ext cx="4896544" cy="9361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лево 11">
            <a:hlinkClick r:id="" action="ppaction://hlinkshowjump?jump=previousslide"/>
          </p:cNvPr>
          <p:cNvSpPr/>
          <p:nvPr userDrawn="1"/>
        </p:nvSpPr>
        <p:spPr>
          <a:xfrm>
            <a:off x="827584" y="2996952"/>
            <a:ext cx="1008112" cy="1224136"/>
          </a:xfrm>
          <a:prstGeom prst="lef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86814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05436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68943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2453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6860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73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74" r:id="rId10"/>
    <p:sldLayoutId id="2147483675" r:id="rId11"/>
    <p:sldLayoutId id="2147483676" r:id="rId12"/>
    <p:sldLayoutId id="2147483668" r:id="rId13"/>
    <p:sldLayoutId id="2147483669" r:id="rId14"/>
    <p:sldLayoutId id="2147483670" r:id="rId15"/>
    <p:sldLayoutId id="2147483671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6.xml"/><Relationship Id="rId13" Type="http://schemas.openxmlformats.org/officeDocument/2006/relationships/slide" Target="slide26.xml"/><Relationship Id="rId18" Type="http://schemas.openxmlformats.org/officeDocument/2006/relationships/slide" Target="slide36.xml"/><Relationship Id="rId3" Type="http://schemas.openxmlformats.org/officeDocument/2006/relationships/slide" Target="slide6.xml"/><Relationship Id="rId21" Type="http://schemas.openxmlformats.org/officeDocument/2006/relationships/slide" Target="slide42.xml"/><Relationship Id="rId7" Type="http://schemas.openxmlformats.org/officeDocument/2006/relationships/slide" Target="slide14.xml"/><Relationship Id="rId12" Type="http://schemas.openxmlformats.org/officeDocument/2006/relationships/slide" Target="slide24.xml"/><Relationship Id="rId17" Type="http://schemas.openxmlformats.org/officeDocument/2006/relationships/slide" Target="slide34.xml"/><Relationship Id="rId2" Type="http://schemas.openxmlformats.org/officeDocument/2006/relationships/slide" Target="slide4.xml"/><Relationship Id="rId16" Type="http://schemas.openxmlformats.org/officeDocument/2006/relationships/slide" Target="slide32.xml"/><Relationship Id="rId20" Type="http://schemas.openxmlformats.org/officeDocument/2006/relationships/slide" Target="slide40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2.xml"/><Relationship Id="rId11" Type="http://schemas.openxmlformats.org/officeDocument/2006/relationships/slide" Target="slide22.xml"/><Relationship Id="rId5" Type="http://schemas.openxmlformats.org/officeDocument/2006/relationships/slide" Target="slide10.xml"/><Relationship Id="rId15" Type="http://schemas.openxmlformats.org/officeDocument/2006/relationships/slide" Target="slide30.xml"/><Relationship Id="rId10" Type="http://schemas.openxmlformats.org/officeDocument/2006/relationships/slide" Target="slide20.xml"/><Relationship Id="rId19" Type="http://schemas.openxmlformats.org/officeDocument/2006/relationships/slide" Target="slide38.xml"/><Relationship Id="rId4" Type="http://schemas.openxmlformats.org/officeDocument/2006/relationships/slide" Target="slide8.xml"/><Relationship Id="rId9" Type="http://schemas.openxmlformats.org/officeDocument/2006/relationships/slide" Target="slide18.xml"/><Relationship Id="rId14" Type="http://schemas.openxmlformats.org/officeDocument/2006/relationships/slide" Target="slide28.xml"/><Relationship Id="rId22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1.png"/><Relationship Id="rId4" Type="http://schemas.openxmlformats.org/officeDocument/2006/relationships/image" Target="../media/image31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331640" y="620688"/>
            <a:ext cx="59766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chemeClr val="accent2"/>
                </a:solidFill>
                <a:latin typeface="Akrobat Light" pitchFamily="50" charset="-52"/>
              </a:rPr>
              <a:t>РОБОКВИЗ</a:t>
            </a:r>
            <a:endParaRPr lang="ru-RU" sz="4000" dirty="0">
              <a:solidFill>
                <a:schemeClr val="accent2"/>
              </a:solidFill>
              <a:latin typeface="Akrobat Light" pitchFamily="50" charset="-52"/>
            </a:endParaRPr>
          </a:p>
        </p:txBody>
      </p:sp>
      <p:sp>
        <p:nvSpPr>
          <p:cNvPr id="7" name="Прямоугольник 6">
            <a:hlinkClick r:id="rId3" action="ppaction://hlinksldjump"/>
          </p:cNvPr>
          <p:cNvSpPr/>
          <p:nvPr/>
        </p:nvSpPr>
        <p:spPr>
          <a:xfrm>
            <a:off x="2699792" y="4941168"/>
            <a:ext cx="3600400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chemeClr val="accent2"/>
                </a:solidFill>
                <a:latin typeface="Akrobat Light" pitchFamily="50" charset="-52"/>
              </a:rPr>
              <a:t>Начали</a:t>
            </a:r>
            <a:endParaRPr lang="ru-RU" sz="4000" dirty="0">
              <a:solidFill>
                <a:schemeClr val="accent2"/>
              </a:solidFill>
              <a:latin typeface="Akrobat Light" pitchFamily="50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23728" y="0"/>
            <a:ext cx="47525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dirty="0" smtClean="0">
                <a:solidFill>
                  <a:schemeClr val="accent2"/>
                </a:solidFill>
                <a:latin typeface="Akrobat Light" pitchFamily="50" charset="-52"/>
              </a:rPr>
              <a:t>Выбирай</a:t>
            </a:r>
            <a:endParaRPr lang="ru-RU" sz="5400" dirty="0">
              <a:solidFill>
                <a:schemeClr val="accent2"/>
              </a:solidFill>
              <a:latin typeface="Akrobat Light" pitchFamily="50" charset="-52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43608" y="1340768"/>
            <a:ext cx="1368152" cy="792088"/>
          </a:xfrm>
          <a:prstGeom prst="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hlinkClick r:id="rId2" action="ppaction://hlinksldjump"/>
              </a:rPr>
              <a:t>1</a:t>
            </a:r>
            <a:endParaRPr lang="ru-RU" sz="4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411760" y="1340768"/>
            <a:ext cx="1368152" cy="792088"/>
          </a:xfrm>
          <a:prstGeom prst="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hlinkClick r:id="rId3" action="ppaction://hlinksldjump"/>
              </a:rPr>
              <a:t>2</a:t>
            </a:r>
            <a:endParaRPr lang="ru-RU" sz="44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779912" y="1340768"/>
            <a:ext cx="1368152" cy="792088"/>
          </a:xfrm>
          <a:prstGeom prst="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hlinkClick r:id="rId4" action="ppaction://hlinksldjump"/>
              </a:rPr>
              <a:t>3</a:t>
            </a:r>
            <a:endParaRPr lang="ru-RU" sz="4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148064" y="1340768"/>
            <a:ext cx="1368152" cy="792088"/>
          </a:xfrm>
          <a:prstGeom prst="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hlinkClick r:id="rId5" action="ppaction://hlinksldjump"/>
              </a:rPr>
              <a:t>4</a:t>
            </a:r>
            <a:endParaRPr lang="ru-RU" sz="44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516216" y="1340768"/>
            <a:ext cx="1368152" cy="792088"/>
          </a:xfrm>
          <a:prstGeom prst="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hlinkClick r:id="rId6" action="ppaction://hlinksldjump"/>
              </a:rPr>
              <a:t>5</a:t>
            </a:r>
            <a:endParaRPr lang="ru-RU" sz="44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1043608" y="2132856"/>
            <a:ext cx="1368152" cy="792088"/>
          </a:xfrm>
          <a:prstGeom prst="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hlinkClick r:id="rId7" action="ppaction://hlinksldjump"/>
              </a:rPr>
              <a:t>6</a:t>
            </a:r>
            <a:endParaRPr lang="ru-RU" sz="44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411760" y="2132856"/>
            <a:ext cx="1368152" cy="792088"/>
          </a:xfrm>
          <a:prstGeom prst="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hlinkClick r:id="rId8" action="ppaction://hlinksldjump"/>
              </a:rPr>
              <a:t>7</a:t>
            </a:r>
            <a:endParaRPr lang="ru-RU" sz="44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779912" y="2132856"/>
            <a:ext cx="1368152" cy="792088"/>
          </a:xfrm>
          <a:prstGeom prst="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hlinkClick r:id="rId9" action="ppaction://hlinksldjump"/>
              </a:rPr>
              <a:t>8</a:t>
            </a:r>
            <a:endParaRPr lang="ru-RU" sz="44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5148064" y="2132856"/>
            <a:ext cx="1368152" cy="792088"/>
          </a:xfrm>
          <a:prstGeom prst="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hlinkClick r:id="rId10" action="ppaction://hlinksldjump"/>
              </a:rPr>
              <a:t>9</a:t>
            </a:r>
            <a:endParaRPr lang="ru-RU" sz="4400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6516216" y="2132856"/>
            <a:ext cx="1368152" cy="792088"/>
          </a:xfrm>
          <a:prstGeom prst="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hlinkClick r:id="rId11" action="ppaction://hlinksldjump"/>
              </a:rPr>
              <a:t>10</a:t>
            </a:r>
            <a:endParaRPr lang="ru-RU" sz="4400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1043608" y="2924944"/>
            <a:ext cx="1368152" cy="792088"/>
          </a:xfrm>
          <a:prstGeom prst="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hlinkClick r:id="rId12" action="ppaction://hlinksldjump"/>
              </a:rPr>
              <a:t>11</a:t>
            </a:r>
            <a:endParaRPr lang="ru-RU" sz="4400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2411760" y="2924944"/>
            <a:ext cx="1368152" cy="792088"/>
          </a:xfrm>
          <a:prstGeom prst="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hlinkClick r:id="rId13" action="ppaction://hlinksldjump"/>
              </a:rPr>
              <a:t>12</a:t>
            </a:r>
            <a:endParaRPr lang="ru-RU" sz="4400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3779912" y="2924944"/>
            <a:ext cx="1368152" cy="792088"/>
          </a:xfrm>
          <a:prstGeom prst="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hlinkClick r:id="rId14" action="ppaction://hlinksldjump"/>
              </a:rPr>
              <a:t>13</a:t>
            </a:r>
            <a:endParaRPr lang="ru-RU" sz="4400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5148064" y="2924944"/>
            <a:ext cx="1368152" cy="792088"/>
          </a:xfrm>
          <a:prstGeom prst="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hlinkClick r:id="rId15" action="ppaction://hlinksldjump"/>
              </a:rPr>
              <a:t>14</a:t>
            </a:r>
            <a:endParaRPr lang="ru-RU" sz="4400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6516216" y="2924944"/>
            <a:ext cx="1368152" cy="792088"/>
          </a:xfrm>
          <a:prstGeom prst="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hlinkClick r:id="rId16" action="ppaction://hlinksldjump"/>
              </a:rPr>
              <a:t>15</a:t>
            </a:r>
            <a:endParaRPr lang="ru-RU" sz="44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1043608" y="3717032"/>
            <a:ext cx="1368152" cy="792088"/>
          </a:xfrm>
          <a:prstGeom prst="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hlinkClick r:id="rId17" action="ppaction://hlinksldjump"/>
              </a:rPr>
              <a:t>16</a:t>
            </a:r>
            <a:endParaRPr lang="ru-RU" sz="44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2411760" y="3717032"/>
            <a:ext cx="1368152" cy="792088"/>
          </a:xfrm>
          <a:prstGeom prst="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hlinkClick r:id="rId18" action="ppaction://hlinksldjump"/>
              </a:rPr>
              <a:t>17</a:t>
            </a:r>
            <a:endParaRPr lang="ru-RU" sz="4400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3779912" y="3717032"/>
            <a:ext cx="1368152" cy="792088"/>
          </a:xfrm>
          <a:prstGeom prst="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hlinkClick r:id="rId19" action="ppaction://hlinksldjump"/>
              </a:rPr>
              <a:t>18</a:t>
            </a:r>
            <a:endParaRPr lang="ru-RU" sz="4400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5148064" y="3717032"/>
            <a:ext cx="1368152" cy="792088"/>
          </a:xfrm>
          <a:prstGeom prst="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hlinkClick r:id="rId20" action="ppaction://hlinksldjump"/>
              </a:rPr>
              <a:t>19</a:t>
            </a:r>
            <a:endParaRPr lang="ru-RU" sz="4400" dirty="0"/>
          </a:p>
        </p:txBody>
      </p:sp>
      <p:sp>
        <p:nvSpPr>
          <p:cNvPr id="28" name="Прямоугольник 27"/>
          <p:cNvSpPr/>
          <p:nvPr/>
        </p:nvSpPr>
        <p:spPr>
          <a:xfrm>
            <a:off x="6516216" y="3717032"/>
            <a:ext cx="1368152" cy="792088"/>
          </a:xfrm>
          <a:prstGeom prst="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hlinkClick r:id="rId21" action="ppaction://hlinksldjump"/>
              </a:rPr>
              <a:t>20</a:t>
            </a:r>
            <a:endParaRPr lang="ru-RU" sz="4400" dirty="0"/>
          </a:p>
        </p:txBody>
      </p:sp>
      <p:sp>
        <p:nvSpPr>
          <p:cNvPr id="29" name="Прямоугольник 28">
            <a:hlinkClick r:id="rId22" action="ppaction://hlinksldjump"/>
          </p:cNvPr>
          <p:cNvSpPr/>
          <p:nvPr/>
        </p:nvSpPr>
        <p:spPr>
          <a:xfrm>
            <a:off x="8063880" y="0"/>
            <a:ext cx="1080120" cy="57606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2"/>
                </a:solidFill>
                <a:latin typeface="Akrobat Light" pitchFamily="50" charset="-52"/>
              </a:rPr>
              <a:t>Показ</a:t>
            </a:r>
            <a:endParaRPr lang="ru-RU" dirty="0">
              <a:solidFill>
                <a:schemeClr val="accent2"/>
              </a:solidFill>
              <a:latin typeface="Akrobat Light" pitchFamily="50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4A2A2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0EA34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2727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00AA4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9B921"/>
                                      </p:to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00AA4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4A2A2"/>
                                      </p:to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9B921"/>
                                      </p:to>
                                    </p:animClr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0EA34"/>
                                      </p:to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4A2A2"/>
                                      </p:to>
                                    </p:animClr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4A2A2"/>
                                      </p:to>
                                    </p:animClr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0EA34"/>
                                      </p:to>
                                    </p:animClr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4A2A2"/>
                                      </p:to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4A2A2"/>
                                      </p:to>
                                    </p:animClr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2727"/>
                                      </p:to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9B921"/>
                                      </p:to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2727"/>
                                      </p:to>
                                    </p:animClr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00AA4"/>
                                      </p:to>
                                    </p:animClr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4A2A2"/>
                                      </p:to>
                                    </p:animClr>
                                    <p:set>
                                      <p:cBhvr>
                                        <p:cTn id="1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4A2A2"/>
                                      </p:to>
                                    </p:animClr>
                                    <p:set>
                                      <p:cBhvr>
                                        <p:cTn id="1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23728" y="0"/>
            <a:ext cx="47525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dirty="0" smtClean="0">
                <a:solidFill>
                  <a:schemeClr val="accent2"/>
                </a:solidFill>
                <a:latin typeface="Akrobat Light" pitchFamily="50" charset="-52"/>
              </a:rPr>
              <a:t>Запоминай</a:t>
            </a:r>
            <a:endParaRPr lang="ru-RU" sz="5400" dirty="0">
              <a:solidFill>
                <a:schemeClr val="accent2"/>
              </a:solidFill>
              <a:latin typeface="Akrobat Light" pitchFamily="50" charset="-52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43608" y="1340768"/>
            <a:ext cx="1368152" cy="79208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1</a:t>
            </a:r>
            <a:endParaRPr lang="ru-RU" sz="4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411760" y="1340768"/>
            <a:ext cx="1368152" cy="79208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2</a:t>
            </a:r>
            <a:endParaRPr lang="ru-RU" sz="44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779912" y="1340768"/>
            <a:ext cx="1368152" cy="792088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3</a:t>
            </a:r>
            <a:endParaRPr lang="ru-RU" sz="4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148064" y="1340768"/>
            <a:ext cx="1368152" cy="792088"/>
          </a:xfrm>
          <a:prstGeom prst="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4</a:t>
            </a:r>
            <a:endParaRPr lang="ru-RU" sz="44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516216" y="1340768"/>
            <a:ext cx="1368152" cy="79208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5</a:t>
            </a:r>
            <a:endParaRPr lang="ru-RU" sz="44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1043608" y="2132856"/>
            <a:ext cx="1368152" cy="792088"/>
          </a:xfrm>
          <a:prstGeom prst="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6</a:t>
            </a:r>
            <a:endParaRPr lang="ru-RU" sz="44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411760" y="2132856"/>
            <a:ext cx="1368152" cy="79208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7</a:t>
            </a:r>
            <a:endParaRPr lang="ru-RU" sz="44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779912" y="2132856"/>
            <a:ext cx="1368152" cy="79208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8</a:t>
            </a:r>
            <a:endParaRPr lang="ru-RU" sz="44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5148064" y="2132856"/>
            <a:ext cx="1368152" cy="79208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9</a:t>
            </a:r>
            <a:endParaRPr lang="ru-RU" sz="4400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6516216" y="2132856"/>
            <a:ext cx="1368152" cy="79208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10</a:t>
            </a:r>
            <a:endParaRPr lang="ru-RU" sz="4400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1043608" y="2924944"/>
            <a:ext cx="1368152" cy="79208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11</a:t>
            </a:r>
            <a:endParaRPr lang="ru-RU" sz="4400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2411760" y="2924944"/>
            <a:ext cx="1368152" cy="79208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12</a:t>
            </a:r>
            <a:endParaRPr lang="ru-RU" sz="4400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3779912" y="2924944"/>
            <a:ext cx="1368152" cy="79208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13</a:t>
            </a:r>
            <a:endParaRPr lang="ru-RU" sz="4400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5148064" y="2924944"/>
            <a:ext cx="1368152" cy="79208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14</a:t>
            </a:r>
            <a:endParaRPr lang="ru-RU" sz="4400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6516216" y="2924944"/>
            <a:ext cx="1368152" cy="792088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15</a:t>
            </a:r>
            <a:endParaRPr lang="ru-RU" sz="44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1043608" y="3717032"/>
            <a:ext cx="1368152" cy="79208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16</a:t>
            </a:r>
            <a:endParaRPr lang="ru-RU" sz="44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2411760" y="3717032"/>
            <a:ext cx="1368152" cy="792088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17</a:t>
            </a:r>
            <a:endParaRPr lang="ru-RU" sz="4400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3779912" y="3717032"/>
            <a:ext cx="1368152" cy="792088"/>
          </a:xfrm>
          <a:prstGeom prst="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18</a:t>
            </a:r>
            <a:endParaRPr lang="ru-RU" sz="4400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5148064" y="3717032"/>
            <a:ext cx="1368152" cy="79208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19</a:t>
            </a:r>
            <a:endParaRPr lang="ru-RU" sz="4400" dirty="0"/>
          </a:p>
        </p:txBody>
      </p:sp>
      <p:sp>
        <p:nvSpPr>
          <p:cNvPr id="28" name="Прямоугольник 27"/>
          <p:cNvSpPr/>
          <p:nvPr/>
        </p:nvSpPr>
        <p:spPr>
          <a:xfrm>
            <a:off x="6516216" y="3717032"/>
            <a:ext cx="1368152" cy="79208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20</a:t>
            </a:r>
            <a:endParaRPr lang="ru-RU" sz="4400" dirty="0"/>
          </a:p>
        </p:txBody>
      </p:sp>
      <p:sp>
        <p:nvSpPr>
          <p:cNvPr id="29" name="Прямоугольник 28">
            <a:hlinkClick r:id="rId2" action="ppaction://hlinksldjump"/>
          </p:cNvPr>
          <p:cNvSpPr/>
          <p:nvPr/>
        </p:nvSpPr>
        <p:spPr>
          <a:xfrm>
            <a:off x="0" y="0"/>
            <a:ext cx="1259632" cy="57606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2"/>
                </a:solidFill>
                <a:latin typeface="Akrobat Light" pitchFamily="50" charset="-52"/>
              </a:rPr>
              <a:t>Возврат</a:t>
            </a:r>
            <a:endParaRPr lang="ru-RU" dirty="0">
              <a:solidFill>
                <a:schemeClr val="accent2"/>
              </a:solidFill>
              <a:latin typeface="Akrobat Light" pitchFamily="50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 1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0" y="836712"/>
            <a:ext cx="9144000" cy="4320480"/>
          </a:xfrm>
        </p:spPr>
        <p:txBody>
          <a:bodyPr/>
          <a:lstStyle/>
          <a:p>
            <a:pPr marL="0" indent="0" algn="ctr">
              <a:lnSpc>
                <a:spcPct val="150000"/>
              </a:lnSpc>
              <a:spcBef>
                <a:spcPts val="0"/>
              </a:spcBef>
            </a:pPr>
            <a:r>
              <a:rPr lang="ru-RU" dirty="0" smtClean="0">
                <a:solidFill>
                  <a:schemeClr val="bg1"/>
                </a:solidFill>
                <a:latin typeface="Akrobat Light"/>
              </a:rPr>
              <a:t>Полное название данного набора конструктора?</a:t>
            </a:r>
            <a:endParaRPr lang="ru-RU" dirty="0">
              <a:solidFill>
                <a:schemeClr val="bg1"/>
              </a:solidFill>
              <a:latin typeface="Akrobat Light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857" y="2420888"/>
            <a:ext cx="3636285" cy="27363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 1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696854" y="2852936"/>
            <a:ext cx="54377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Akrobat Light"/>
              </a:rPr>
              <a:t>LEGO </a:t>
            </a:r>
            <a:r>
              <a:rPr lang="en-US" sz="3600" dirty="0" err="1" smtClean="0">
                <a:solidFill>
                  <a:schemeClr val="bg1"/>
                </a:solidFill>
                <a:latin typeface="Akrobat Light"/>
              </a:rPr>
              <a:t>Mindstorms</a:t>
            </a:r>
            <a:r>
              <a:rPr lang="en-US" sz="3600" dirty="0" smtClean="0">
                <a:solidFill>
                  <a:schemeClr val="bg1"/>
                </a:solidFill>
                <a:latin typeface="Akrobat Light"/>
              </a:rPr>
              <a:t> EV3</a:t>
            </a:r>
            <a:endParaRPr lang="ru-RU" sz="3600" dirty="0">
              <a:solidFill>
                <a:schemeClr val="bg1"/>
              </a:solidFill>
              <a:latin typeface="Akrobat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 2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0" y="1268760"/>
            <a:ext cx="9144000" cy="1584176"/>
          </a:xfrm>
        </p:spPr>
        <p:txBody>
          <a:bodyPr/>
          <a:lstStyle/>
          <a:p>
            <a:pPr marL="0" indent="0" algn="ctr">
              <a:lnSpc>
                <a:spcPct val="150000"/>
              </a:lnSpc>
              <a:spcBef>
                <a:spcPts val="0"/>
              </a:spcBef>
            </a:pPr>
            <a:r>
              <a:rPr lang="ru-RU" dirty="0">
                <a:solidFill>
                  <a:schemeClr val="bg1"/>
                </a:solidFill>
                <a:latin typeface="Akrobat Light"/>
              </a:rPr>
              <a:t>Что изображено на картинке?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</a:pPr>
            <a:endParaRPr lang="ru-RU" dirty="0">
              <a:solidFill>
                <a:schemeClr val="bg2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6575" y="2132856"/>
            <a:ext cx="2990850" cy="25431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 2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879812" y="2420888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chemeClr val="bg1"/>
                </a:solidFill>
                <a:latin typeface="Akrobat Light"/>
              </a:rPr>
              <a:t>Датчик цвета</a:t>
            </a:r>
            <a:endParaRPr lang="ru-RU" sz="3600" dirty="0">
              <a:solidFill>
                <a:schemeClr val="bg1"/>
              </a:solidFill>
              <a:latin typeface="Akrobat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Вопрос 3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 algn="ctr">
              <a:lnSpc>
                <a:spcPct val="150000"/>
              </a:lnSpc>
              <a:spcBef>
                <a:spcPts val="0"/>
              </a:spcBef>
            </a:pPr>
            <a:r>
              <a:rPr lang="ru-RU" dirty="0">
                <a:solidFill>
                  <a:schemeClr val="bg1"/>
                </a:solidFill>
                <a:latin typeface="Akrobat Light"/>
              </a:rPr>
              <a:t>Что изображено на картинке?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6330" y="2132856"/>
            <a:ext cx="2511339" cy="26068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 3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722502" y="2492896"/>
            <a:ext cx="5698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chemeClr val="bg2"/>
                </a:solidFill>
                <a:latin typeface="Akrobat Light"/>
              </a:rPr>
              <a:t>Инфракрасный датчик</a:t>
            </a:r>
            <a:endParaRPr lang="ru-RU" sz="3600" dirty="0">
              <a:solidFill>
                <a:schemeClr val="bg2"/>
              </a:solidFill>
              <a:latin typeface="Akrobat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 4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 algn="ctr">
              <a:lnSpc>
                <a:spcPct val="150000"/>
              </a:lnSpc>
              <a:spcBef>
                <a:spcPts val="0"/>
              </a:spcBef>
            </a:pPr>
            <a:r>
              <a:rPr lang="ru-RU" dirty="0">
                <a:solidFill>
                  <a:schemeClr val="bg1"/>
                </a:solidFill>
                <a:latin typeface="Akrobat Light"/>
              </a:rPr>
              <a:t>Что изображено на картинке?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</a:pPr>
            <a:endParaRPr lang="ru-RU" dirty="0">
              <a:solidFill>
                <a:schemeClr val="bg2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2276872"/>
            <a:ext cx="2424759" cy="23762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 4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640749" y="2420888"/>
            <a:ext cx="58625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chemeClr val="bg2"/>
                </a:solidFill>
                <a:latin typeface="Akrobat Light"/>
              </a:rPr>
              <a:t>Ультразвуковой датчик</a:t>
            </a:r>
            <a:endParaRPr lang="ru-RU" sz="3600" dirty="0">
              <a:solidFill>
                <a:schemeClr val="bg2"/>
              </a:solidFill>
              <a:latin typeface="Akrobat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 5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bg1"/>
                </a:solidFill>
                <a:latin typeface="Akrobat Light"/>
              </a:rPr>
              <a:t>Что изображено на картинке?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2276872"/>
            <a:ext cx="3456384" cy="25922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 5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0" y="2564904"/>
            <a:ext cx="9144000" cy="576064"/>
          </a:xfrm>
        </p:spPr>
        <p:txBody>
          <a:bodyPr>
            <a:noAutofit/>
          </a:bodyPr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Akrobat Light"/>
              </a:rPr>
              <a:t>Гироскопический датчик</a:t>
            </a:r>
          </a:p>
          <a:p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 6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Akrobat Light"/>
              </a:rPr>
              <a:t>Что изображено на картинке?</a:t>
            </a:r>
            <a:endParaRPr lang="ru-RU" dirty="0">
              <a:solidFill>
                <a:schemeClr val="bg1"/>
              </a:solidFill>
              <a:latin typeface="Akrobat Light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4702" y="2708920"/>
            <a:ext cx="3114595" cy="20467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 6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0" y="2420888"/>
            <a:ext cx="9144000" cy="2736900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Akrobat Light"/>
              </a:rPr>
              <a:t>Датчик нажатия</a:t>
            </a:r>
            <a:endParaRPr lang="ru-RU" sz="3600" dirty="0">
              <a:solidFill>
                <a:schemeClr val="bg1"/>
              </a:solidFill>
              <a:latin typeface="Akrobat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 7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bg1"/>
                </a:solidFill>
                <a:latin typeface="Akrobat Light"/>
              </a:rPr>
              <a:t>Что изображено на картинке?</a:t>
            </a:r>
          </a:p>
          <a:p>
            <a:pPr algn="ctr"/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8068" y="2492896"/>
            <a:ext cx="3347864" cy="25108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 7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0" y="2564904"/>
            <a:ext cx="9144000" cy="2592884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Akrobat Light"/>
              </a:rPr>
              <a:t>Большой мотор</a:t>
            </a:r>
            <a:endParaRPr lang="ru-RU" sz="3600" dirty="0">
              <a:solidFill>
                <a:schemeClr val="bg1"/>
              </a:solidFill>
              <a:latin typeface="Akrobat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 8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bg1"/>
                </a:solidFill>
                <a:latin typeface="Akrobat Light"/>
              </a:rPr>
              <a:t>Что изображено на картинке?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437" y="2492896"/>
            <a:ext cx="2143125" cy="2143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 8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0" y="2564904"/>
            <a:ext cx="9144000" cy="2592884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Akrobat Light"/>
              </a:rPr>
              <a:t>Средний мотор</a:t>
            </a:r>
            <a:endParaRPr lang="ru-RU" sz="3600" dirty="0">
              <a:solidFill>
                <a:schemeClr val="bg1"/>
              </a:solidFill>
              <a:latin typeface="Akrobat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 9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bg1"/>
                </a:solidFill>
                <a:latin typeface="Akrobat Light"/>
              </a:rPr>
              <a:t>Что изображено на картинке?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5818" y="2564904"/>
            <a:ext cx="2472364" cy="23303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 9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0" y="2636912"/>
            <a:ext cx="9144000" cy="2520876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Akrobat Light"/>
              </a:rPr>
              <a:t>Инфракрасный маяк</a:t>
            </a:r>
            <a:endParaRPr lang="ru-RU" sz="3600" dirty="0">
              <a:solidFill>
                <a:schemeClr val="bg1"/>
              </a:solidFill>
              <a:latin typeface="Akrobat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 10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8959" y="2852936"/>
            <a:ext cx="4366081" cy="1187574"/>
          </a:xfrm>
          <a:prstGeom prst="rect">
            <a:avLst/>
          </a:prstGeom>
        </p:spPr>
      </p:pic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Akrobat Light"/>
              </a:rPr>
              <a:t>Как называются данные детали?</a:t>
            </a:r>
            <a:endParaRPr lang="ru-RU" dirty="0">
              <a:solidFill>
                <a:schemeClr val="bg1"/>
              </a:solidFill>
              <a:latin typeface="Akrobat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 10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0" y="2492896"/>
            <a:ext cx="9144000" cy="2664892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Akrobat Light"/>
              </a:rPr>
              <a:t>Балки</a:t>
            </a:r>
            <a:endParaRPr lang="ru-RU" sz="3600" dirty="0">
              <a:solidFill>
                <a:schemeClr val="bg1"/>
              </a:solidFill>
              <a:latin typeface="Akrobat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 11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1720" y="3212976"/>
            <a:ext cx="5072975" cy="758949"/>
          </a:xfrm>
          <a:prstGeom prst="rect">
            <a:avLst/>
          </a:prstGeom>
        </p:spPr>
      </p:pic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0" y="1268760"/>
            <a:ext cx="9144000" cy="792088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bg1"/>
                </a:solidFill>
                <a:latin typeface="Akrobat Light"/>
              </a:rPr>
              <a:t>Как называются данные детали?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 11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0" y="2348880"/>
            <a:ext cx="9144000" cy="2808908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Akrobat Light"/>
              </a:rPr>
              <a:t>Штифты</a:t>
            </a:r>
            <a:endParaRPr lang="ru-RU" sz="3600" dirty="0">
              <a:solidFill>
                <a:schemeClr val="bg1"/>
              </a:solidFill>
              <a:latin typeface="Akrobat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 12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bg1"/>
                </a:solidFill>
                <a:latin typeface="Akrobat Light"/>
              </a:rPr>
              <a:t>Как называются данные детали?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7012" y="3218312"/>
            <a:ext cx="3609975" cy="8096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 12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0" y="2636912"/>
            <a:ext cx="9144000" cy="2520876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Akrobat Light"/>
              </a:rPr>
              <a:t>Оси</a:t>
            </a:r>
            <a:endParaRPr lang="ru-RU" sz="3600" dirty="0">
              <a:solidFill>
                <a:schemeClr val="bg1"/>
              </a:solidFill>
              <a:latin typeface="Akrobat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 13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6962" y="3429000"/>
            <a:ext cx="4410075" cy="1047750"/>
          </a:xfrm>
          <a:prstGeom prst="rect">
            <a:avLst/>
          </a:prstGeom>
        </p:spPr>
      </p:pic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bg1"/>
                </a:solidFill>
                <a:latin typeface="Akrobat Light"/>
              </a:rPr>
              <a:t>Как называются данные детали?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 13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0" y="2420888"/>
            <a:ext cx="9144000" cy="2736900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Akrobat Light"/>
              </a:rPr>
              <a:t>Зубчатые колеса (шестеренки)</a:t>
            </a:r>
            <a:endParaRPr lang="ru-RU" sz="3600" dirty="0">
              <a:solidFill>
                <a:schemeClr val="bg1"/>
              </a:solidFill>
              <a:latin typeface="Akrobat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 14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Akrobat Light"/>
              </a:rPr>
              <a:t>Как называется автоматическое устройство, созданное по принципу живого организма?</a:t>
            </a:r>
            <a:endParaRPr lang="ru-RU" dirty="0">
              <a:solidFill>
                <a:schemeClr val="bg1"/>
              </a:solidFill>
              <a:latin typeface="Akrobat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 14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0" y="2492896"/>
            <a:ext cx="9144000" cy="2664892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Akrobat Light"/>
              </a:rPr>
              <a:t>Робот</a:t>
            </a:r>
            <a:endParaRPr lang="ru-RU" sz="3600" dirty="0">
              <a:solidFill>
                <a:schemeClr val="bg1"/>
              </a:solidFill>
              <a:latin typeface="Akrobat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 15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Akrobat Light"/>
              </a:rPr>
              <a:t>Разгадай ребус</a:t>
            </a:r>
            <a:endParaRPr lang="ru-RU" dirty="0">
              <a:solidFill>
                <a:schemeClr val="bg1"/>
              </a:solidFill>
              <a:latin typeface="Akrobat Ligh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39552" y="2184459"/>
            <a:ext cx="8208912" cy="2512124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28" y="2449382"/>
            <a:ext cx="1946650" cy="194665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2384469" y="2463478"/>
            <a:ext cx="1116487" cy="160706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1080" y="2366415"/>
            <a:ext cx="1600048" cy="187302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27255" y="2357248"/>
            <a:ext cx="1593695" cy="185149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77077" y="2941359"/>
            <a:ext cx="1551337" cy="86754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18311" y="2478132"/>
            <a:ext cx="175270" cy="28807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08846" y="2478132"/>
            <a:ext cx="175270" cy="28807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05991" y="2461894"/>
            <a:ext cx="175270" cy="288077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52571" y="2357248"/>
            <a:ext cx="175270" cy="288077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47248" y="2357247"/>
            <a:ext cx="175270" cy="288077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27361" y="2357247"/>
            <a:ext cx="175270" cy="288077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41072" y="3751130"/>
            <a:ext cx="175270" cy="288077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38840" y="3756499"/>
            <a:ext cx="175270" cy="2880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 15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0" y="2636912"/>
            <a:ext cx="9144000" cy="2520876"/>
          </a:xfrm>
        </p:spPr>
        <p:txBody>
          <a:bodyPr>
            <a:normAutofit/>
          </a:bodyPr>
          <a:lstStyle/>
          <a:p>
            <a:pPr algn="ctr"/>
            <a:r>
              <a:rPr lang="ru-RU" sz="3600" dirty="0" err="1" smtClean="0">
                <a:solidFill>
                  <a:schemeClr val="bg1"/>
                </a:solidFill>
                <a:latin typeface="Akrobat Light"/>
              </a:rPr>
              <a:t>Квадрокоптер</a:t>
            </a:r>
            <a:endParaRPr lang="ru-RU" sz="3600" dirty="0">
              <a:solidFill>
                <a:schemeClr val="bg1"/>
              </a:solidFill>
              <a:latin typeface="Akrobat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 16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bg1"/>
                </a:solidFill>
                <a:latin typeface="Akrobat Light"/>
              </a:rPr>
              <a:t>Разгадай ребус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5500" y="2543175"/>
            <a:ext cx="4953000" cy="17716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 16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0" y="2564904"/>
            <a:ext cx="9144000" cy="2592884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Akrobat Light"/>
              </a:rPr>
              <a:t>Манипулятор</a:t>
            </a:r>
            <a:endParaRPr lang="ru-RU" sz="3600" dirty="0">
              <a:solidFill>
                <a:schemeClr val="bg1"/>
              </a:solidFill>
              <a:latin typeface="Akrobat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 17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1529916" y="1196752"/>
            <a:ext cx="6084168" cy="388843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Akrobat Light"/>
              </a:rPr>
              <a:t>Известный мультфильм созданный студиями </a:t>
            </a:r>
            <a:r>
              <a:rPr lang="en-US" dirty="0" smtClean="0">
                <a:solidFill>
                  <a:schemeClr val="bg1"/>
                </a:solidFill>
              </a:rPr>
              <a:t>Pixar</a:t>
            </a:r>
            <a:r>
              <a:rPr lang="ru-RU" dirty="0" smtClean="0">
                <a:solidFill>
                  <a:schemeClr val="bg1"/>
                </a:solidFill>
                <a:latin typeface="Akrobat Light"/>
              </a:rPr>
              <a:t> и</a:t>
            </a:r>
            <a:r>
              <a:rPr lang="en-US" dirty="0" smtClean="0">
                <a:solidFill>
                  <a:schemeClr val="bg1"/>
                </a:solidFill>
              </a:rPr>
              <a:t> Disney</a:t>
            </a:r>
            <a:endParaRPr lang="ru-RU" dirty="0">
              <a:solidFill>
                <a:schemeClr val="bg1"/>
              </a:solidFill>
              <a:latin typeface="Akrobat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 17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24384" y="1268760"/>
            <a:ext cx="9119616" cy="3889028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Akrobat Light"/>
              </a:rPr>
              <a:t>ВАЛЛ-И</a:t>
            </a:r>
            <a:endParaRPr lang="ru-RU" sz="3600" dirty="0">
              <a:solidFill>
                <a:schemeClr val="bg1"/>
              </a:solidFill>
              <a:latin typeface="Akrobat Light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0926" y="2066858"/>
            <a:ext cx="4762148" cy="30977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 18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Akrobat Light"/>
              </a:rPr>
              <a:t>Какой мультик зашифрован на картинках</a:t>
            </a:r>
            <a:endParaRPr lang="ru-RU" dirty="0">
              <a:solidFill>
                <a:schemeClr val="bg1"/>
              </a:solidFill>
              <a:latin typeface="Akrobat Light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5523" y="1916832"/>
            <a:ext cx="2342804" cy="288032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4549" y="1916831"/>
            <a:ext cx="2477435" cy="288032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6296" y="1916831"/>
            <a:ext cx="1292713" cy="288032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3568" y="1916832"/>
            <a:ext cx="2121692" cy="28803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 18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Akrobat Light"/>
              </a:rPr>
              <a:t>Город Героев (робот </a:t>
            </a:r>
            <a:r>
              <a:rPr lang="ru-RU" sz="3600" dirty="0" err="1" smtClean="0">
                <a:solidFill>
                  <a:schemeClr val="bg1"/>
                </a:solidFill>
                <a:latin typeface="Akrobat Light"/>
              </a:rPr>
              <a:t>Бэймакс</a:t>
            </a:r>
            <a:r>
              <a:rPr lang="ru-RU" sz="3600" dirty="0" smtClean="0">
                <a:solidFill>
                  <a:schemeClr val="bg1"/>
                </a:solidFill>
                <a:latin typeface="Akrobat Light"/>
              </a:rPr>
              <a:t>)</a:t>
            </a:r>
            <a:endParaRPr lang="ru-RU" sz="3600" dirty="0">
              <a:solidFill>
                <a:schemeClr val="bg1"/>
              </a:solidFill>
              <a:latin typeface="Akrobat Light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7446" y="1916832"/>
            <a:ext cx="2329108" cy="308342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 19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0" y="1268760"/>
            <a:ext cx="9144000" cy="57606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Akrobat Light"/>
              </a:rPr>
              <a:t>Разгадай ребус</a:t>
            </a:r>
            <a:endParaRPr lang="ru-RU" dirty="0">
              <a:solidFill>
                <a:schemeClr val="bg1"/>
              </a:solidFill>
              <a:latin typeface="Akrobat Ligh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55576" y="2276872"/>
            <a:ext cx="7632848" cy="2664296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6612" y="2995040"/>
            <a:ext cx="1196973" cy="15564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7944" y="2994673"/>
            <a:ext cx="1905797" cy="155679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941773" y="2994673"/>
            <a:ext cx="2661332" cy="155679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65626" y="3969060"/>
            <a:ext cx="175270" cy="28807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03105" y="2850634"/>
            <a:ext cx="175270" cy="28807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71527" y="2852763"/>
            <a:ext cx="175270" cy="28807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73741" y="2852763"/>
            <a:ext cx="175270" cy="2880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 19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0" y="2492896"/>
            <a:ext cx="9144000" cy="2664892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Akrobat Light"/>
              </a:rPr>
              <a:t>Робот</a:t>
            </a:r>
            <a:endParaRPr lang="ru-RU" sz="3600" dirty="0">
              <a:solidFill>
                <a:schemeClr val="bg1"/>
              </a:solidFill>
              <a:latin typeface="Akrobat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 20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Akrobat Light"/>
              </a:rPr>
              <a:t>Разгадай ребус</a:t>
            </a:r>
            <a:endParaRPr lang="ru-RU" sz="3600" dirty="0">
              <a:solidFill>
                <a:schemeClr val="bg1"/>
              </a:solidFill>
              <a:latin typeface="Akrobat Light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200" y="2486025"/>
            <a:ext cx="5181600" cy="18859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 20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0" y="2420888"/>
            <a:ext cx="9144000" cy="2736900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Akrobat Light"/>
              </a:rPr>
              <a:t>Робототехника</a:t>
            </a:r>
            <a:endParaRPr lang="ru-RU" sz="3600" dirty="0">
              <a:solidFill>
                <a:schemeClr val="bg1"/>
              </a:solidFill>
              <a:latin typeface="Akrobat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Неон">
  <a:themeElements>
    <a:clrScheme name="Другая 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FFFFFF"/>
      </a:hlink>
      <a:folHlink>
        <a:srgbClr val="FFFFFF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Неон</Template>
  <TotalTime>308</TotalTime>
  <Words>351</Words>
  <Application>Microsoft Office PowerPoint</Application>
  <PresentationFormat>Экран (4:3)</PresentationFormat>
  <Paragraphs>128</Paragraphs>
  <Slides>43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48" baseType="lpstr">
      <vt:lpstr>Akrobat Light</vt:lpstr>
      <vt:lpstr>Arial</vt:lpstr>
      <vt:lpstr>Calibri</vt:lpstr>
      <vt:lpstr>Calibri Light</vt:lpstr>
      <vt:lpstr>Неон</vt:lpstr>
      <vt:lpstr>Презентация PowerPoint</vt:lpstr>
      <vt:lpstr>Презентация PowerPoint</vt:lpstr>
      <vt:lpstr>Презентация PowerPoint</vt:lpstr>
      <vt:lpstr>Вопрос 1</vt:lpstr>
      <vt:lpstr>Ответ 1</vt:lpstr>
      <vt:lpstr>Вопрос 2</vt:lpstr>
      <vt:lpstr>Ответ 2</vt:lpstr>
      <vt:lpstr>Вопрос 3</vt:lpstr>
      <vt:lpstr>Ответ 3</vt:lpstr>
      <vt:lpstr>Вопрос 4</vt:lpstr>
      <vt:lpstr>Ответ 4</vt:lpstr>
      <vt:lpstr>Вопрос 5</vt:lpstr>
      <vt:lpstr>Ответ 5</vt:lpstr>
      <vt:lpstr>Вопрос 6</vt:lpstr>
      <vt:lpstr>Ответ 6</vt:lpstr>
      <vt:lpstr>Вопрос 7</vt:lpstr>
      <vt:lpstr>Ответ 7</vt:lpstr>
      <vt:lpstr>Вопрос 8</vt:lpstr>
      <vt:lpstr>Ответ 8</vt:lpstr>
      <vt:lpstr>Вопрос 9</vt:lpstr>
      <vt:lpstr>Ответ 9</vt:lpstr>
      <vt:lpstr>Вопрос 10</vt:lpstr>
      <vt:lpstr>Ответ 10</vt:lpstr>
      <vt:lpstr>Вопрос 11</vt:lpstr>
      <vt:lpstr>Ответ 11</vt:lpstr>
      <vt:lpstr>Вопрос 12</vt:lpstr>
      <vt:lpstr>Ответ 12</vt:lpstr>
      <vt:lpstr>Вопрос 13</vt:lpstr>
      <vt:lpstr>Ответ 13</vt:lpstr>
      <vt:lpstr>Вопрос 14</vt:lpstr>
      <vt:lpstr>Ответ 14</vt:lpstr>
      <vt:lpstr>Вопрос 15</vt:lpstr>
      <vt:lpstr>Ответ 15</vt:lpstr>
      <vt:lpstr>Вопрос 16</vt:lpstr>
      <vt:lpstr>Ответ 16</vt:lpstr>
      <vt:lpstr>Вопрос 17</vt:lpstr>
      <vt:lpstr>Ответ 17</vt:lpstr>
      <vt:lpstr>Вопрос 18</vt:lpstr>
      <vt:lpstr>Ответ 18</vt:lpstr>
      <vt:lpstr>Вопрос 19</vt:lpstr>
      <vt:lpstr>Ответ 19</vt:lpstr>
      <vt:lpstr>Вопрос 20</vt:lpstr>
      <vt:lpstr>Ответ 20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Данила Олифиренко</dc:creator>
  <cp:lastModifiedBy>22</cp:lastModifiedBy>
  <cp:revision>43</cp:revision>
  <dcterms:created xsi:type="dcterms:W3CDTF">2020-06-12T23:18:52Z</dcterms:created>
  <dcterms:modified xsi:type="dcterms:W3CDTF">2025-10-07T12:24:50Z</dcterms:modified>
</cp:coreProperties>
</file>