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7A4B8-8CFC-47E3-9973-7FDAE4BC210D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14F65-8623-4A39-B892-01AB9FC2A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slide" Target="slide8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31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39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41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43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4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cuments\&#1089;&#1082;&#1072;&#1079;&#1082;&#1080;\&#1074;%20&#1075;&#1086;&#1089;&#1090;&#1103;&#1093;%20&#1091;%20&#1089;&#1082;&#1072;&#1079;&#1082;&#1080;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47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49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1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3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7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59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oza.ru/pics/2016/07/25/1125.jpg" TargetMode="External"/><Relationship Id="rId13" Type="http://schemas.openxmlformats.org/officeDocument/2006/relationships/hyperlink" Target="https://www.meme-arsenal.com/memes/175a5318d911262dfd7b6410a86b300c.jpg" TargetMode="External"/><Relationship Id="rId18" Type="http://schemas.openxmlformats.org/officeDocument/2006/relationships/hyperlink" Target="https://avatars.mds.yandex.net/get-pdb/1598687/9b98444d-f42b-4c9f-80d4-be615a993bf4/orig" TargetMode="External"/><Relationship Id="rId26" Type="http://schemas.openxmlformats.org/officeDocument/2006/relationships/hyperlink" Target="https://vdp.mycdn.me/getImage?id=560007285490&amp;idx=1&amp;thumbType=32" TargetMode="External"/><Relationship Id="rId3" Type="http://schemas.openxmlformats.org/officeDocument/2006/relationships/image" Target="../media/image60.png"/><Relationship Id="rId21" Type="http://schemas.openxmlformats.org/officeDocument/2006/relationships/hyperlink" Target="https://www.festivalinfo.cool/files/organizer_logos_resized/da8de9001b2457f867fc48b1d8450800.496x701.png" TargetMode="External"/><Relationship Id="rId7" Type="http://schemas.openxmlformats.org/officeDocument/2006/relationships/hyperlink" Target="https://www.culture.ru/storage/images/9edff6b93fe8419655315807c6f766e9/2c45036679ade3fbd4801760248d6323.jpeg" TargetMode="External"/><Relationship Id="rId12" Type="http://schemas.openxmlformats.org/officeDocument/2006/relationships/hyperlink" Target="https://i.mycdn.me/i?r=AzEPZsRbOZEKgBhR0XGMT1RkxhmOxOVr8Ua9C9slPpwf26aKTM5SRkZCeTgDn6uOyic" TargetMode="External"/><Relationship Id="rId17" Type="http://schemas.openxmlformats.org/officeDocument/2006/relationships/hyperlink" Target="http://animashky.ucoz.ru/_ph/8/300507010.gif" TargetMode="External"/><Relationship Id="rId25" Type="http://schemas.openxmlformats.org/officeDocument/2006/relationships/hyperlink" Target="https://online-letters.ru/letters/cyrillic/dreamy.html" TargetMode="External"/><Relationship Id="rId2" Type="http://schemas.openxmlformats.org/officeDocument/2006/relationships/image" Target="../media/image20.jpeg"/><Relationship Id="rId16" Type="http://schemas.openxmlformats.org/officeDocument/2006/relationships/hyperlink" Target="https://audiobaby.net/img/audioskazki/po-shhuchemu-velenju.jpg" TargetMode="External"/><Relationship Id="rId20" Type="http://schemas.openxmlformats.org/officeDocument/2006/relationships/hyperlink" Target="https://img1.liveinternet.ru/images/attach/c/9/105/969/105969285_large_26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rot.info/uploads/posts/2020-01/1579584448_10-p-krasivie-literaturnie-foni-50.jpg" TargetMode="External"/><Relationship Id="rId11" Type="http://schemas.openxmlformats.org/officeDocument/2006/relationships/hyperlink" Target="https://megaboo.ru/upload/000/u1/4/3/pastushja-dudochka-picture-normal.jpg" TargetMode="External"/><Relationship Id="rId24" Type="http://schemas.openxmlformats.org/officeDocument/2006/relationships/hyperlink" Target="http://aux.iconspalace.com/uploads/book-reader-icon-128.png" TargetMode="External"/><Relationship Id="rId5" Type="http://schemas.openxmlformats.org/officeDocument/2006/relationships/hyperlink" Target="https://antik-dom.ru/wp-content/uploads/2019/02/d22368f126c58d78f1466745f6cb9ef3.jpg" TargetMode="External"/><Relationship Id="rId15" Type="http://schemas.openxmlformats.org/officeDocument/2006/relationships/hyperlink" Target="https://sun9-16.userapi.com/c850424/v850424953/3120f/8k8yrAD-WUg.jpg" TargetMode="External"/><Relationship Id="rId23" Type="http://schemas.openxmlformats.org/officeDocument/2006/relationships/hyperlink" Target="https://i.pinimg.com/originals/96/72/30/967230513927904a01dd2b1eb81071ef.jpg" TargetMode="External"/><Relationship Id="rId10" Type="http://schemas.openxmlformats.org/officeDocument/2006/relationships/hyperlink" Target="https://ancapchan.info/wp-content/uploads/2019/12/image-1.png" TargetMode="External"/><Relationship Id="rId19" Type="http://schemas.openxmlformats.org/officeDocument/2006/relationships/hyperlink" Target="https://avatars.mds.yandex.net/get-zen_doc/29317/pub_5c4c9e55fff27d00ae1a5957_5c4d54459c57e900ad31e7d2/orig" TargetMode="External"/><Relationship Id="rId4" Type="http://schemas.openxmlformats.org/officeDocument/2006/relationships/hyperlink" Target="https://ds05.infourok.ru/uploads/ex/0e69/000b1e70-36f13f25/img9.jpg" TargetMode="External"/><Relationship Id="rId9" Type="http://schemas.openxmlformats.org/officeDocument/2006/relationships/hyperlink" Target="https://cdn.freelance.ru/img/portfolio/pics/00/34/BB/3455907.jpg?mt=af115a44" TargetMode="External"/><Relationship Id="rId14" Type="http://schemas.openxmlformats.org/officeDocument/2006/relationships/hyperlink" Target="https://iknigi.net/books_files/online_html/140142/i_013.jpg" TargetMode="External"/><Relationship Id="rId22" Type="http://schemas.openxmlformats.org/officeDocument/2006/relationships/hyperlink" Target="https://i.pinimg.com/originals/c9/b8/dd/c9b8dd94ddfc1e03095fe8c60b9fc4d7.pn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avatars.mds.yandex.net/get-pdb/1932541/4cd59cd1-aeeb-4fc3-a3a6-c47487ba2f39/s1200" TargetMode="External"/><Relationship Id="rId13" Type="http://schemas.openxmlformats.org/officeDocument/2006/relationships/hyperlink" Target="https://i.ytimg.com/vi/hx6R0RKS3jM/maxresdefault.jpg" TargetMode="External"/><Relationship Id="rId3" Type="http://schemas.openxmlformats.org/officeDocument/2006/relationships/hyperlink" Target="https://www.chitalnya.ru/upload3/710/0d2aa471efe6ef8ce89def43dc2302e2.gif" TargetMode="External"/><Relationship Id="rId7" Type="http://schemas.openxmlformats.org/officeDocument/2006/relationships/hyperlink" Target="https://avatars.mds.yandex.net/get-pdb/1938028/d4359426-e53f-4e47-9f73-34b9ce126179/s1200?webp=false" TargetMode="External"/><Relationship Id="rId12" Type="http://schemas.openxmlformats.org/officeDocument/2006/relationships/hyperlink" Target="https://illustrators.ru/uploads/illustration/image/310221/main_310221_original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.sunhome.ru/poetry/245/reka-smorodina.orig.jpg" TargetMode="External"/><Relationship Id="rId11" Type="http://schemas.openxmlformats.org/officeDocument/2006/relationships/hyperlink" Target="https://img0.liveinternet.ru/images/attach/d/2/149/326/149326472_5.png" TargetMode="External"/><Relationship Id="rId5" Type="http://schemas.openxmlformats.org/officeDocument/2006/relationships/hyperlink" Target="https://illustrators.ru/uploads/illustration/image/425992/main_425992_original.jpg" TargetMode="External"/><Relationship Id="rId10" Type="http://schemas.openxmlformats.org/officeDocument/2006/relationships/hyperlink" Target="https://1.bp.blogspot.com/-05tUDe8aeYU/W3IOAYoZYSI/AAAAAAAABUM/vXqUq1_wtzcSoi8iXMBtJBItyR_UMP3mwCLcBGAs/s1600/4.jpg" TargetMode="External"/><Relationship Id="rId4" Type="http://schemas.openxmlformats.org/officeDocument/2006/relationships/hyperlink" Target="https://www.antekovac.ru/upload/medialibrary/1f1/1f1d15e9fb98bcda7060d44b8482daf3.jpg" TargetMode="External"/><Relationship Id="rId9" Type="http://schemas.openxmlformats.org/officeDocument/2006/relationships/hyperlink" Target="https://deti123.ru/skazka/mena" TargetMode="External"/><Relationship Id="rId1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3.xml"/><Relationship Id="rId3" Type="http://schemas.openxmlformats.org/officeDocument/2006/relationships/image" Target="../media/image21.jpeg"/><Relationship Id="rId21" Type="http://schemas.openxmlformats.org/officeDocument/2006/relationships/slide" Target="slide20.xml"/><Relationship Id="rId7" Type="http://schemas.openxmlformats.org/officeDocument/2006/relationships/slide" Target="slide13.xml"/><Relationship Id="rId12" Type="http://schemas.openxmlformats.org/officeDocument/2006/relationships/slide" Target="slide21.xml"/><Relationship Id="rId17" Type="http://schemas.openxmlformats.org/officeDocument/2006/relationships/slide" Target="slide17.xml"/><Relationship Id="rId2" Type="http://schemas.openxmlformats.org/officeDocument/2006/relationships/image" Target="../media/image20.jpeg"/><Relationship Id="rId16" Type="http://schemas.openxmlformats.org/officeDocument/2006/relationships/slide" Target="slide25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10" Type="http://schemas.openxmlformats.org/officeDocument/2006/relationships/slide" Target="slide14.xml"/><Relationship Id="rId19" Type="http://schemas.openxmlformats.org/officeDocument/2006/relationships/slide" Target="slide18.xml"/><Relationship Id="rId4" Type="http://schemas.openxmlformats.org/officeDocument/2006/relationships/image" Target="../media/image22.png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22368f126c58d78f1466745f6cb9e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nopdy6to8eadwf44nhpbpjy4n67bcgtodem7wfw4n67dn6oswopdyqozmembwfz4n7pbqbq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142984"/>
            <a:ext cx="4572032" cy="6429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62" y="3000372"/>
            <a:ext cx="3571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Автор: Артёмова Елена Геннадьевна, учитель русского языка и литературы МБОУ «Гаванская ООШ», Забайкальский край, Россия.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142984"/>
            <a:ext cx="692948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Вот заинька опять сидит и плачет. Идет старый медведь: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О чем ты, заинька, плачешь?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Как же мне,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медведушко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не плакать? Была у меня избушка лубяная, а у лисы ледяная. Пришла весна. избушка у лисы растаяла. Попросилась лиса ко мне, да меня же и выгнала.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Не плачь, зайчик, - говорит медведь, - я ее выгоню.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Нет, не выгонишь! Собаки гнали, гнали - не выгнали, серый волк гнал, гнал - не выгнал. И ты не выгонишь.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Нет, выгоню!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Пошел медведь к избушке и зарычал: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Рррр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...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ррр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... Ступай, лиса, вон!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она с печи: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- Как выскочу, как выпрыгну - пойдут клочки по закоулочкам!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Испугался медведь и ушел.</a:t>
            </a:r>
          </a:p>
          <a:p>
            <a:endParaRPr lang="ru-RU" dirty="0"/>
          </a:p>
        </p:txBody>
      </p:sp>
      <p:pic>
        <p:nvPicPr>
          <p:cNvPr id="5" name="Рисунок 4" descr="11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143000"/>
            <a:ext cx="7620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785794"/>
            <a:ext cx="4762500" cy="2057400"/>
          </a:xfrm>
          <a:prstGeom prst="rect">
            <a:avLst/>
          </a:prstGeom>
        </p:spPr>
      </p:pic>
      <p:pic>
        <p:nvPicPr>
          <p:cNvPr id="7" name="Рисунок 6" descr="4nm7bcgtt5eatwf44nhpbxqosyopbqgos9emdwcd4grpbqsosyz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1285860"/>
            <a:ext cx="2580953" cy="304762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500174"/>
            <a:ext cx="707236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Вот она легла сама на лавочку, хвостик под лавочку, скалочку под печку.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Рано утром лисичка встала, сожгла свою скалочку, а потом и спрашивает: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Где же моя скалочка? Давайте мне за неё курочку!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Мужик — делать нечего! — отдал ей за скалочку курочку.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Взяла лисичка курочку, идёт да поёт: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Шла лисичка по дорожке,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Нашла скалочку,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 скалочку взяла курочку!</a:t>
            </a:r>
          </a:p>
          <a:p>
            <a:endParaRPr lang="ru-RU" dirty="0"/>
          </a:p>
        </p:txBody>
      </p:sp>
      <p:pic>
        <p:nvPicPr>
          <p:cNvPr id="4" name="Рисунок 3" descr="s1200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142984"/>
            <a:ext cx="7052671" cy="4671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3714752"/>
            <a:ext cx="4762500" cy="205740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4np7bqgto8emtwc84n7pbcby4gy7bxtyrdeadwf44napbq6oz5eaxwf44n9pbqjq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4286256"/>
            <a:ext cx="2819048" cy="2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4414" y="1285860"/>
            <a:ext cx="67151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Пошёл бык к гусю: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Гусь, пойдём избу рубить!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Нет, не пойду. Я одно крыло подстелю, другим накроюсь — меня никакой мороз не проймёт.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Пошел бык к петуху: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Давай избу рубить!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Нет, не пойду. Я зиму и так под елью просижу.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Бык видит: дело плохо. Надо ему одному хлопотать.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Ну, — говорит, — вы как хотите, а я стану избу ставить.</a:t>
            </a:r>
          </a:p>
          <a:p>
            <a:endParaRPr lang="ru-RU" dirty="0"/>
          </a:p>
        </p:txBody>
      </p:sp>
      <p:pic>
        <p:nvPicPr>
          <p:cNvPr id="6" name="Рисунок 5" descr="main_310221_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285860"/>
            <a:ext cx="6783839" cy="4351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785794"/>
            <a:ext cx="4762500" cy="2057400"/>
          </a:xfrm>
          <a:prstGeom prst="rect">
            <a:avLst/>
          </a:prstGeom>
        </p:spPr>
      </p:pic>
      <p:pic>
        <p:nvPicPr>
          <p:cNvPr id="8" name="Рисунок 7" descr="4nm7bqgozuem7wf14ggpdrjy4n57bcsoszeabwfi4nh1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1285860"/>
            <a:ext cx="2123810" cy="295238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1285860"/>
            <a:ext cx="750099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Петушок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испугался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закричал: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Несет меня лиса за темные леса, за высокие горы! Котик-братик, выручи меня!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Кот недалеко был, услыхал, помчался за лисой что было силы, отнял петушка и принес его домой.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 другой день собирается кот на охоту и говорит петушку: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Смотри, Петя, не выглядывай в окошко, не слушай лису, а то она тебя унесет, съест и косточек не оставит.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Ушел кот, а Петя-петушок в избушке все прибрал, пол чисто подмел, вскочил на жердочку — сидит, песни поет, кота ждет.</a:t>
            </a: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34559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1071546"/>
            <a:ext cx="7286676" cy="4728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49326472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08" y="3929066"/>
            <a:ext cx="4762500" cy="2057400"/>
          </a:xfrm>
          <a:prstGeom prst="rect">
            <a:avLst/>
          </a:prstGeom>
        </p:spPr>
      </p:pic>
      <p:pic>
        <p:nvPicPr>
          <p:cNvPr id="12" name="Рисунок 11" descr="4nppbxstoesnbwf94n47dystoxeakegozyopbq6ozdeadwfof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992" y="4500570"/>
            <a:ext cx="2380953" cy="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728" y="1714488"/>
            <a:ext cx="61436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Пришла коза домой, постучала в дверь копытцем и запела: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Козлятушки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– ребятушки,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отопритеся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отворитеся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! Ваша мать пришла, молочка принесла.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Козлята услышали матушкин голосок и отворили дверь. Коза деток приласкала, накормила и снова в лес ушла.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Рисунок 8" descr="сказ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163" y="1142984"/>
            <a:ext cx="6522985" cy="4606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785794"/>
            <a:ext cx="4762500" cy="2057400"/>
          </a:xfrm>
          <a:prstGeom prst="rect">
            <a:avLst/>
          </a:prstGeom>
        </p:spPr>
      </p:pic>
      <p:pic>
        <p:nvPicPr>
          <p:cNvPr id="11" name="Рисунок 10" descr="4njpbxsozxemwegozyopdyqoszem3wfi4gypbxty4n7pbxsos9emzwcx4gbn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1285860"/>
            <a:ext cx="2809524" cy="29523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428736"/>
            <a:ext cx="7143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Отдал старик табунщику золото, выбрал коня и поехал домой. Едет он лугом, а на лугу пастух коров пасёт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Здравствуй, мужичок. Где ты был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?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городе был. У богатого купца гостил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Что ж тебе богатый купец подарил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?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Кусок золота с конскую голову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где же у тебя это золото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?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Променял на коня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Променяй мне коня на корову.</a:t>
            </a:r>
          </a:p>
          <a:p>
            <a:endParaRPr lang="ru-RU" dirty="0"/>
          </a:p>
        </p:txBody>
      </p:sp>
      <p:pic>
        <p:nvPicPr>
          <p:cNvPr id="4" name="Рисунок 3" descr="4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214422"/>
            <a:ext cx="6831768" cy="4777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857628"/>
            <a:ext cx="4762500" cy="2057400"/>
          </a:xfrm>
          <a:prstGeom prst="rect">
            <a:avLst/>
          </a:prstGeom>
        </p:spPr>
      </p:pic>
      <p:pic>
        <p:nvPicPr>
          <p:cNvPr id="6" name="Рисунок 5" descr="4nqpbpqozzemym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4357694"/>
            <a:ext cx="828571" cy="23809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428736"/>
            <a:ext cx="707236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 одного бедного мужика не стало хлеба. Вот он и задумал попросить хлеба у барина. Чтобы было с чем идти к барину, он поймал гуся, изжарил его и понес. Барин принял гуся и говорит мужику: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Спасибо, мужик, тебе за гуся; только не знаю, как мы твоего гуся делить будем. Вот у меня жена, два сына да две дочери. Как бы нам разделить гуся без обиды?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Мужик говорит: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Я разделю.</a:t>
            </a:r>
          </a:p>
          <a:p>
            <a:endParaRPr lang="ru-RU" dirty="0"/>
          </a:p>
        </p:txBody>
      </p:sp>
      <p:pic>
        <p:nvPicPr>
          <p:cNvPr id="4" name="Рисунок 3" descr="main_425992_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1" y="1285860"/>
            <a:ext cx="7143800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392906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ppbcgozeopbxgtoxempwfa4n7nbwfu4gb7dyqoszem1egosuemmwf54nhpbq3q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4500570"/>
            <a:ext cx="3038095" cy="30476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142984"/>
            <a:ext cx="7143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Закипела в котелке вода, солдат взял ложку, зачерпнул немного и попробовал на вкус.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Ну и как каша? Готова? — спросила старуха.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Почти, вот только не соленая совсем, жаль, что посолить нечем.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Ой, соли-то я найду, — засуетилась старуха и принесла солдату соль.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Тот посолил воду в котелке, помешал и снова попробовал.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Ох, хороша каша, — говорит солдат. — Только горсточки крупы в ней не хватает.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Старуха и на крупу оказалась богата, принесла мешочек, солдат добавил сколько нужно и продолжил варить кашу.</a:t>
            </a:r>
          </a:p>
          <a:p>
            <a:endParaRPr lang="ru-RU" dirty="0"/>
          </a:p>
        </p:txBody>
      </p:sp>
      <p:pic>
        <p:nvPicPr>
          <p:cNvPr id="7" name="Рисунок 6" descr="image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071546"/>
            <a:ext cx="7215237" cy="4714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929066"/>
            <a:ext cx="4762500" cy="2057400"/>
          </a:xfrm>
          <a:prstGeom prst="rect">
            <a:avLst/>
          </a:prstGeom>
        </p:spPr>
      </p:pic>
      <p:pic>
        <p:nvPicPr>
          <p:cNvPr id="9" name="Рисунок 8" descr="4nppbcgttdemyegozdemqegtomem7wf94n9pdygosyz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4429132"/>
            <a:ext cx="2133333" cy="295238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214422"/>
            <a:ext cx="7143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Отдал мужик медведю всю ботву. А репу на воз навалил и повёз в город продавать. Да недолго ехал, опять навстречу ему медведь: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Мужик, куда ты едешь?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Еду,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медведушка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в город — корешки продавать.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Дай-ка попробовать — каков корешок?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Мужик дал ему репу. Медведь как съел, так и заревел: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A-а! Мужик, обманул ты меня! Твои корешки сладенькие, а мои вершки негодные. Слезай с воза,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заломаю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!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мужик в ответ: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Что ты,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медведушка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бери в другой раз корешки на прокорм, а я уж себе вершки-то оставлю.</a:t>
            </a: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142984"/>
            <a:ext cx="7337215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0" y="392906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jpbpqtodeatwf44nhnbwfardemiwf64gypbpqttdemiwfaf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554" y="4500570"/>
            <a:ext cx="2428572" cy="29523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428736"/>
            <a:ext cx="69294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Как наелись овцы, Иванушка и говорит им: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Ну, сыты вы, довольны вы, теперь и поплясать можно!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Да и заиграл на дудочке плясовую. Принялись овцы скакать да плясать, копытцами постукивать! И хозяин туда же: хоть и не сыт и не доволен, а выскочил из середины стада и давай плясать вприсядку. Пляшет, пляшет, ногами разные штуки выделывает, удержаться не может!</a:t>
            </a:r>
          </a:p>
          <a:p>
            <a:endParaRPr lang="ru-RU" dirty="0"/>
          </a:p>
        </p:txBody>
      </p:sp>
      <p:pic>
        <p:nvPicPr>
          <p:cNvPr id="4" name="Рисунок 3" descr="pastushja-dudochka-picture-norm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142984"/>
            <a:ext cx="757899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3857628"/>
            <a:ext cx="4762500" cy="2057400"/>
          </a:xfrm>
          <a:prstGeom prst="rect">
            <a:avLst/>
          </a:prstGeom>
        </p:spPr>
      </p:pic>
      <p:pic>
        <p:nvPicPr>
          <p:cNvPr id="6" name="Рисунок 5" descr="4nx7bcgto8eafwcd4grpddgtthopbpgtoxemjwf64gd7bqsosyz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16" y="4429132"/>
            <a:ext cx="2495238" cy="30476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et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 descr="0d2aa471efe6ef8ce89def43dc2302e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1928802"/>
            <a:ext cx="2738450" cy="2738450"/>
          </a:xfrm>
          <a:prstGeom prst="rect">
            <a:avLst/>
          </a:prstGeom>
        </p:spPr>
      </p:pic>
      <p:pic>
        <p:nvPicPr>
          <p:cNvPr id="4" name="в гостях у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714876" y="6553200"/>
            <a:ext cx="304800" cy="304800"/>
          </a:xfrm>
          <a:prstGeom prst="rect">
            <a:avLst/>
          </a:prstGeom>
        </p:spPr>
      </p:pic>
      <p:pic>
        <p:nvPicPr>
          <p:cNvPr id="5" name="Рисунок 4" descr="300507010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4810" y="2714620"/>
            <a:ext cx="5810250" cy="4362450"/>
          </a:xfrm>
          <a:prstGeom prst="rect">
            <a:avLst/>
          </a:prstGeom>
        </p:spPr>
      </p:pic>
      <p:pic>
        <p:nvPicPr>
          <p:cNvPr id="6" name="Рисунок 5" descr="300507010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642974" y="2714620"/>
            <a:ext cx="5572164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1285860"/>
            <a:ext cx="721523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Вот задумала барыня вывести сорок цыплят, и чтобы все были черненькие.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Горничная говорит: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Да разве это, барыня, возможно?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Хоть и невозможно, а хочется, — отвечает барыня.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Зовет она своего кучера и приказывает: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Садись в лукошко, выводи сорок цыплят, да чтобы были они все черненькие.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Помилуй, барыня! — говорит кучер. — Где же это видано — человека наседкой сажать?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Барыня и слушать не хочет.</a:t>
            </a:r>
          </a:p>
          <a:p>
            <a:endParaRPr lang="ru-RU" dirty="0"/>
          </a:p>
        </p:txBody>
      </p:sp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071546"/>
            <a:ext cx="762000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3929066"/>
            <a:ext cx="4762500" cy="2057400"/>
          </a:xfrm>
          <a:prstGeom prst="rect">
            <a:avLst/>
          </a:prstGeom>
        </p:spPr>
      </p:pic>
      <p:pic>
        <p:nvPicPr>
          <p:cNvPr id="8" name="Рисунок 7" descr="4nj7bq6toxem9wfo4g81bwft4napdygttxem5wcxf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4500570"/>
            <a:ext cx="1980953" cy="314286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428736"/>
            <a:ext cx="692948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Старик обрадовался, положил все добро в сани, посадил дочь, повез домой. А дома старуха печет блины, а собачка под столом: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–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Тяф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тяф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! Старикову дочь в злате, в серебре везут, а старухину замуж не берут. Старуха бросит ей блин: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– Не так тявкаешь! Говори: «Старухину дочь замуж берут, а стариковой дочери косточки везут…»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Собака съест блин и опять: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–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Тяф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тяф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! Старикову дочь в злате, в серебре везут, а старухину замуж не берут. Старуха блины ей кидала и била ее, а собачка – все свое…</a:t>
            </a:r>
          </a:p>
        </p:txBody>
      </p:sp>
      <p:pic>
        <p:nvPicPr>
          <p:cNvPr id="4" name="Рисунок 3" descr="175a5318d911262dfd7b6410a86b300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214422"/>
            <a:ext cx="7404309" cy="450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392906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qpbxstodem7wfz4n7pbxtq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934" y="4500570"/>
            <a:ext cx="1180952" cy="29523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285860"/>
            <a:ext cx="71438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Побежала Маша дальше.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Видит — стоит яблоня, вся румяными яблочками увешана, ветки до самой земли склонились. Маша к ней: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Яблоня, яблоня, скажи, куда гуси-лебеди полетели?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Стряси мои яблочки, а то все ветки погнулись — стоять тяжело!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Стрясла Маша яблочки, яблоня ветки подняла, листики расправила. Маше дорогу показала.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Бежит Маша дальше и видит: течёт молочная речка — кисельные берега. Маша к ней: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Молочная речка — кисельные берега, куда гуси-лебеди полетели?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Упал в меня камень,— отвечает речка,— мешает молоку дальше течь. Сдвинь его в сторону — тогда скажу, куда гуси- лебеди полетели.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Отломила Маша большую ветку, сдвинула камень. Зажурчала речка, сказала Маше, куда ей бежать, где гусей-лебедей искать.</a:t>
            </a:r>
          </a:p>
          <a:p>
            <a:endParaRPr lang="ru-RU" dirty="0"/>
          </a:p>
        </p:txBody>
      </p:sp>
      <p:pic>
        <p:nvPicPr>
          <p:cNvPr id="4" name="Рисунок 3" descr="8k8yrAD-WU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142984"/>
            <a:ext cx="7072362" cy="4666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71435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j7dy6to8emoebprdemzwfi4na7bpqosuemom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1214422"/>
            <a:ext cx="1819048" cy="314286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285860"/>
            <a:ext cx="707236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Много ли, мало ли времени прошло, пробудился Иван-царевич, видит — коня нет. Пошёл его искать, ходил, ходил и нашёл своего коня — одни кости обглоданные.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Запечалился Иван-царевич: куда без коня идти в такую даль?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«Ну что же, — думает, — взялся — делать нечего».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 пошёл пеший. Шёл, шёл, устал до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смерточки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 Сел на мягкую траву и пригорюнился. Откуда ни возьмись, бежит к нему серый волк: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Что, Иван-царевич, сидишь, пригорюнившись, голову повесил?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Как же мне не печалиться, серый волк? Остался я без доброго коня.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Это я, Иван-царевич, твоего коня съел... Жалко мне тебя! Расскажи, зачем вдаль поехал, куда путь держишь?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Послал меня батюшка поездить по белу свету, найти жар-птицу.</a:t>
            </a:r>
          </a:p>
          <a:p>
            <a:endParaRPr lang="ru-RU" dirty="0"/>
          </a:p>
        </p:txBody>
      </p:sp>
      <p:pic>
        <p:nvPicPr>
          <p:cNvPr id="4" name="Рисунок 3" descr="i_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214422"/>
            <a:ext cx="7215238" cy="4591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71435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cpbcsosdem4ebprdeapwfo4gypbpqosmemtwc8rdemoegto8emmwcy4gf7bqjy4n3pbxsozxemwm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36" y="1285860"/>
            <a:ext cx="3742857" cy="29523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214422"/>
            <a:ext cx="707236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Делать нечего. Слез Емеля с печи, оделся, обулся. Взял верёвку и топор, вышел во двор и сел в сани: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Бабы, отворяйте ворота!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Невестки ему говорят: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Что ж ты,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дурень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сел в сани, а лошадь не запряг?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Не надо мне лошади!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Невестки ворота отворили, а Емеля говорит потихоньку: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По щучьему веленью,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 моему хотенью —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Ступайте, сани, в лес сами...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Сани сами и поехали, да так быстро — на лошади не догнать.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 в лес пришлось ехать через город, и тут он много народу помял, подавил. Народ кричит: «Держи его! Лови его!» А он, знай, сани погоняет.</a:t>
            </a:r>
          </a:p>
          <a:p>
            <a:endParaRPr lang="ru-RU" dirty="0"/>
          </a:p>
        </p:txBody>
      </p:sp>
      <p:pic>
        <p:nvPicPr>
          <p:cNvPr id="4" name="Рисунок 3" descr="po-shhuchemu-velenj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071547"/>
            <a:ext cx="757242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929066"/>
            <a:ext cx="4762500" cy="2057400"/>
          </a:xfrm>
          <a:prstGeom prst="rect">
            <a:avLst/>
          </a:prstGeom>
        </p:spPr>
      </p:pic>
      <p:pic>
        <p:nvPicPr>
          <p:cNvPr id="6" name="Рисунок 5" descr="4nx7bxty4gr7dy6to9ea3wfi4n6pdy3y4n3pbpqozxemmwf74ggpddtq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4429132"/>
            <a:ext cx="2809524" cy="30476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1500174"/>
            <a:ext cx="728667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Вдруг на реке воды взволновались, на дубах орлы закричали — подъезжает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чудо-юдо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о шести головах. Выехал он на середину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Калинового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моста — конь под ним споткнулся, черный ворон на плече встрепенулся, позади черный пес ощетинился. Говорит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чудо-юдо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шестиголовое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Что ты, мой конь, споткнулся? Отчего ты, черный ворон, встрепенулся? Почему ты, черный пес, ощетинился? Или вы чуете, что Иван — крестьянский сын здесь? Так он еще не родился, а если и родился, так на бой не сгодился! Я его на одну руку посажу, другой прихлопну!</a:t>
            </a:r>
          </a:p>
          <a:p>
            <a:endParaRPr lang="ru-RU" dirty="0"/>
          </a:p>
        </p:txBody>
      </p:sp>
      <p:pic>
        <p:nvPicPr>
          <p:cNvPr id="7" name="Рисунок 6" descr="reka-smorodina.or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000108"/>
            <a:ext cx="7358114" cy="5106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3929066"/>
            <a:ext cx="4762500" cy="2057400"/>
          </a:xfrm>
          <a:prstGeom prst="rect">
            <a:avLst/>
          </a:prstGeom>
        </p:spPr>
      </p:pic>
      <p:pic>
        <p:nvPicPr>
          <p:cNvPr id="9" name="Рисунок 8" descr="4ne7bxsozropbxqosyopbgsosdemzwfa4n67bxsosmem7wfhrdem3wf64gy7dystocz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26" y="4500570"/>
            <a:ext cx="3228572" cy="314286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214422"/>
            <a:ext cx="700092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Вот пришла зима снежная, намело сугробов до пояса, высыпали ребятишки на улицу поиграть, а старик со старухой на них из окна глядят да про свое горе думают.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А что, старуха, — говорит старик, — давай мы себе из снега дочку сделаем?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— Давай, — говорит старуха.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Надел старик шапку, вышли они на огород и принялись дочку из снега лепить. Скатали они снежный ком, руки, ноги приладили, сверху снежную голову приставили. Вылепил старик нос, нарисовал рот, глаза.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Глядь — а у Снегурочки губы порозовели, глаза открылись; смотрит она на стариков и улыбается. Потом стряхнула с себя снег — и вышла из сугроба живая девочка.</a:t>
            </a:r>
          </a:p>
          <a:p>
            <a:endParaRPr lang="ru-RU" dirty="0"/>
          </a:p>
        </p:txBody>
      </p:sp>
      <p:pic>
        <p:nvPicPr>
          <p:cNvPr id="6" name="Рисунок 5" descr="s1200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214422"/>
            <a:ext cx="7286676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714356"/>
            <a:ext cx="4762500" cy="2057400"/>
          </a:xfrm>
          <a:prstGeom prst="rect">
            <a:avLst/>
          </a:prstGeom>
        </p:spPr>
      </p:pic>
      <p:pic>
        <p:nvPicPr>
          <p:cNvPr id="8" name="Рисунок 7" descr="4no7bxqoszem8wcd4gypbxsto9emiwfof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20" y="1285860"/>
            <a:ext cx="1514286" cy="304762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ncpdyqtomem7wc84n67bqgozmemoq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642918"/>
            <a:ext cx="1447619" cy="2380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1142984"/>
            <a:ext cx="757242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u="sng" dirty="0" smtClean="0">
                <a:hlinkClick r:id="rId4"/>
              </a:rPr>
              <a:t>https://ds05.infourok.ru/uploads/ex/0e69/000b1e70-36f13f25/img9.jpg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5"/>
              </a:rPr>
              <a:t>https://antik-dom.ru/wp-content/uploads/2019/02/d22368f126c58d78f1466745f6cb9ef3.jpg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6"/>
              </a:rPr>
              <a:t>https://krot.info/uploads/posts/2020-01/1579584448_10-p-krasivie-literaturnie-foni-50.jpg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7"/>
              </a:rPr>
              <a:t>https://www.culture.ru/storage/images/9edff6b93fe8419655315807c6f766e9/2c45036679ade3fbd4801760248d6323.jpeg</a:t>
            </a:r>
            <a:endParaRPr lang="ru-RU" sz="1200" u="sng" dirty="0" smtClean="0"/>
          </a:p>
          <a:p>
            <a:pPr algn="ctr"/>
            <a:r>
              <a:rPr lang="ru-RU" sz="1200" u="sng" dirty="0" smtClean="0">
                <a:hlinkClick r:id="rId8"/>
              </a:rPr>
              <a:t>https://www.proza.ru/pics/2016/07/25/1125.jpg</a:t>
            </a:r>
            <a:endParaRPr lang="ru-RU" sz="1200" dirty="0" smtClean="0"/>
          </a:p>
          <a:p>
            <a:pPr algn="ctr"/>
            <a:r>
              <a:rPr lang="en-US" sz="1200" dirty="0" smtClean="0">
                <a:hlinkClick r:id="rId9"/>
              </a:rPr>
              <a:t>https://cdn.freelance.ru/img/portfolio/pics/00/34/BB/3455907.jpg?mt=af115a44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0"/>
              </a:rPr>
              <a:t>https://ancapchan.info/wp-content/uploads/2019/12/image-1.png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1"/>
              </a:rPr>
              <a:t>https://megaboo.ru/upload/000/u1/4/3/pastushja-dudochka-picture-normal.jpg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2"/>
              </a:rPr>
              <a:t>https://i.mycdn.me/i?r=AzEPZsRbOZEKgBhR0XGMT1RkxhmOxOVr8Ua9C9slPpwf26aKTM5SRkZCeTgDn6uOyic</a:t>
            </a:r>
            <a:endParaRPr lang="ru-RU" sz="1200" u="sng" dirty="0" smtClean="0"/>
          </a:p>
          <a:p>
            <a:pPr algn="ctr"/>
            <a:r>
              <a:rPr lang="ru-RU" sz="1200" u="sng" dirty="0" smtClean="0">
                <a:hlinkClick r:id="rId13"/>
              </a:rPr>
              <a:t>https://www.meme-arsenal.com/memes/175a5318d911262dfd7b6410a86b300c.jpg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4"/>
              </a:rPr>
              <a:t>https://iknigi.net/books_files/online_html/140142/i_013.jpg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5"/>
              </a:rPr>
              <a:t>https://sun9-16.userapi.com/c850424/v850424953/3120f/8k8yrAD-WUg.jpg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6"/>
              </a:rPr>
              <a:t>https://audiobaby.net/img/audioskazki/po-shhuchemu-velenju.jpg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7"/>
              </a:rPr>
              <a:t>http://animashky.ucoz.ru/_ph/8/300507010.gif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8"/>
              </a:rPr>
              <a:t>https://avatars.mds.yandex.net/get-pdb/1598687/9b98444d-f42b-4c9f-80d4-be615a993bf4/orig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19"/>
              </a:rPr>
              <a:t>https://avatars.mds.yandex.net/get-zen_doc/29317/pub_5c4c9e55fff27d00ae1a5957_5c4d54459c57e900ad31e7d2/orig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0"/>
              </a:rPr>
              <a:t>https://img1.liveinternet.ru/images/attach/c/9/105/969/105969285_large_26.png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1"/>
              </a:rPr>
              <a:t>https://www.festivalinfo.cool/files/organizer_logos_resized/da8de9001b2457f867fc48b1d8450800.496x701.png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2"/>
              </a:rPr>
              <a:t>https://i.pinimg.com/originals/c9/b8/dd/c9b8dd94ddfc1e03095fe8c60b9fc4d7.png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3"/>
              </a:rPr>
              <a:t>https://i.pinimg.com/originals/96/72/30/967230513927904a01dd2b1eb81071ef.jpg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4"/>
              </a:rPr>
              <a:t>http://aux.iconspalace.com/uploads/book-reader-icon-128.png</a:t>
            </a:r>
            <a:endParaRPr lang="ru-RU" sz="1200" u="sng" dirty="0" smtClean="0"/>
          </a:p>
          <a:p>
            <a:pPr algn="ctr"/>
            <a:r>
              <a:rPr lang="ru-RU" sz="1200" u="sng" dirty="0" smtClean="0">
                <a:hlinkClick r:id="rId25"/>
              </a:rPr>
              <a:t>https://online-letters.ru/letters/cyrillic/dreamy.html</a:t>
            </a:r>
            <a:endParaRPr lang="ru-RU" sz="1200" dirty="0" smtClean="0"/>
          </a:p>
          <a:p>
            <a:pPr algn="ctr"/>
            <a:r>
              <a:rPr lang="ru-RU" sz="1200" u="sng" dirty="0" smtClean="0">
                <a:hlinkClick r:id="rId26"/>
              </a:rPr>
              <a:t>https://vdp.mycdn.me/getImage?id=560007285490&amp;idx=1&amp;thumbType=32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285860"/>
            <a:ext cx="757242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3"/>
              </a:rPr>
              <a:t>https://www.chitalnya.ru/upload3/710/0d2aa471efe6ef8ce89def43dc2302e2.gif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4"/>
              </a:rPr>
              <a:t>https://www.antekovac.ru/upload/medialibrary/1f1/1f1d15e9fb98bcda7060d44b8482daf3.jpg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5"/>
              </a:rPr>
              <a:t>https://illustrators.ru/uploads/illustration/image/425992/main_425992_original.jpg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6"/>
              </a:rPr>
              <a:t>https://i.sunhome.ru/poetry/245/reka-smorodina.orig.jpg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7"/>
              </a:rPr>
              <a:t>https://avatars.mds.yandex.net/get-pdb/1938028/d4359426-e53f-4e47-9f73-34b9ce126179/s1200?webp=false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8"/>
              </a:rPr>
              <a:t>https://avatars.mds.yandex.net/get-pdb/1932541/4cd59cd1-aeeb-4fc3-a3a6-c47487ba2f39/s1200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9"/>
              </a:rPr>
              <a:t>https://deti123.ru/skazka/mena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10"/>
              </a:rPr>
              <a:t>https://1.bp.blogspot.com/-05tUDe8aeYU/W3IOAYoZYSI/AAAAAAAABUM/vXqUq1_wtzcSoi8iXMBtJBItyR_UMP3mwCLcBGAs/s1600/4.jpg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11"/>
              </a:rPr>
              <a:t>https://img0.liveinternet.ru/images/attach/d/2/149/326/149326472_5.png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ru-RU" sz="1200" u="sng" dirty="0" smtClean="0">
                <a:solidFill>
                  <a:srgbClr val="C00000"/>
                </a:solidFill>
                <a:hlinkClick r:id="rId12"/>
              </a:rPr>
              <a:t>https://illustrators.ru/uploads/illustration/image/310221/main_310221_original.jpg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C00000"/>
                </a:solidFill>
                <a:hlinkClick r:id="rId13"/>
              </a:rPr>
              <a:t>https://i.ytimg.com/vi/hx6R0RKS3jM/maxresdefault.jpg</a:t>
            </a:r>
            <a:endParaRPr lang="ru-RU" sz="1200" dirty="0" smtClean="0">
              <a:solidFill>
                <a:srgbClr val="C00000"/>
              </a:solidFill>
            </a:endParaRPr>
          </a:p>
          <a:p>
            <a:endParaRPr lang="ru-RU" sz="1200" dirty="0"/>
          </a:p>
        </p:txBody>
      </p:sp>
      <p:pic>
        <p:nvPicPr>
          <p:cNvPr id="4" name="Рисунок 3" descr="4no7bx6osdeadwfa4na7bxty4n57bcby4n3pbxqozdem3wfo4n67bqgoswoo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14678" y="4429132"/>
            <a:ext cx="2809524" cy="2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71604" y="2357430"/>
            <a:ext cx="66784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Сказка – ложь, да в ней намёк,</a:t>
            </a:r>
          </a:p>
          <a:p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Добрым молодцам урок!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92906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Александр Сергеевич Пушкин.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5918" y="1142984"/>
            <a:ext cx="61436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 не знаю ни одного человека, который не любил бы сказку. Сказка  с самого раннего детства наполняет нашу  жизнь добром и светом, счастьем и бесконечной любовью. Она учит  чести и справедливости, пробуждает в душе самые тёплые и чистые чувства.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Взрослых сказка возвращает в детство, в то счастливое время, когда они замирали от восторга перед экраном телевизора или разглядывали иллюстрации в книге, которую читала им мама. А детям сказка открывает двери в чудесный мир, полный волшебства и приключений.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3857628"/>
            <a:ext cx="6000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Сказка может быть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фольклорной (народной)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авторской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857232"/>
            <a:ext cx="6000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Сказка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– занимательный, поучительный рассказ о необыкновенных, фантастических, вымышленных событиях и приключениях.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105969285_large_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633" y="4714884"/>
            <a:ext cx="2842578" cy="2143116"/>
          </a:xfrm>
          <a:prstGeom prst="rect">
            <a:avLst/>
          </a:prstGeom>
        </p:spPr>
      </p:pic>
      <p:pic>
        <p:nvPicPr>
          <p:cNvPr id="8" name="Рисунок 7" descr="da8de9001b2457f867fc48b1d8450800.496x7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2143116"/>
            <a:ext cx="1600209" cy="1600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gy7bqsosdemxwf44nh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1071546"/>
            <a:ext cx="1276191" cy="342857"/>
          </a:xfrm>
          <a:prstGeom prst="rect">
            <a:avLst/>
          </a:prstGeom>
        </p:spPr>
      </p:pic>
      <p:pic>
        <p:nvPicPr>
          <p:cNvPr id="4" name="Рисунок 3" descr="4n9nbwfs4nhpbcsoz5eafwf74gf7db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2643182"/>
            <a:ext cx="2257143" cy="342857"/>
          </a:xfrm>
          <a:prstGeom prst="rect">
            <a:avLst/>
          </a:prstGeom>
        </p:spPr>
      </p:pic>
      <p:pic>
        <p:nvPicPr>
          <p:cNvPr id="5" name="Рисунок 4" descr="4na7dn6tomem7wf14gf7bp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934" y="3857628"/>
            <a:ext cx="1638095" cy="352381"/>
          </a:xfrm>
          <a:prstGeom prst="rect">
            <a:avLst/>
          </a:prstGeom>
        </p:spPr>
      </p:pic>
      <p:pic>
        <p:nvPicPr>
          <p:cNvPr id="6" name="Рисунок 5" descr="4n3pbxsozxeatwfi4na7bxqttxem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8" y="2643182"/>
            <a:ext cx="2161905" cy="352381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rot="10800000" flipV="1">
            <a:off x="3000364" y="1643050"/>
            <a:ext cx="185738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857752" y="1643050"/>
            <a:ext cx="185738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3821901" y="2678901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3" name="Рисунок 22" descr="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496" y="4429132"/>
            <a:ext cx="180399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0014-006-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3636" y="3571876"/>
            <a:ext cx="1428760" cy="1714512"/>
          </a:xfrm>
          <a:prstGeom prst="rect">
            <a:avLst/>
          </a:prstGeom>
        </p:spPr>
      </p:pic>
      <p:pic>
        <p:nvPicPr>
          <p:cNvPr id="18" name="Рисунок 17" descr="orig (3)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5918" y="3714752"/>
            <a:ext cx="185738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728" y="714356"/>
            <a:ext cx="700704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Поиграем!</a:t>
            </a: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Узнай сказку по отрывку.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3357562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Под буквами спрятаны вопросы. Чтобы узнать ответ, трижды кликни по слайду с вопросом. Чтобы вернуться , кликни на знак   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За каждый правильный ответ – 1 балл.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9b8dd94ddfc1e03095fe8c60b9fc4d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500042"/>
            <a:ext cx="1703413" cy="2185006"/>
          </a:xfrm>
          <a:prstGeom prst="rect">
            <a:avLst/>
          </a:prstGeom>
        </p:spPr>
      </p:pic>
      <p:pic>
        <p:nvPicPr>
          <p:cNvPr id="7" name="Рисунок 6" descr="skazka_3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429388" y="500042"/>
            <a:ext cx="2428860" cy="2032633"/>
          </a:xfrm>
          <a:prstGeom prst="rect">
            <a:avLst/>
          </a:prstGeom>
        </p:spPr>
      </p:pic>
      <p:pic>
        <p:nvPicPr>
          <p:cNvPr id="8" name="Рисунок 7" descr="orig (1)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4786322"/>
            <a:ext cx="3128968" cy="1589923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6000760" y="4071942"/>
            <a:ext cx="500066" cy="500066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1214421"/>
          <a:ext cx="7715310" cy="45005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8826"/>
                <a:gridCol w="964414"/>
                <a:gridCol w="964414"/>
                <a:gridCol w="964414"/>
                <a:gridCol w="964414"/>
                <a:gridCol w="964414"/>
                <a:gridCol w="964414"/>
              </a:tblGrid>
              <a:tr h="15001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1214422"/>
            <a:ext cx="1000132" cy="1500198"/>
          </a:xfrm>
          <a:prstGeom prst="rect">
            <a:avLst/>
          </a:prstGeom>
        </p:spPr>
      </p:pic>
      <p:pic>
        <p:nvPicPr>
          <p:cNvPr id="5" name="Рисунок 4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1214422"/>
            <a:ext cx="1000132" cy="1500198"/>
          </a:xfrm>
          <a:prstGeom prst="rect">
            <a:avLst/>
          </a:prstGeom>
        </p:spPr>
      </p:pic>
      <p:pic>
        <p:nvPicPr>
          <p:cNvPr id="6" name="Рисунок 5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214422"/>
            <a:ext cx="1000132" cy="1500198"/>
          </a:xfrm>
          <a:prstGeom prst="rect">
            <a:avLst/>
          </a:prstGeom>
        </p:spPr>
      </p:pic>
      <p:pic>
        <p:nvPicPr>
          <p:cNvPr id="7" name="Рисунок 6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1214422"/>
            <a:ext cx="1000132" cy="1500198"/>
          </a:xfrm>
          <a:prstGeom prst="rect">
            <a:avLst/>
          </a:prstGeom>
        </p:spPr>
      </p:pic>
      <p:pic>
        <p:nvPicPr>
          <p:cNvPr id="8" name="Рисунок 7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1214422"/>
            <a:ext cx="1000132" cy="1500198"/>
          </a:xfrm>
          <a:prstGeom prst="rect">
            <a:avLst/>
          </a:prstGeom>
        </p:spPr>
      </p:pic>
      <p:pic>
        <p:nvPicPr>
          <p:cNvPr id="9" name="Рисунок 8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214422"/>
            <a:ext cx="1000132" cy="1500198"/>
          </a:xfrm>
          <a:prstGeom prst="rect">
            <a:avLst/>
          </a:prstGeom>
        </p:spPr>
      </p:pic>
      <p:pic>
        <p:nvPicPr>
          <p:cNvPr id="10" name="Рисунок 9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2714620"/>
            <a:ext cx="1000132" cy="1500198"/>
          </a:xfrm>
          <a:prstGeom prst="rect">
            <a:avLst/>
          </a:prstGeom>
        </p:spPr>
      </p:pic>
      <p:pic>
        <p:nvPicPr>
          <p:cNvPr id="11" name="Рисунок 10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714620"/>
            <a:ext cx="1000132" cy="1500198"/>
          </a:xfrm>
          <a:prstGeom prst="rect">
            <a:avLst/>
          </a:prstGeom>
        </p:spPr>
      </p:pic>
      <p:pic>
        <p:nvPicPr>
          <p:cNvPr id="12" name="Рисунок 11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714620"/>
            <a:ext cx="1000132" cy="1500198"/>
          </a:xfrm>
          <a:prstGeom prst="rect">
            <a:avLst/>
          </a:prstGeom>
        </p:spPr>
      </p:pic>
      <p:pic>
        <p:nvPicPr>
          <p:cNvPr id="13" name="Рисунок 12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2714620"/>
            <a:ext cx="1000132" cy="1500198"/>
          </a:xfrm>
          <a:prstGeom prst="rect">
            <a:avLst/>
          </a:prstGeom>
        </p:spPr>
      </p:pic>
      <p:pic>
        <p:nvPicPr>
          <p:cNvPr id="14" name="Рисунок 13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2714620"/>
            <a:ext cx="1000132" cy="1500198"/>
          </a:xfrm>
          <a:prstGeom prst="rect">
            <a:avLst/>
          </a:prstGeom>
        </p:spPr>
      </p:pic>
      <p:pic>
        <p:nvPicPr>
          <p:cNvPr id="15" name="Рисунок 14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2714620"/>
            <a:ext cx="1000132" cy="1500198"/>
          </a:xfrm>
          <a:prstGeom prst="rect">
            <a:avLst/>
          </a:prstGeom>
        </p:spPr>
      </p:pic>
      <p:pic>
        <p:nvPicPr>
          <p:cNvPr id="16" name="Рисунок 15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4214818"/>
            <a:ext cx="1000132" cy="1500198"/>
          </a:xfrm>
          <a:prstGeom prst="rect">
            <a:avLst/>
          </a:prstGeom>
        </p:spPr>
      </p:pic>
      <p:pic>
        <p:nvPicPr>
          <p:cNvPr id="17" name="Рисунок 16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4214818"/>
            <a:ext cx="1000132" cy="1500198"/>
          </a:xfrm>
          <a:prstGeom prst="rect">
            <a:avLst/>
          </a:prstGeom>
        </p:spPr>
      </p:pic>
      <p:pic>
        <p:nvPicPr>
          <p:cNvPr id="18" name="Рисунок 17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214818"/>
            <a:ext cx="1000132" cy="1500198"/>
          </a:xfrm>
          <a:prstGeom prst="rect">
            <a:avLst/>
          </a:prstGeom>
        </p:spPr>
      </p:pic>
      <p:pic>
        <p:nvPicPr>
          <p:cNvPr id="19" name="Рисунок 18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4214818"/>
            <a:ext cx="1000132" cy="1500198"/>
          </a:xfrm>
          <a:prstGeom prst="rect">
            <a:avLst/>
          </a:prstGeom>
        </p:spPr>
      </p:pic>
      <p:pic>
        <p:nvPicPr>
          <p:cNvPr id="20" name="Рисунок 19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4214818"/>
            <a:ext cx="1000132" cy="1500198"/>
          </a:xfrm>
          <a:prstGeom prst="rect">
            <a:avLst/>
          </a:prstGeom>
        </p:spPr>
      </p:pic>
      <p:pic>
        <p:nvPicPr>
          <p:cNvPr id="21" name="Рисунок 20" descr="967230513927904a01dd2b1eb81071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4214818"/>
            <a:ext cx="1000132" cy="1500198"/>
          </a:xfrm>
          <a:prstGeom prst="rect">
            <a:avLst/>
          </a:prstGeom>
        </p:spPr>
      </p:pic>
      <p:pic>
        <p:nvPicPr>
          <p:cNvPr id="22" name="Рисунок 21" descr="book-reader-icon-12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357298"/>
            <a:ext cx="2286016" cy="1219200"/>
          </a:xfrm>
          <a:prstGeom prst="rect">
            <a:avLst/>
          </a:prstGeom>
        </p:spPr>
      </p:pic>
      <p:pic>
        <p:nvPicPr>
          <p:cNvPr id="23" name="Рисунок 22" descr="book-reader-icon-12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928934"/>
            <a:ext cx="2286016" cy="1219200"/>
          </a:xfrm>
          <a:prstGeom prst="rect">
            <a:avLst/>
          </a:prstGeom>
        </p:spPr>
      </p:pic>
      <p:pic>
        <p:nvPicPr>
          <p:cNvPr id="24" name="Рисунок 23" descr="book-reader-icon-12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429132"/>
            <a:ext cx="2286016" cy="1219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57224" y="171448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Monotype Corsiva" pitchFamily="66" charset="0"/>
              </a:rPr>
              <a:t>О животных</a:t>
            </a:r>
            <a:endParaRPr lang="ru-RU" sz="2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335756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Monotype Corsiva" pitchFamily="66" charset="0"/>
              </a:rPr>
              <a:t>Бытовые</a:t>
            </a:r>
            <a:endParaRPr lang="ru-RU" sz="2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7224" y="485776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Monotype Corsiva" pitchFamily="66" charset="0"/>
              </a:rPr>
              <a:t>Волшебные</a:t>
            </a:r>
            <a:endParaRPr lang="ru-RU" sz="2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28926" y="1500174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с</a:t>
            </a:r>
            <a:endParaRPr lang="ru-RU" sz="54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57620" y="1500174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1500174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29190" y="150017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 action="ppaction://hlinksldjump"/>
              </a:rPr>
              <a:t>а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29322" y="1500174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 action="ppaction://hlinksldjump"/>
              </a:rPr>
              <a:t>з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858148" y="150017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0" action="ppaction://hlinksldjump"/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28926" y="3000372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1" action="ppaction://hlinksldjump"/>
              </a:rPr>
              <a:t>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28926" y="4500570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2" action="ppaction://hlinksldjump"/>
              </a:rPr>
              <a:t>с</a:t>
            </a:r>
            <a:endParaRPr lang="ru-RU" sz="54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929058" y="300037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3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57620" y="4500570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4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8016" y="300037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929454" y="4500570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6" action="ppaction://hlinksldjump"/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857752" y="3000372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7" action="ppaction://hlinksldjump"/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857752" y="4500570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8" action="ppaction://hlinksldjump"/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929322" y="3000372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9" action="ppaction://hlinksldjump"/>
              </a:rPr>
              <a:t>з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929322" y="4500570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0" action="ppaction://hlinksldjump"/>
              </a:rPr>
              <a:t>з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858148" y="300037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1" action="ppaction://hlinksldjump"/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858148" y="450057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2" action="ppaction://hlinksldjump"/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9584448_10-p-krasivie-literaturnie-foni-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500174"/>
            <a:ext cx="67151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 другой день приходит лиса к журавлю, а он приготовил окрошку,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насыпал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 кувшин с узким горлышком, поставил на стол и говорит: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Кушай, кумушка! Право, больше нечем потчевать.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Лиса начала вертеться вокруг кувшина. И так зайдет, и эдак, и лизнет его, и понюхает-то,— никак достать не может: не лезет голова в кувшин. А журавль клюет себе да клюет, пока все не съел.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 — Ну, не обессудь, кума! Больше угощать нечем.</a:t>
            </a:r>
          </a:p>
          <a:p>
            <a:endParaRPr lang="ru-RU" dirty="0"/>
          </a:p>
        </p:txBody>
      </p:sp>
      <p:pic>
        <p:nvPicPr>
          <p:cNvPr id="4" name="Рисунок 3" descr="1f1d15e9fb98bcda7060d44b8482daf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928670"/>
            <a:ext cx="7374471" cy="526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9326472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857628"/>
            <a:ext cx="4762500" cy="2057400"/>
          </a:xfrm>
          <a:prstGeom prst="rect">
            <a:avLst/>
          </a:prstGeom>
        </p:spPr>
      </p:pic>
      <p:pic>
        <p:nvPicPr>
          <p:cNvPr id="6" name="Рисунок 5" descr="4np7bqgto8emyegozyopbpstoxeabwfo4n3pbq6ttoz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4429132"/>
            <a:ext cx="2411032" cy="35719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4286248" y="6000768"/>
            <a:ext cx="571504" cy="428628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1411</Words>
  <Application>Microsoft Office PowerPoint</Application>
  <PresentationFormat>Экран (4:3)</PresentationFormat>
  <Paragraphs>149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2020-03-23T00:09:14Z</dcterms:created>
  <dcterms:modified xsi:type="dcterms:W3CDTF">2020-03-25T00:42:37Z</dcterms:modified>
</cp:coreProperties>
</file>