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5D2F64-4DD2-4C33-B503-E2A871E714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5D7F644-EC71-4E7D-9770-65CDA7B22A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1A512D-8A0F-41E7-AF65-B4912ABAA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AA1E11-4AA2-4659-9588-7F012ADB7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AE26455-67DD-4AAE-940B-902525375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520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516B70-D899-4A07-A438-AE22A3A89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17F572-C2E1-4DD4-85A7-538D3DF29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267DF3-8D7C-4DF0-83B6-E74908502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7EC831-A6FB-42E6-83CC-7AA32442D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80CC57-0D87-4AB8-A800-97E87F8A5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777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54191D-616F-4432-A02B-7457ED39D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7A404F2-7624-4DC0-977F-FF83B6F4A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E4EA8D-5CE5-4B8E-BCB4-34CBBBB2B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C62597-2999-45C7-9484-2A93FD132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0E010D-F0EA-4E12-A01E-E3D509FD1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22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A5FD7A-EC11-4D42-A726-D7572AAB9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B01C35-2954-45C9-8429-5F058221A7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0446774-D7CA-4713-8A15-41E525526A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7CA5411-5F41-4308-8A39-746A4F721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F7A88ED-02BD-4690-8189-589D9B9D8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1B2331-2938-4634-ACF5-42109B3AB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977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0328F3-D9F0-4702-9F7D-8236BE926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BFEA27F-F821-444A-998A-F9A29F4F4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AABE737-52CD-427D-8306-527F70B1DD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D1B0A94-67C1-4302-B43A-207D970E96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91AE0A0-0E56-4430-9056-DB48D9BF75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6C629D7-7486-4BC9-9504-B8AF9D7CA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4EEA212-ABA8-4B6F-B1EA-7F421AC81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472E492-76AB-4D2F-AC85-A09C1054D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159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DDBEFD-20BA-4CD5-8FBB-B6B670720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C76715B-7040-4D32-B7CD-B5AE7C965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BAD1C50-5468-4F63-B62F-D69240B07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FAD916-FFBD-4265-B86E-F4C6843D0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237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DC2F044-156B-43D3-A47C-ACEB2DA80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FEF1390-E907-44BB-B776-915D5F1FD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D0AB496-66FA-43B3-A905-425873D93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782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216740-8D79-44A6-8B46-27CB09914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617E66-A2A6-42B2-B8DA-2B44ACE57B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41CAED0-2F02-49AC-B24E-802FBBF79A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B718167-C64A-4094-9972-496130504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C3DE07D-BE2B-40C8-A197-AC620F060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5EE489-10C0-480A-A1DC-EA474F3C3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644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228AFC-0EEF-4463-B463-7CBCA24D8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B205084-635F-4FA3-B665-D65F1BD81E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B1C89CB-B7F3-4DDB-A1B5-4A7FF18090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5EBBFBE-7A07-4BF8-8A02-1ED009D31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9506E6-192B-4164-8624-58AC2B8AB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2980CFE-4421-4074-8F57-EECCF9CFC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205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1AE7A-360A-4494-B18B-05C1553EB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B73F99B-A63A-417B-9C70-48AB03E2EA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165B0E-0AA8-43D5-B3A8-DEB5DA5B7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F350E5-70FE-45C8-BFA6-C4D883ACF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08ED8A-9D7A-4D65-A3D1-F779C537A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980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978315D-531E-4736-B5DA-D3C721E04C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D9FB677-2787-4FCB-B136-500CDFC6D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945A18E-AF27-45C6-97E8-1DA107DC9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F62934-7CD5-4A1D-9E2E-649B5C3BE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0FB3DC2-4703-4A24-B4E7-9CC8AFC5A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00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D9BEC9-3291-4572-857F-E40E86EC9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259F2A-723F-4634-B46A-18E89BC676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87A5A2-8D9E-4964-8095-D788F72204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2991D-2D60-4102-8FA7-015177591579}" type="datetimeFigureOut">
              <a:rPr lang="ru-RU" smtClean="0"/>
              <a:t>24.05.2020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905F3E-EA1C-4480-A38B-5A985B7496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0B25F4-B374-4B60-A948-A661EC80EA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C11E7-3853-4CD6-BD48-47AF18ACCA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60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png"/><Relationship Id="rId7" Type="http://schemas.openxmlformats.org/officeDocument/2006/relationships/image" Target="../media/image2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10" Type="http://schemas.openxmlformats.org/officeDocument/2006/relationships/image" Target="../media/image24.jpg"/><Relationship Id="rId4" Type="http://schemas.openxmlformats.org/officeDocument/2006/relationships/image" Target="../media/image18.jpg"/><Relationship Id="rId9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6741319-FFBF-4CEC-90EC-19391EF3B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E97624-4DD3-42AF-9545-74BD2231919D}"/>
              </a:ext>
            </a:extLst>
          </p:cNvPr>
          <p:cNvSpPr txBox="1"/>
          <p:nvPr/>
        </p:nvSpPr>
        <p:spPr>
          <a:xfrm rot="21107491">
            <a:off x="1833488" y="1097680"/>
            <a:ext cx="8525022" cy="2813538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84081"/>
              </a:avLst>
            </a:prstTxWarp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о космосе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575278-4371-4C3B-81E1-F4F6AFD26968}"/>
              </a:ext>
            </a:extLst>
          </p:cNvPr>
          <p:cNvSpPr txBox="1"/>
          <p:nvPr/>
        </p:nvSpPr>
        <p:spPr>
          <a:xfrm>
            <a:off x="1758462" y="323557"/>
            <a:ext cx="8820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дошкольное образовательное учреждение детский сад № 117  Выборгского района Санкт-Петербурга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2F868B-E10D-4E41-BD7D-D7280B280910}"/>
              </a:ext>
            </a:extLst>
          </p:cNvPr>
          <p:cNvSpPr txBox="1"/>
          <p:nvPr/>
        </p:nvSpPr>
        <p:spPr>
          <a:xfrm>
            <a:off x="6096000" y="4740812"/>
            <a:ext cx="56645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группы №6: </a:t>
            </a:r>
          </a:p>
          <a:p>
            <a:pPr algn="r"/>
            <a:r>
              <a:rPr lang="ru-RU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Сафонова А. Д.</a:t>
            </a:r>
          </a:p>
          <a:p>
            <a:pPr algn="r"/>
            <a:r>
              <a:rPr lang="ru-RU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Савельева Р. Р.</a:t>
            </a:r>
            <a:endParaRPr lang="ru-RU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6667E0-5483-4F1A-B987-3BA02F5EE7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4" t="5511" r="14051" b="7857"/>
          <a:stretch/>
        </p:blipFill>
        <p:spPr>
          <a:xfrm>
            <a:off x="3243076" y="3797499"/>
            <a:ext cx="2667227" cy="25569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49858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19D47E-85BD-466D-8DFB-14CB0F2E28EC}"/>
              </a:ext>
            </a:extLst>
          </p:cNvPr>
          <p:cNvSpPr txBox="1"/>
          <p:nvPr/>
        </p:nvSpPr>
        <p:spPr>
          <a:xfrm>
            <a:off x="334108" y="0"/>
            <a:ext cx="117816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мы отправляемся в космическое путешествие.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6" name="Таблица 26">
            <a:extLst>
              <a:ext uri="{FF2B5EF4-FFF2-40B4-BE49-F238E27FC236}">
                <a16:creationId xmlns:a16="http://schemas.microsoft.com/office/drawing/2014/main" id="{95BB8062-418D-4304-9313-F7F08D64B0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950861"/>
              </p:ext>
            </p:extLst>
          </p:nvPr>
        </p:nvGraphicFramePr>
        <p:xfrm>
          <a:off x="651412" y="734309"/>
          <a:ext cx="10884096" cy="56102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42048">
                  <a:extLst>
                    <a:ext uri="{9D8B030D-6E8A-4147-A177-3AD203B41FA5}">
                      <a16:colId xmlns:a16="http://schemas.microsoft.com/office/drawing/2014/main" val="2950996345"/>
                    </a:ext>
                  </a:extLst>
                </a:gridCol>
                <a:gridCol w="5442048">
                  <a:extLst>
                    <a:ext uri="{9D8B030D-6E8A-4147-A177-3AD203B41FA5}">
                      <a16:colId xmlns:a16="http://schemas.microsoft.com/office/drawing/2014/main" val="3319469404"/>
                    </a:ext>
                  </a:extLst>
                </a:gridCol>
              </a:tblGrid>
              <a:tr h="1402555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Раз, два, три, четыре –  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(загибаем пальчики)</a:t>
                      </a:r>
                    </a:p>
                    <a:p>
                      <a:endParaRPr lang="ru-RU" sz="2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Влево, вправо наклонись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(руки на поясе, наклоны по тексту)</a:t>
                      </a: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2245669"/>
                  </a:ext>
                </a:extLst>
              </a:tr>
              <a:tr h="1402555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космос мы лететь решили!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(маршируем на месте)</a:t>
                      </a: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нисколько не ленись!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(погрозить пальчиком)</a:t>
                      </a: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4197761"/>
                  </a:ext>
                </a:extLst>
              </a:tr>
              <a:tr h="1402555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Чтобы в космос полететь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(руки вверх)</a:t>
                      </a: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Руки вверх, вперед и вниз.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(движения выполняются по тексту)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7551127"/>
                  </a:ext>
                </a:extLst>
              </a:tr>
              <a:tr h="1402555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Нужно многое уметь. 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(круговые движения руками)</a:t>
                      </a: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Космонавтом становись!</a:t>
                      </a:r>
                    </a:p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(маршируем, руки на пояс)</a:t>
                      </a: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2069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025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BDE2CD5-72A7-43BE-991C-79F0914B1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37" y="1141039"/>
            <a:ext cx="2952355" cy="270575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70A82E-C143-42EE-BBC2-1D757D435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562" y="113998"/>
            <a:ext cx="1987468" cy="212768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F906B50-8DA5-46B6-A892-4CB4DB9BCC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465" y="4050070"/>
            <a:ext cx="2729014" cy="270575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C73D2B-C038-4C18-B12A-E4C621617E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209" y="4095152"/>
            <a:ext cx="3830837" cy="257120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3E43C70-9ACA-4F86-93EF-660A2AB63326}"/>
              </a:ext>
            </a:extLst>
          </p:cNvPr>
          <p:cNvSpPr/>
          <p:nvPr/>
        </p:nvSpPr>
        <p:spPr>
          <a:xfrm>
            <a:off x="6588562" y="2152476"/>
            <a:ext cx="5221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Сверкая огромным хвостом в темноте,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Несется среди ярких звезд в пустоте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не звезда, не планета,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 Вселенной - ...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5B0E27C-071C-4AD1-AB98-9F62D809EE4A}"/>
              </a:ext>
            </a:extLst>
          </p:cNvPr>
          <p:cNvSpPr/>
          <p:nvPr/>
        </p:nvSpPr>
        <p:spPr>
          <a:xfrm>
            <a:off x="175028" y="4727366"/>
            <a:ext cx="35544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Освещает ночью путь,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Звездам не дает заснуть.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все спят, Ей не до сна,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небе светит нам ...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42A1DC9-A8F2-4C89-B525-0CB37C3AFE40}"/>
              </a:ext>
            </a:extLst>
          </p:cNvPr>
          <p:cNvSpPr/>
          <p:nvPr/>
        </p:nvSpPr>
        <p:spPr>
          <a:xfrm>
            <a:off x="1185355" y="250226"/>
            <a:ext cx="4831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Желтая тарелка на небе висит.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Желтая тарелка всем тепло дарит.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834A4CC-FB9D-4642-BA59-61B1590838EB}"/>
              </a:ext>
            </a:extLst>
          </p:cNvPr>
          <p:cNvSpPr/>
          <p:nvPr/>
        </p:nvSpPr>
        <p:spPr>
          <a:xfrm>
            <a:off x="7732209" y="297225"/>
            <a:ext cx="44597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У бабушки над избушкой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Висит хлеба краюшка.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Собаки лают, достать не могут.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FF7342-C8C1-442B-958E-BD6191AF3929}"/>
              </a:ext>
            </a:extLst>
          </p:cNvPr>
          <p:cNvSpPr txBox="1"/>
          <p:nvPr/>
        </p:nvSpPr>
        <p:spPr>
          <a:xfrm rot="20785742">
            <a:off x="3282622" y="1805440"/>
            <a:ext cx="3450170" cy="1376955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prstTxWarp prst="textCanUp">
              <a:avLst>
                <a:gd name="adj" fmla="val 93332"/>
              </a:avLst>
            </a:prstTxWarp>
            <a:spAutoFit/>
          </a:bodyPr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</a:t>
            </a:r>
          </a:p>
        </p:txBody>
      </p:sp>
    </p:spTree>
    <p:extLst>
      <p:ext uri="{BB962C8B-B14F-4D97-AF65-F5344CB8AC3E}">
        <p14:creationId xmlns:p14="http://schemas.microsoft.com/office/powerpoint/2010/main" val="1819071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1DA72D2-8D27-4ACB-99F6-D78C97C8CAC8}"/>
              </a:ext>
            </a:extLst>
          </p:cNvPr>
          <p:cNvSpPr/>
          <p:nvPr/>
        </p:nvSpPr>
        <p:spPr>
          <a:xfrm>
            <a:off x="379828" y="777232"/>
            <a:ext cx="4994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настолько большое, что притягивает к себе все объекты и не даёт им улететь в открытый космос, а планеты и другие жители солнечной системы, пытаясь улететь, всё время движутся по кругу. Так и танцуют свои танцы вокруг Солнца туманности, кометы, астероиды.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D03CA71-EBCE-4EBF-AEC0-E85268D32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824" y="206912"/>
            <a:ext cx="6444176" cy="644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247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01DD97F-33CC-4054-9F20-EB72AED4DC27}"/>
              </a:ext>
            </a:extLst>
          </p:cNvPr>
          <p:cNvSpPr/>
          <p:nvPr/>
        </p:nvSpPr>
        <p:spPr>
          <a:xfrm>
            <a:off x="152400" y="5560222"/>
            <a:ext cx="1188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почему планеты не сталкиваются между собой? Оказывается каждая из них бежит по своей дорожке — орбите, и дорожки эти не пересекаются, поэтому планеты никогда не сталкиваются друг с другом. В солнечной системе есть свой порядок.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F5C41-877F-4493-BD00-16D129D02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512" y="132493"/>
            <a:ext cx="8324975" cy="542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28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F6A9AA5-DDC6-4731-B4E7-10EA98010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5" y="902829"/>
            <a:ext cx="11473669" cy="369630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E78587D-A807-447A-990F-9995AB2FD7CE}"/>
              </a:ext>
            </a:extLst>
          </p:cNvPr>
          <p:cNvSpPr/>
          <p:nvPr/>
        </p:nvSpPr>
        <p:spPr>
          <a:xfrm>
            <a:off x="381000" y="58767"/>
            <a:ext cx="1143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 В СОЛНЕЧНОЙ СИСТЕМЕ 9 И ЗАПОМНИТЬ ИХ НАЗВАНИЯ ПОМОЖЕТ ВЕСЁЛАЯ ИГРА:</a:t>
            </a: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BAF59867-0E6D-4FB4-AD9A-BB0A6FF0FF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669217"/>
              </p:ext>
            </p:extLst>
          </p:nvPr>
        </p:nvGraphicFramePr>
        <p:xfrm>
          <a:off x="1402664" y="4612198"/>
          <a:ext cx="938667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28890">
                  <a:extLst>
                    <a:ext uri="{9D8B030D-6E8A-4147-A177-3AD203B41FA5}">
                      <a16:colId xmlns:a16="http://schemas.microsoft.com/office/drawing/2014/main" val="1021392541"/>
                    </a:ext>
                  </a:extLst>
                </a:gridCol>
                <a:gridCol w="3128890">
                  <a:extLst>
                    <a:ext uri="{9D8B030D-6E8A-4147-A177-3AD203B41FA5}">
                      <a16:colId xmlns:a16="http://schemas.microsoft.com/office/drawing/2014/main" val="2350086039"/>
                    </a:ext>
                  </a:extLst>
                </a:gridCol>
                <a:gridCol w="3128890">
                  <a:extLst>
                    <a:ext uri="{9D8B030D-6E8A-4147-A177-3AD203B41FA5}">
                      <a16:colId xmlns:a16="http://schemas.microsoft.com/office/drawing/2014/main" val="2488858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порядку все планеты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Четыре - Марс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 восьмым идет по счету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0380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Назовёт любой из нас: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Пять - Юпитер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за ним уже, потом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8044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 - Меркурий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Шесть - Сатурн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девятая планета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323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Два - Венера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Семь - Уран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 названием Плутон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6981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Три- Земля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ним - Нептун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8009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7628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22362D8-C2BB-461B-8744-0131B0CB3C1D}"/>
              </a:ext>
            </a:extLst>
          </p:cNvPr>
          <p:cNvSpPr/>
          <p:nvPr/>
        </p:nvSpPr>
        <p:spPr>
          <a:xfrm>
            <a:off x="60963" y="255678"/>
            <a:ext cx="303392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Луны не может птица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Долететь и прилуниться,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зато умеет это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быстрая …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28AEACF-395E-43B3-A67B-AAF4689EC1FA}"/>
              </a:ext>
            </a:extLst>
          </p:cNvPr>
          <p:cNvSpPr/>
          <p:nvPr/>
        </p:nvSpPr>
        <p:spPr>
          <a:xfrm>
            <a:off x="5554394" y="255678"/>
            <a:ext cx="35216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ракеты есть водитель,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Невесомости любитель.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По-английски: «астронавт»,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по-русски … 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CF434A3-2286-430F-9235-64612E24C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335" y="16253"/>
            <a:ext cx="2705684" cy="27056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505615D-CDDC-4EB1-B912-B6678F5C2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027" y="16252"/>
            <a:ext cx="2705684" cy="27056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00EF12B-FD15-49E9-91D2-166A379BD43E}"/>
              </a:ext>
            </a:extLst>
          </p:cNvPr>
          <p:cNvSpPr/>
          <p:nvPr/>
        </p:nvSpPr>
        <p:spPr>
          <a:xfrm>
            <a:off x="1169963" y="2402745"/>
            <a:ext cx="10688223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думаете, для чего людям нужны ракеты?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лететь в космос)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86135841-E6A4-42D8-B274-3095EF665407}"/>
              </a:ext>
            </a:extLst>
          </p:cNvPr>
          <p:cNvSpPr/>
          <p:nvPr/>
        </p:nvSpPr>
        <p:spPr>
          <a:xfrm>
            <a:off x="199943" y="3765188"/>
            <a:ext cx="33668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Верно! Именно на ракетах люди могут долететь до звезд! И когда-то давно – много лет назад - 12 апреля, в космос полетел человек, которого звали Юрий Алексеевич Гагарин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185615EC-E302-4F54-B494-6FEB6D821D8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6" r="15428"/>
          <a:stretch/>
        </p:blipFill>
        <p:spPr>
          <a:xfrm>
            <a:off x="3566811" y="3042048"/>
            <a:ext cx="3901960" cy="3693603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815C1D1B-604A-40A7-8A53-A59E78C1FD7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86"/>
          <a:stretch/>
        </p:blipFill>
        <p:spPr>
          <a:xfrm>
            <a:off x="7566071" y="3077212"/>
            <a:ext cx="4564966" cy="3664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208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B97ACF-363A-4D2D-B7A1-C787A305DB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0" t="2256" r="34617"/>
          <a:stretch/>
        </p:blipFill>
        <p:spPr>
          <a:xfrm>
            <a:off x="6096000" y="77372"/>
            <a:ext cx="5462955" cy="67032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AA6585-7D38-4561-BAC6-D4C9B259B3F9}"/>
              </a:ext>
            </a:extLst>
          </p:cNvPr>
          <p:cNvSpPr txBox="1"/>
          <p:nvPr/>
        </p:nvSpPr>
        <p:spPr>
          <a:xfrm>
            <a:off x="398584" y="589839"/>
            <a:ext cx="5697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ЗАУЧИВАЕМ СТИХОТВОРЕНИЕ С ПОМОЩЬЮ МНЕМОТАБЛИЦЫ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CF0B2C-D05E-4734-8400-B5B59CB48BF8}"/>
              </a:ext>
            </a:extLst>
          </p:cNvPr>
          <p:cNvSpPr txBox="1"/>
          <p:nvPr/>
        </p:nvSpPr>
        <p:spPr>
          <a:xfrm>
            <a:off x="633045" y="2307101"/>
            <a:ext cx="43609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темном небе звезды светят.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Космонавт лети в ракете.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летит, и ночь летит.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 Землю вниз глядит.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Видит сверху он поля,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Горы, реки и моря.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Видит он весь шар земной,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 земной – наш дом родной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3100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DF6DFF5-08C8-44CA-8BB7-B9F494A583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4" t="15384" r="9307" b="3385"/>
          <a:stretch/>
        </p:blipFill>
        <p:spPr>
          <a:xfrm>
            <a:off x="126610" y="119573"/>
            <a:ext cx="8932984" cy="65076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F6BD781-08F5-488E-8648-4D84E781044D}"/>
              </a:ext>
            </a:extLst>
          </p:cNvPr>
          <p:cNvSpPr txBox="1"/>
          <p:nvPr/>
        </p:nvSpPr>
        <p:spPr>
          <a:xfrm>
            <a:off x="9249737" y="2231523"/>
            <a:ext cx="2703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</a:t>
            </a:r>
          </a:p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ОТЛИЧИЙ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0613AA-A3D5-4ADE-905E-BA4A962D7F90}"/>
              </a:ext>
            </a:extLst>
          </p:cNvPr>
          <p:cNvSpPr txBox="1"/>
          <p:nvPr/>
        </p:nvSpPr>
        <p:spPr>
          <a:xfrm>
            <a:off x="8717280" y="5057586"/>
            <a:ext cx="3235569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Комета, планета, большая звезда, маленькая звезда, 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 ракеты</a:t>
            </a:r>
          </a:p>
        </p:txBody>
      </p:sp>
    </p:spTree>
    <p:extLst>
      <p:ext uri="{BB962C8B-B14F-4D97-AF65-F5344CB8AC3E}">
        <p14:creationId xmlns:p14="http://schemas.microsoft.com/office/powerpoint/2010/main" val="1177970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3EC3040-A81A-4E30-A00B-2163B80F14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73"/>
          <a:stretch/>
        </p:blipFill>
        <p:spPr>
          <a:xfrm>
            <a:off x="70508" y="1810083"/>
            <a:ext cx="2398249" cy="50336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10A4810-AD3D-428F-A278-3A57C4577F60}"/>
              </a:ext>
            </a:extLst>
          </p:cNvPr>
          <p:cNvSpPr txBox="1"/>
          <p:nvPr/>
        </p:nvSpPr>
        <p:spPr>
          <a:xfrm>
            <a:off x="70508" y="47385"/>
            <a:ext cx="34546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 </a:t>
            </a:r>
          </a:p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ПОЧЕМУ?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C35D9E2-D3FD-4DDF-A6C7-2183569C19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44" t="35616" r="24403" b="40007"/>
          <a:stretch/>
        </p:blipFill>
        <p:spPr>
          <a:xfrm>
            <a:off x="9700891" y="4750172"/>
            <a:ext cx="2398249" cy="19823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F0929A11-F49A-45A4-B41D-E9C803C14A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92" t="69128" r="33275" b="7488"/>
          <a:stretch/>
        </p:blipFill>
        <p:spPr>
          <a:xfrm>
            <a:off x="7266681" y="47385"/>
            <a:ext cx="2147775" cy="20927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8C6A298C-F900-4637-83ED-9464C1BE17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82" t="34510" r="3914" b="40118"/>
          <a:stretch/>
        </p:blipFill>
        <p:spPr>
          <a:xfrm>
            <a:off x="7628132" y="2225735"/>
            <a:ext cx="2302285" cy="19758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B869C260-9520-4830-8B7B-13E56A4ED9C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33" t="34956" r="25238" b="36603"/>
          <a:stretch/>
        </p:blipFill>
        <p:spPr>
          <a:xfrm>
            <a:off x="9930417" y="2107829"/>
            <a:ext cx="2147775" cy="23580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82A0BCBB-2993-4C84-AB0D-A34F4A616C2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07" t="-291" r="29391" b="69892"/>
          <a:stretch/>
        </p:blipFill>
        <p:spPr>
          <a:xfrm>
            <a:off x="9318892" y="-111345"/>
            <a:ext cx="2874117" cy="22191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EF93535A-5AE8-47CF-8EF2-E21C92D94F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76" t="66349" r="232" b="-2403"/>
          <a:stretch/>
        </p:blipFill>
        <p:spPr>
          <a:xfrm>
            <a:off x="5268351" y="4363642"/>
            <a:ext cx="2263180" cy="25350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5FB25531-1E34-4423-A1AE-B325049B6DC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21" t="2487" b="65166"/>
          <a:stretch/>
        </p:blipFill>
        <p:spPr>
          <a:xfrm>
            <a:off x="2616857" y="4452167"/>
            <a:ext cx="2541651" cy="23580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8057EFE4-3342-4226-8ACD-A67BCD4E43D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21" t="34835" b="31650"/>
          <a:stretch/>
        </p:blipFill>
        <p:spPr>
          <a:xfrm>
            <a:off x="2815253" y="2161374"/>
            <a:ext cx="2453098" cy="23580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FC79D3CE-CDE2-4FC6-B2F2-5712A76B338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7" t="33396" r="49557" b="33377"/>
          <a:stretch/>
        </p:blipFill>
        <p:spPr>
          <a:xfrm>
            <a:off x="5216487" y="2072849"/>
            <a:ext cx="2444954" cy="24465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93B8925A-6AA8-4337-9D89-EB5428E514E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08" t="65712" r="24122" b="3333"/>
          <a:stretch/>
        </p:blipFill>
        <p:spPr>
          <a:xfrm>
            <a:off x="7427484" y="4326924"/>
            <a:ext cx="2302285" cy="24551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DFA115C4-6538-4E4D-AEC9-453FFD6E674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5" t="38480" r="6197" b="36276"/>
          <a:stretch/>
        </p:blipFill>
        <p:spPr>
          <a:xfrm>
            <a:off x="5296648" y="53969"/>
            <a:ext cx="2009542" cy="2095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B8AB3042-3559-423C-B570-3932E14AD23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6" t="3015" r="50000" b="66646"/>
          <a:stretch/>
        </p:blipFill>
        <p:spPr>
          <a:xfrm>
            <a:off x="3010912" y="200521"/>
            <a:ext cx="2370578" cy="20252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8428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51B6277-8774-4BF0-A791-8256B581EE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22" t="65491"/>
          <a:stretch/>
        </p:blipFill>
        <p:spPr>
          <a:xfrm>
            <a:off x="5172806" y="4864748"/>
            <a:ext cx="1846388" cy="16978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225A03A-EF8C-4D5B-AF8C-AE938078F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6852" y="2677856"/>
            <a:ext cx="1967850" cy="18107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380F6EF-3A48-4D37-ACCC-831B4C8EE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19" y="304421"/>
            <a:ext cx="1981531" cy="18233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AF187EA-C7DF-4D9C-860F-3C88D70645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16" t="1451" r="34510" b="62654"/>
          <a:stretch/>
        </p:blipFill>
        <p:spPr>
          <a:xfrm>
            <a:off x="740116" y="2436493"/>
            <a:ext cx="1980633" cy="20520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4DE8A17-A223-4FDF-A5F5-C3B4E57FB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2806" y="304421"/>
            <a:ext cx="1846388" cy="19435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511B606-5EDD-4B0C-8981-E5DC6CEFC4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769" b="64017"/>
          <a:stretch/>
        </p:blipFill>
        <p:spPr>
          <a:xfrm>
            <a:off x="5112075" y="2516882"/>
            <a:ext cx="1967850" cy="19535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3AE6C25-8C89-4799-903C-D83380FB84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617" y="4726870"/>
            <a:ext cx="1980633" cy="19735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C0A99EA-3FDE-4D7E-A4C0-53E5B0F925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4278" y="483071"/>
            <a:ext cx="1960424" cy="19534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E48CB19-1256-4508-8BA7-2409FD30783C}"/>
              </a:ext>
            </a:extLst>
          </p:cNvPr>
          <p:cNvSpPr txBox="1"/>
          <p:nvPr/>
        </p:nvSpPr>
        <p:spPr>
          <a:xfrm>
            <a:off x="8482818" y="4726870"/>
            <a:ext cx="34606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звездочки не хватает?</a:t>
            </a:r>
          </a:p>
        </p:txBody>
      </p:sp>
    </p:spTree>
    <p:extLst>
      <p:ext uri="{BB962C8B-B14F-4D97-AF65-F5344CB8AC3E}">
        <p14:creationId xmlns:p14="http://schemas.microsoft.com/office/powerpoint/2010/main" val="1333219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6953D9-B56E-4C5F-80D5-FFF1EC4A79E4}"/>
              </a:ext>
            </a:extLst>
          </p:cNvPr>
          <p:cNvSpPr txBox="1"/>
          <p:nvPr/>
        </p:nvSpPr>
        <p:spPr>
          <a:xfrm>
            <a:off x="2940148" y="165681"/>
            <a:ext cx="5528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АППЛИКАЦИЯ: «РАКЕТА»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5FD9B81-BA25-4A3F-9ADD-55DACC50FD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15" t="9417" r="12307" b="12391"/>
          <a:stretch/>
        </p:blipFill>
        <p:spPr>
          <a:xfrm>
            <a:off x="286044" y="1667290"/>
            <a:ext cx="5283478" cy="3931652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E321144-34D0-42D7-8215-5C8D6C1DDDA5}"/>
              </a:ext>
            </a:extLst>
          </p:cNvPr>
          <p:cNvSpPr/>
          <p:nvPr/>
        </p:nvSpPr>
        <p:spPr>
          <a:xfrm>
            <a:off x="5995422" y="750456"/>
            <a:ext cx="591053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создания такой поделки мы приготовили: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картон фиолетового цвета;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бумагу белого, оранжевого и красного цвета;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желтую бумажную салфетку;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клей.  </a:t>
            </a:r>
          </a:p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AA12417-23A1-42BA-AABB-56DFC2DF1D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1" t="10923" r="12885" b="13418"/>
          <a:stretch/>
        </p:blipFill>
        <p:spPr>
          <a:xfrm>
            <a:off x="7347546" y="3429000"/>
            <a:ext cx="4544343" cy="332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04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9D3FF6D-AC78-4F30-8CBB-F0DF6AEA2FCE}"/>
              </a:ext>
            </a:extLst>
          </p:cNvPr>
          <p:cNvSpPr/>
          <p:nvPr/>
        </p:nvSpPr>
        <p:spPr>
          <a:xfrm>
            <a:off x="135986" y="106236"/>
            <a:ext cx="1183587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Фоном для нашей аппликации будет фиолетовый картон, на котором мы изобразим ракету, летящую к Луне. Саму ракету мы будем делать из белой бумаги. Для этого складываем лист, после чего на нем рисуем контур половинки ракеты.  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BF89E5-5868-42DA-AE1D-CD2860430F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1" t="13726" r="12539" b="11776"/>
          <a:stretch/>
        </p:blipFill>
        <p:spPr>
          <a:xfrm>
            <a:off x="207328" y="1398898"/>
            <a:ext cx="2973618" cy="212904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7A194B5-8DD7-4BF4-B085-F7435ED2109F}"/>
              </a:ext>
            </a:extLst>
          </p:cNvPr>
          <p:cNvSpPr/>
          <p:nvPr/>
        </p:nvSpPr>
        <p:spPr>
          <a:xfrm>
            <a:off x="7000020" y="905495"/>
            <a:ext cx="39577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Вырезаем получившуюся заготовку. 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5054DD-1EA3-41C0-817A-C9F7B92EF9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46" t="15778" r="12769" b="13828"/>
          <a:stretch/>
        </p:blipFill>
        <p:spPr>
          <a:xfrm>
            <a:off x="3564831" y="1398248"/>
            <a:ext cx="3144836" cy="2131777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5C0B7CB-2F2F-45CC-96E6-4922AF3BAAA0}"/>
              </a:ext>
            </a:extLst>
          </p:cNvPr>
          <p:cNvSpPr/>
          <p:nvPr/>
        </p:nvSpPr>
        <p:spPr>
          <a:xfrm>
            <a:off x="7000020" y="1564497"/>
            <a:ext cx="49846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нашей поделки требуется сделать еще 2 такие заготовки из белой бумаги. 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39547DB-82FE-4832-9E9E-8E959A816F9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9" t="10237" r="13000" b="18994"/>
          <a:stretch/>
        </p:blipFill>
        <p:spPr>
          <a:xfrm>
            <a:off x="194637" y="3985641"/>
            <a:ext cx="2966334" cy="2176349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DEA8ED9-0A72-4E54-AAB1-FE02C4EC8710}"/>
              </a:ext>
            </a:extLst>
          </p:cNvPr>
          <p:cNvSpPr/>
          <p:nvPr/>
        </p:nvSpPr>
        <p:spPr>
          <a:xfrm>
            <a:off x="7000019" y="2270899"/>
            <a:ext cx="47877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можно воспользоваться клеем и соединить вместе все 3 заготовки будущей ракеты.  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64C6490-64BF-43EE-9EFB-959FD669209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93" t="14353" r="13000" b="14353"/>
          <a:stretch/>
        </p:blipFill>
        <p:spPr>
          <a:xfrm>
            <a:off x="3613042" y="3972325"/>
            <a:ext cx="3157877" cy="2189665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D3F2F42-1C4E-4C57-BEFD-9FD7A13281B6}"/>
              </a:ext>
            </a:extLst>
          </p:cNvPr>
          <p:cNvSpPr/>
          <p:nvPr/>
        </p:nvSpPr>
        <p:spPr>
          <a:xfrm>
            <a:off x="7000020" y="3286562"/>
            <a:ext cx="47877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Приклеиваем получившуюся ракету на картон. 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480EA1D-077E-4DEB-BDB9-14D23E4A515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39" t="9826" r="21025" b="14353"/>
          <a:stretch/>
        </p:blipFill>
        <p:spPr>
          <a:xfrm>
            <a:off x="8342142" y="3737707"/>
            <a:ext cx="3071225" cy="301405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4479743-3F57-4653-AF4D-E03078074F46}"/>
              </a:ext>
            </a:extLst>
          </p:cNvPr>
          <p:cNvSpPr txBox="1"/>
          <p:nvPr/>
        </p:nvSpPr>
        <p:spPr>
          <a:xfrm>
            <a:off x="227422" y="3080825"/>
            <a:ext cx="841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E31C223-559D-48BD-824A-62427FA67267}"/>
              </a:ext>
            </a:extLst>
          </p:cNvPr>
          <p:cNvSpPr txBox="1"/>
          <p:nvPr/>
        </p:nvSpPr>
        <p:spPr>
          <a:xfrm>
            <a:off x="3641523" y="3059668"/>
            <a:ext cx="396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B94E2B-A9F4-4C8F-B6D6-DF0CE4997020}"/>
              </a:ext>
            </a:extLst>
          </p:cNvPr>
          <p:cNvSpPr txBox="1"/>
          <p:nvPr/>
        </p:nvSpPr>
        <p:spPr>
          <a:xfrm>
            <a:off x="227422" y="5745349"/>
            <a:ext cx="481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84058D-1FFE-49F6-A0CA-7E94927D1673}"/>
              </a:ext>
            </a:extLst>
          </p:cNvPr>
          <p:cNvSpPr txBox="1"/>
          <p:nvPr/>
        </p:nvSpPr>
        <p:spPr>
          <a:xfrm>
            <a:off x="3809358" y="5745349"/>
            <a:ext cx="425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3776C0-FD6E-41CF-8046-72EFBEFB58C7}"/>
              </a:ext>
            </a:extLst>
          </p:cNvPr>
          <p:cNvSpPr txBox="1"/>
          <p:nvPr/>
        </p:nvSpPr>
        <p:spPr>
          <a:xfrm>
            <a:off x="8342142" y="6114681"/>
            <a:ext cx="68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525352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7AA2EF-2EBF-47B2-9A32-DC3EB49634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7" t="9826" r="12539" b="16908"/>
          <a:stretch/>
        </p:blipFill>
        <p:spPr>
          <a:xfrm>
            <a:off x="6227300" y="170030"/>
            <a:ext cx="3620086" cy="2554092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0BF1260-81C4-414C-A410-C7DC918EBD02}"/>
              </a:ext>
            </a:extLst>
          </p:cNvPr>
          <p:cNvSpPr/>
          <p:nvPr/>
        </p:nvSpPr>
        <p:spPr>
          <a:xfrm>
            <a:off x="327134" y="244561"/>
            <a:ext cx="4506351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будем делать пламя. Для этого берем красную бумагу и вырезаем заготовку, по форме напоминающую пламя. Всего у нас должно быть 3 таких заготовки.  </a:t>
            </a:r>
          </a:p>
          <a:p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617B569-63B4-424A-8E68-00DAA1A6A6B9}"/>
              </a:ext>
            </a:extLst>
          </p:cNvPr>
          <p:cNvSpPr/>
          <p:nvPr/>
        </p:nvSpPr>
        <p:spPr>
          <a:xfrm>
            <a:off x="706961" y="2524067"/>
            <a:ext cx="4019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Склеиваем их между собой. 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F99A49-086A-4F46-B61A-095C6316B1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4" t="13521" r="12539" b="11981"/>
          <a:stretch/>
        </p:blipFill>
        <p:spPr>
          <a:xfrm>
            <a:off x="770266" y="3120709"/>
            <a:ext cx="4375052" cy="318265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0B10E56-7B6B-42AF-BA89-31BEB7CC5607}"/>
              </a:ext>
            </a:extLst>
          </p:cNvPr>
          <p:cNvSpPr/>
          <p:nvPr/>
        </p:nvSpPr>
        <p:spPr>
          <a:xfrm>
            <a:off x="6227300" y="2789979"/>
            <a:ext cx="52577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Приклеиваем готовое пламя снизу ракеты. 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2132044-411E-4913-BF62-89128CD125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4" t="13110" r="16692" b="11776"/>
          <a:stretch/>
        </p:blipFill>
        <p:spPr>
          <a:xfrm>
            <a:off x="7343454" y="3190089"/>
            <a:ext cx="3347873" cy="318265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F17D3DA-3E74-4E5D-B7A0-90FA0083EE76}"/>
              </a:ext>
            </a:extLst>
          </p:cNvPr>
          <p:cNvSpPr txBox="1"/>
          <p:nvPr/>
        </p:nvSpPr>
        <p:spPr>
          <a:xfrm>
            <a:off x="6358597" y="2293034"/>
            <a:ext cx="590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65C71A3-180F-4D7F-A00D-183FFE0AF8BC}"/>
              </a:ext>
            </a:extLst>
          </p:cNvPr>
          <p:cNvSpPr txBox="1"/>
          <p:nvPr/>
        </p:nvSpPr>
        <p:spPr>
          <a:xfrm>
            <a:off x="970671" y="5739618"/>
            <a:ext cx="703384" cy="379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A475E9-4CEF-48C3-9468-6936C4422536}"/>
              </a:ext>
            </a:extLst>
          </p:cNvPr>
          <p:cNvSpPr txBox="1"/>
          <p:nvPr/>
        </p:nvSpPr>
        <p:spPr>
          <a:xfrm>
            <a:off x="10213145" y="5923534"/>
            <a:ext cx="731519" cy="379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9712601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5C5E506-1ECD-449C-BD9A-7CA00BB057B5}"/>
              </a:ext>
            </a:extLst>
          </p:cNvPr>
          <p:cNvSpPr/>
          <p:nvPr/>
        </p:nvSpPr>
        <p:spPr>
          <a:xfrm>
            <a:off x="52752" y="575740"/>
            <a:ext cx="54019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Луну будем делать из желтой бумажной салфетки. Но сначала нарезаем ее на небольшие квадратики. 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135D92-8C57-4EC4-A7C9-10BD2D5EAD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0" t="10031" r="13001" b="17523"/>
          <a:stretch/>
        </p:blipFill>
        <p:spPr>
          <a:xfrm>
            <a:off x="5714601" y="210860"/>
            <a:ext cx="3005797" cy="21565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E26B4CA-7123-4C76-A834-918081C6D228}"/>
              </a:ext>
            </a:extLst>
          </p:cNvPr>
          <p:cNvSpPr/>
          <p:nvPr/>
        </p:nvSpPr>
        <p:spPr>
          <a:xfrm>
            <a:off x="86587" y="2281299"/>
            <a:ext cx="52847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из этих квадратиков сворачиваем в комочек. С этой работой справится любой малыш. Данное занятие хорошо развивает мелкую моторику. 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CFAD10-A430-4BD0-B81C-51F023012D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7" t="9621" r="12769" b="11981"/>
          <a:stretch/>
        </p:blipFill>
        <p:spPr>
          <a:xfrm>
            <a:off x="8896858" y="605090"/>
            <a:ext cx="2909670" cy="220534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838F3B6-ED5D-45C1-8A9A-3DC0FAF32725}"/>
              </a:ext>
            </a:extLst>
          </p:cNvPr>
          <p:cNvSpPr/>
          <p:nvPr/>
        </p:nvSpPr>
        <p:spPr>
          <a:xfrm>
            <a:off x="105506" y="3914981"/>
            <a:ext cx="52964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приклеиваем получившиеся комочки, формируя из них круг. Так мы сделали Луну на нашей аппликации. 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9FC262F-BCE6-4034-9EE2-2B2C142968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39" t="11927" r="13923" b="11927"/>
          <a:stretch/>
        </p:blipFill>
        <p:spPr>
          <a:xfrm>
            <a:off x="5560438" y="2943018"/>
            <a:ext cx="3147332" cy="2383163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F83A860-D291-4B7E-B041-A4E644EEBF32}"/>
              </a:ext>
            </a:extLst>
          </p:cNvPr>
          <p:cNvSpPr/>
          <p:nvPr/>
        </p:nvSpPr>
        <p:spPr>
          <a:xfrm>
            <a:off x="105506" y="5411886"/>
            <a:ext cx="52964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Вырезаем небольшой кружок из оранжевой бумаги и приклеиваем его на ракету, это будет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CE8F8BE-5E61-42DA-B49C-14636BB62E4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23" t="10032" r="12346" b="13623"/>
          <a:stretch/>
        </p:blipFill>
        <p:spPr>
          <a:xfrm>
            <a:off x="8825134" y="3768217"/>
            <a:ext cx="3366866" cy="261658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D77D724-D177-40E5-ABBF-339D280D5DA0}"/>
              </a:ext>
            </a:extLst>
          </p:cNvPr>
          <p:cNvSpPr txBox="1"/>
          <p:nvPr/>
        </p:nvSpPr>
        <p:spPr>
          <a:xfrm>
            <a:off x="5838092" y="1969477"/>
            <a:ext cx="576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75EEF6-0CFB-4C75-9A19-CB9381FDEA6A}"/>
              </a:ext>
            </a:extLst>
          </p:cNvPr>
          <p:cNvSpPr txBox="1"/>
          <p:nvPr/>
        </p:nvSpPr>
        <p:spPr>
          <a:xfrm>
            <a:off x="8989255" y="2367459"/>
            <a:ext cx="745588" cy="375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6DBAE9-CE82-44C1-9731-258C205D39D0}"/>
              </a:ext>
            </a:extLst>
          </p:cNvPr>
          <p:cNvSpPr txBox="1"/>
          <p:nvPr/>
        </p:nvSpPr>
        <p:spPr>
          <a:xfrm>
            <a:off x="5631205" y="4930644"/>
            <a:ext cx="78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D5466A9-95D5-47EE-8714-327B42240B4C}"/>
              </a:ext>
            </a:extLst>
          </p:cNvPr>
          <p:cNvSpPr txBox="1"/>
          <p:nvPr/>
        </p:nvSpPr>
        <p:spPr>
          <a:xfrm>
            <a:off x="11268222" y="5875535"/>
            <a:ext cx="818272" cy="377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26305692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FFAEBE8-D2C1-4D60-9B55-0F95F939B074}"/>
              </a:ext>
            </a:extLst>
          </p:cNvPr>
          <p:cNvSpPr/>
          <p:nvPr/>
        </p:nvSpPr>
        <p:spPr>
          <a:xfrm>
            <a:off x="332936" y="352922"/>
            <a:ext cx="765751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Добавляем звезды. Их вырезаем из оранжевой бумаги. Наша аппликация «Космос» из бумаги и салфеток готова.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765990-DD93-4CE3-8371-D03D2F09C7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77" t="11058" r="23615" b="11571"/>
          <a:stretch/>
        </p:blipFill>
        <p:spPr>
          <a:xfrm>
            <a:off x="915637" y="1201557"/>
            <a:ext cx="4121834" cy="53035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4B8E29-2A88-43E0-8EA7-292C19F9F376}"/>
              </a:ext>
            </a:extLst>
          </p:cNvPr>
          <p:cNvSpPr txBox="1"/>
          <p:nvPr/>
        </p:nvSpPr>
        <p:spPr>
          <a:xfrm>
            <a:off x="6302326" y="931397"/>
            <a:ext cx="58896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наше космическое путешествие заканчивается.</a:t>
            </a:r>
          </a:p>
          <a:p>
            <a:pPr algn="just"/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Надеемся, что Вам понравилось. </a:t>
            </a:r>
          </a:p>
          <a:p>
            <a:pPr algn="just"/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новых встреч!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93CB62C-DE2D-4424-B956-7373AC84B2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073">
            <a:off x="7001024" y="2898312"/>
            <a:ext cx="4121832" cy="37354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63561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809</Words>
  <Application>Microsoft Office PowerPoint</Application>
  <PresentationFormat>Широкоэкранный</PresentationFormat>
  <Paragraphs>114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Олимпиева</dc:creator>
  <cp:lastModifiedBy>Алла Олимпиева</cp:lastModifiedBy>
  <cp:revision>42</cp:revision>
  <dcterms:created xsi:type="dcterms:W3CDTF">2020-04-10T09:23:49Z</dcterms:created>
  <dcterms:modified xsi:type="dcterms:W3CDTF">2020-05-24T12:44:56Z</dcterms:modified>
</cp:coreProperties>
</file>