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CC769-F3DA-4463-8905-017BCC9ACAB7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8C5E1A5A-6220-4C7D-A20A-1309697317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40848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CC769-F3DA-4463-8905-017BCC9ACAB7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E1A5A-6220-4C7D-A20A-1309697317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5238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CC769-F3DA-4463-8905-017BCC9ACAB7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C5E1A5A-6220-4C7D-A20A-1309697317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0443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CC769-F3DA-4463-8905-017BCC9ACAB7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C5E1A5A-6220-4C7D-A20A-1309697317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0321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CC769-F3DA-4463-8905-017BCC9ACAB7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C5E1A5A-6220-4C7D-A20A-1309697317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6814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CC769-F3DA-4463-8905-017BCC9ACAB7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E1A5A-6220-4C7D-A20A-1309697317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56312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CC769-F3DA-4463-8905-017BCC9ACAB7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E1A5A-6220-4C7D-A20A-1309697317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5093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CC769-F3DA-4463-8905-017BCC9ACAB7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E1A5A-6220-4C7D-A20A-1309697317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9129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CC769-F3DA-4463-8905-017BCC9ACAB7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C5E1A5A-6220-4C7D-A20A-1309697317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31473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CC769-F3DA-4463-8905-017BCC9ACAB7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C5E1A5A-6220-4C7D-A20A-1309697317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90945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CC769-F3DA-4463-8905-017BCC9ACAB7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C5E1A5A-6220-4C7D-A20A-1309697317C9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742089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CC769-F3DA-4463-8905-017BCC9ACAB7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C5E1A5A-6220-4C7D-A20A-1309697317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78978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CC769-F3DA-4463-8905-017BCC9ACAB7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C5E1A5A-6220-4C7D-A20A-1309697317C9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591162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CC769-F3DA-4463-8905-017BCC9ACAB7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C5E1A5A-6220-4C7D-A20A-1309697317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64527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CC769-F3DA-4463-8905-017BCC9ACAB7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E1A5A-6220-4C7D-A20A-1309697317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34771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CC769-F3DA-4463-8905-017BCC9ACAB7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E1A5A-6220-4C7D-A20A-1309697317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1291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9CC769-F3DA-4463-8905-017BCC9ACAB7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8C5E1A5A-6220-4C7D-A20A-1309697317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8653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31B0706-83CA-4CA9-8980-31B8D7A26C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00655" y="1113411"/>
            <a:ext cx="9202846" cy="2752249"/>
          </a:xfrm>
        </p:spPr>
        <p:txBody>
          <a:bodyPr>
            <a:normAutofit fontScale="77500" lnSpcReduction="20000"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</a:pPr>
            <a:r>
              <a:rPr lang="ru-RU" sz="5100" b="1" kern="18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Дидактическое пособие </a:t>
            </a:r>
          </a:p>
          <a:p>
            <a:pPr algn="ctr">
              <a:lnSpc>
                <a:spcPct val="120000"/>
              </a:lnSpc>
              <a:spcBef>
                <a:spcPts val="0"/>
              </a:spcBef>
            </a:pPr>
            <a:r>
              <a:rPr lang="ru-RU" sz="5100" b="1" kern="18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детей от 3 до 7 лет</a:t>
            </a:r>
            <a:endParaRPr lang="ru-RU" sz="3600" kern="1800" dirty="0">
              <a:solidFill>
                <a:srgbClr val="333333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20000"/>
              </a:lnSpc>
              <a:spcBef>
                <a:spcPts val="0"/>
              </a:spcBef>
            </a:pPr>
            <a:r>
              <a:rPr lang="ru-RU" sz="3600" kern="18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Детский компьютер </a:t>
            </a:r>
          </a:p>
          <a:p>
            <a:pPr algn="ctr">
              <a:lnSpc>
                <a:spcPct val="120000"/>
              </a:lnSpc>
              <a:spcBef>
                <a:spcPts val="0"/>
              </a:spcBef>
            </a:pPr>
            <a:r>
              <a:rPr lang="ru-RU" sz="3600" kern="18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«Многофункциональная</a:t>
            </a:r>
          </a:p>
          <a:p>
            <a:pPr algn="ctr">
              <a:lnSpc>
                <a:spcPts val="1440"/>
              </a:lnSpc>
              <a:spcBef>
                <a:spcPts val="750"/>
              </a:spcBef>
              <a:spcAft>
                <a:spcPts val="2250"/>
              </a:spcAft>
            </a:pPr>
            <a:r>
              <a:rPr lang="ru-RU" sz="3600" kern="18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клавиатура с монитором»</a:t>
            </a:r>
            <a:endParaRPr lang="ru-RU" sz="3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00A6A568-9ACA-4FD1-9DE0-533CF0CA2789}"/>
              </a:ext>
            </a:extLst>
          </p:cNvPr>
          <p:cNvSpPr/>
          <p:nvPr/>
        </p:nvSpPr>
        <p:spPr>
          <a:xfrm>
            <a:off x="3016468" y="185127"/>
            <a:ext cx="7089228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0" cap="none" spc="0" normalizeH="0" baseline="0" noProof="0" dirty="0">
                <a:ln>
                  <a:noFill/>
                </a:ln>
                <a:solidFill>
                  <a:srgbClr val="2E5369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Yu Gothic UI Semibold" panose="020B0700000000000000" pitchFamily="34" charset="-128"/>
                <a:cs typeface="Times New Roman" panose="02020603050405020304" pitchFamily="18" charset="0"/>
              </a:rPr>
              <a:t>Муниципальное дошкольное образовательное учреждение</a:t>
            </a:r>
            <a:br>
              <a:rPr kumimoji="0" lang="ru-RU" sz="2000" b="0" i="0" u="none" strike="noStrike" kern="0" cap="none" spc="0" normalizeH="0" baseline="0" noProof="0" dirty="0">
                <a:ln>
                  <a:noFill/>
                </a:ln>
                <a:solidFill>
                  <a:srgbClr val="2E5369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Yu Gothic UI Semibold" panose="020B0700000000000000" pitchFamily="34" charset="-128"/>
                <a:cs typeface="Times New Roman" panose="02020603050405020304" pitchFamily="18" charset="0"/>
              </a:rPr>
            </a:br>
            <a:r>
              <a:rPr kumimoji="0" lang="ru-RU" sz="2000" b="0" i="0" u="none" strike="noStrike" kern="0" cap="none" spc="0" normalizeH="0" baseline="0" noProof="0" dirty="0">
                <a:ln>
                  <a:noFill/>
                </a:ln>
                <a:solidFill>
                  <a:srgbClr val="2E5369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Yu Gothic UI Semibold" panose="020B0700000000000000" pitchFamily="34" charset="-128"/>
                <a:cs typeface="Times New Roman" panose="02020603050405020304" pitchFamily="18" charset="0"/>
              </a:rPr>
              <a:t>Детский сад комбинированного вида №10 «Дюймовочка»</a:t>
            </a:r>
            <a:b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j-ea"/>
                <a:cs typeface="+mj-cs"/>
              </a:rPr>
            </a:b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3F4F155-11E7-4A97-B230-9051399C09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8387" y="185127"/>
            <a:ext cx="1608081" cy="1608081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7731B53B-EBD5-4D5D-AC97-9688541A7C22}"/>
              </a:ext>
            </a:extLst>
          </p:cNvPr>
          <p:cNvSpPr/>
          <p:nvPr/>
        </p:nvSpPr>
        <p:spPr>
          <a:xfrm>
            <a:off x="8203324" y="4954177"/>
            <a:ext cx="4099035" cy="8568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Педагог-психолог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Минеева Ирина Борисовна</a:t>
            </a:r>
            <a:endParaRPr lang="ru-RU" sz="2400" dirty="0"/>
          </a:p>
        </p:txBody>
      </p:sp>
      <p:pic>
        <p:nvPicPr>
          <p:cNvPr id="1026" name="Picture 2" descr="Картинки и фото детей за компьютером | andrey-eltsov.ru">
            <a:extLst>
              <a:ext uri="{FF2B5EF4-FFF2-40B4-BE49-F238E27FC236}">
                <a16:creationId xmlns:a16="http://schemas.microsoft.com/office/drawing/2014/main" id="{5C734EC4-450A-4B22-BD55-676FAD8CDC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38816" y="3750997"/>
            <a:ext cx="3326524" cy="2921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3739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3EB017B-9B1E-41F1-B3D5-98DC7CBF2360}"/>
              </a:ext>
            </a:extLst>
          </p:cNvPr>
          <p:cNvSpPr/>
          <p:nvPr/>
        </p:nvSpPr>
        <p:spPr>
          <a:xfrm>
            <a:off x="440120" y="1209044"/>
            <a:ext cx="11462845" cy="3228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07000"/>
              </a:lnSpc>
              <a:spcAft>
                <a:spcPts val="0"/>
              </a:spcAft>
            </a:pPr>
            <a:r>
              <a:rPr lang="ru-RU" sz="32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Данное пособие позволяет достичь высоких результатов по развитию мелкой моторики пальцев рук у детей дошкольного возраста. </a:t>
            </a:r>
          </a:p>
          <a:p>
            <a:pPr indent="228600" algn="just">
              <a:lnSpc>
                <a:spcPct val="107000"/>
              </a:lnSpc>
              <a:spcAft>
                <a:spcPts val="0"/>
              </a:spcAft>
            </a:pPr>
            <a:r>
              <a:rPr lang="ru-RU" sz="32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При его использование педагог имеет возможность варьировать задания, учитывая возрастные особенности детей и решаемые задачи.</a:t>
            </a:r>
            <a:endParaRPr lang="ru-RU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763958FD-1A80-490A-B582-1F52254BA378}"/>
              </a:ext>
            </a:extLst>
          </p:cNvPr>
          <p:cNvSpPr/>
          <p:nvPr/>
        </p:nvSpPr>
        <p:spPr>
          <a:xfrm>
            <a:off x="1718441" y="4437044"/>
            <a:ext cx="10332983" cy="21741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07000"/>
              </a:lnSpc>
              <a:spcAft>
                <a:spcPts val="0"/>
              </a:spcAft>
            </a:pPr>
            <a:r>
              <a:rPr lang="ru-RU" sz="3200" b="1" dirty="0">
                <a:solidFill>
                  <a:srgbClr val="11111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Инновационная направленность</a:t>
            </a:r>
            <a:r>
              <a:rPr lang="ru-RU" sz="32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предлагаемое игровое пособие заинтересует детей, т. к. компьютеры, ноутбуки, нетбуки, планшеты за последние несколько лет так прочно вошли в жизнь дошкольника.</a:t>
            </a:r>
            <a:endParaRPr lang="ru-RU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0674EB19-BB0C-4DCD-9402-16448D6ABCB9}"/>
              </a:ext>
            </a:extLst>
          </p:cNvPr>
          <p:cNvSpPr/>
          <p:nvPr/>
        </p:nvSpPr>
        <p:spPr>
          <a:xfrm>
            <a:off x="2081048" y="457201"/>
            <a:ext cx="8898320" cy="678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440"/>
              </a:lnSpc>
            </a:pPr>
            <a:r>
              <a:rPr lang="ru-RU" sz="2800" b="1" kern="1800" dirty="0">
                <a:solidFill>
                  <a:srgbClr val="333333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Дидактическое пособие  «Детский компьютер</a:t>
            </a:r>
          </a:p>
          <a:p>
            <a:pPr algn="ctr">
              <a:lnSpc>
                <a:spcPts val="1440"/>
              </a:lnSpc>
            </a:pPr>
            <a:endParaRPr lang="ru-RU" sz="2800" b="1" kern="1800" dirty="0">
              <a:solidFill>
                <a:srgbClr val="333333"/>
              </a:solidFill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440"/>
              </a:lnSpc>
            </a:pPr>
            <a:r>
              <a:rPr lang="ru-RU" sz="2800" b="1" kern="1800" dirty="0">
                <a:solidFill>
                  <a:srgbClr val="333333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«Многофункциональная  клавиатура с монитором» </a:t>
            </a:r>
            <a:endParaRPr lang="ru-RU" sz="2800" b="1" dirty="0"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31427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C4593FF-6A26-4881-8EB6-A25235C94E04}"/>
              </a:ext>
            </a:extLst>
          </p:cNvPr>
          <p:cNvSpPr/>
          <p:nvPr/>
        </p:nvSpPr>
        <p:spPr>
          <a:xfrm>
            <a:off x="1576552" y="110359"/>
            <a:ext cx="10468303" cy="5767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07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Особенности работы с «Компьютером» состоят в том, что каждая из предлагаемых игр, в которые можно играть как в детском саду, так и дома, направлена на развитие внимания, памяти, мышления, речи, мелкой моторики рук, умения различать цвета, на формирование усидчивости и самостоятельности, способности называть группы предметов, считать, а также на ознакомление с составом числа, со счетом.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indent="228600" algn="just">
              <a:lnSpc>
                <a:spcPct val="107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«Компьютер» может быть использован для индивидуальной работы с детьми в совместной деятельности взрослого и ребёнка, а также в самостоятельной деятельности детей.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07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Детский компьютер помогает сделать любой учебный материал увлекательным, вызывает у детей глубокое удовлетворение, создает радостное рабочее настроение, облегчает процесс усвоения, закрепления, повторения и систематизации знаний.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85421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5CD0CF5-7FB8-474D-9DC6-6BA838E34783}"/>
              </a:ext>
            </a:extLst>
          </p:cNvPr>
          <p:cNvSpPr/>
          <p:nvPr/>
        </p:nvSpPr>
        <p:spPr>
          <a:xfrm>
            <a:off x="1292771" y="27235"/>
            <a:ext cx="10583919" cy="6803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07000"/>
              </a:lnSpc>
              <a:spcAft>
                <a:spcPts val="0"/>
              </a:spcAft>
            </a:pPr>
            <a:r>
              <a:rPr lang="ru-RU" sz="2000" u="sng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Степень распространения</a:t>
            </a:r>
            <a:r>
              <a:rPr lang="ru-RU" sz="20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пособие может быть использовано педагогами-психологами, воспитателями, дефектологами дошкольного учреждения, работающими с детьми дошкольного возраста.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07000"/>
              </a:lnSpc>
              <a:spcAft>
                <a:spcPts val="0"/>
              </a:spcAft>
            </a:pPr>
            <a:r>
              <a:rPr lang="ru-RU" sz="2000" u="sng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 игрового пособия</a:t>
            </a:r>
            <a:r>
              <a:rPr lang="ru-RU" sz="20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развитие мелкой моторики рук, цветового восприятия, внимания, умения сосредотачиваться.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07000"/>
              </a:lnSpc>
              <a:spcAft>
                <a:spcPts val="0"/>
              </a:spcAft>
            </a:pPr>
            <a:r>
              <a:rPr lang="ru-RU" sz="2000" u="sng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Обоснование</a:t>
            </a:r>
            <a:r>
              <a:rPr lang="ru-RU" sz="20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Развитие мелкой моторики остаётся актуальной проблемой, так как степень развития мелкой моторики у ребенка раннего и младшего дошкольного возраста определяет самые важные для него качества: активную речь, внимание, координацию в пространстве, концентрацию и воображение. Доказано, что центры головного мозга, отвечающие за эти способности, непосредственно связаны с пальцами и их нервными окончаниями. Поэтому упражнения и занятия, в которых участвуют маленькие пальчики ребенка, исключительно важны для его умственного и психического развития. Мелкая моторика, сенсорика, координация движений - ключевые понятия для периода раннего дошкольного возраста, отсюда такая необходимость её развития.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07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20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Необычные игрушки, яркие цвета и открывающиеся, закрывающиеся предметы очень привлекают детей. Дети ощущают незабываемые, положительные эмоции, а по эмоциям можно судить о настроении ребёнка, о том, что его радует, что его огорчает. Именно игры и игрушки создают атмосферу непринуждённости, открытости, содействуют развитию инициативы, самостоятельности, создают эмоционально - благоприятное отношение к деятельности у детей.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8286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310C69A-1EAD-4B95-AAEB-B17D7B396D08}"/>
              </a:ext>
            </a:extLst>
          </p:cNvPr>
          <p:cNvSpPr/>
          <p:nvPr/>
        </p:nvSpPr>
        <p:spPr>
          <a:xfrm>
            <a:off x="1660635" y="747240"/>
            <a:ext cx="10305394" cy="53635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07000"/>
              </a:lnSpc>
              <a:spcAft>
                <a:spcPts val="0"/>
              </a:spcAft>
            </a:pPr>
            <a:r>
              <a:rPr lang="ru-RU" sz="1400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Использование пособия</a:t>
            </a:r>
            <a:r>
              <a:rPr lang="ru-RU" sz="32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индивидуально или в паре.</a:t>
            </a:r>
            <a:endParaRPr lang="ru-RU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07000"/>
              </a:lnSpc>
              <a:spcAft>
                <a:spcPts val="0"/>
              </a:spcAft>
            </a:pPr>
            <a:r>
              <a:rPr lang="ru-RU" sz="3200" b="1" u="sng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Варианты заданий</a:t>
            </a:r>
            <a:r>
              <a:rPr lang="ru-RU" sz="3200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2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07000"/>
              </a:lnSpc>
              <a:spcAft>
                <a:spcPts val="0"/>
              </a:spcAft>
            </a:pPr>
            <a:r>
              <a:rPr lang="ru-RU" sz="32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-Выполни по образцу </a:t>
            </a:r>
            <a:r>
              <a:rPr lang="ru-RU" sz="3200" i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(использование карточек)</a:t>
            </a:r>
            <a:r>
              <a:rPr lang="ru-RU" sz="32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07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32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-Нажимай поочередно правой и левой рукой.</a:t>
            </a:r>
            <a:endParaRPr lang="ru-RU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07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32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-Посчитай, сколько кнопок красного цвета, желтого цвета, сколько животных и т. п.</a:t>
            </a:r>
            <a:endParaRPr lang="ru-RU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07000"/>
              </a:lnSpc>
              <a:spcAft>
                <a:spcPts val="0"/>
              </a:spcAft>
            </a:pPr>
            <a:r>
              <a:rPr lang="ru-RU" sz="32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-Можно использовать картинки цифр, букв и выполнять задания </a:t>
            </a:r>
            <a:r>
              <a:rPr lang="ru-RU" sz="3200" i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(для старшего возраста)</a:t>
            </a:r>
            <a:r>
              <a:rPr lang="ru-RU" sz="32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найди одинаковые картинки, сосчитай, напечатай слово и т. п</a:t>
            </a:r>
            <a:endParaRPr lang="ru-RU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75150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1421A11-B2EA-4474-8B31-F34382A44C5A}"/>
              </a:ext>
            </a:extLst>
          </p:cNvPr>
          <p:cNvSpPr/>
          <p:nvPr/>
        </p:nvSpPr>
        <p:spPr>
          <a:xfrm>
            <a:off x="2228131" y="309335"/>
            <a:ext cx="8823634" cy="4680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28600">
              <a:lnSpc>
                <a:spcPct val="107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2400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Возможные игры с использованием «Детского компьютера»</a:t>
            </a:r>
            <a:endParaRPr lang="ru-RU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7C5B522-50D8-4D05-85BC-960BA2EC2B3E}"/>
              </a:ext>
            </a:extLst>
          </p:cNvPr>
          <p:cNvSpPr/>
          <p:nvPr/>
        </p:nvSpPr>
        <p:spPr>
          <a:xfrm>
            <a:off x="788275" y="1483028"/>
            <a:ext cx="3468414" cy="3504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07000"/>
              </a:lnSpc>
              <a:spcAft>
                <a:spcPts val="0"/>
              </a:spcAft>
            </a:pPr>
            <a:r>
              <a:rPr lang="ru-RU" sz="1600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«Назови как можно больше предметов!»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07000"/>
              </a:lnSpc>
              <a:spcAft>
                <a:spcPts val="0"/>
              </a:spcAft>
            </a:pPr>
            <a:r>
              <a:rPr lang="ru-RU" sz="1600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sz="16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упражнять детей в четком произношении слов.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07000"/>
              </a:lnSpc>
              <a:spcAft>
                <a:spcPts val="0"/>
              </a:spcAft>
            </a:pPr>
            <a:r>
              <a:rPr lang="ru-RU" sz="1600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Ход игры:</a:t>
            </a:r>
            <a:r>
              <a:rPr lang="ru-RU" sz="16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взрослый предлагает детям посмотреть на компьютер и назвать как можно больше предметов. Педагог следит за тем, чтобы дети правильно и четко произносили слова, не повторялись. Когда малыш не смогут больше ничего назвать сами, педагог задает им наводящие вопросы.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FF5A0AB8-0B50-4EA0-91B4-84AC43C9DD44}"/>
              </a:ext>
            </a:extLst>
          </p:cNvPr>
          <p:cNvSpPr/>
          <p:nvPr/>
        </p:nvSpPr>
        <p:spPr>
          <a:xfrm>
            <a:off x="4256689" y="3043814"/>
            <a:ext cx="3678624" cy="3337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«Найди и назови!»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закрепить умение быстро находить геометрическую фигуру.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Ход игры: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на столе или мониторе перед ребенком раскладывают в беспорядке 10-12 геометрических фигур разного цвета. Педагог просит взять одну карточку, найти такую же фигуру на клавиатуре и нажать на клавишу с точно такой же фигурой.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7B011D89-BB3F-4752-B755-42F9047704EF}"/>
              </a:ext>
            </a:extLst>
          </p:cNvPr>
          <p:cNvSpPr/>
          <p:nvPr/>
        </p:nvSpPr>
        <p:spPr>
          <a:xfrm>
            <a:off x="8113987" y="1357281"/>
            <a:ext cx="3678624" cy="3634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«Цепочка примеров.»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упражнять в умении производить арифметические действия.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Ход игры: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Педагог предлагает посмотреть на монитор, там  картинка, на которой указано число и сложить из цифр, которые находятся на клавиатуре простой арифметический пример, чтобы ответ получился такой, какой указан на карточке.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9AD25B3-80E6-475A-B9E9-9270D578451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9657" y="927877"/>
            <a:ext cx="2732687" cy="2049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6344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40990CB-D2C0-4B44-9A24-078889755400}"/>
              </a:ext>
            </a:extLst>
          </p:cNvPr>
          <p:cNvSpPr/>
          <p:nvPr/>
        </p:nvSpPr>
        <p:spPr>
          <a:xfrm>
            <a:off x="2701160" y="173421"/>
            <a:ext cx="6096000" cy="75899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20000"/>
              </a:lnSpc>
              <a:buClr>
                <a:srgbClr val="A53010"/>
              </a:buClr>
            </a:pPr>
            <a:r>
              <a:rPr lang="ru-RU" sz="2000" b="1" kern="18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Детский компьютер «Многофункциональная</a:t>
            </a:r>
          </a:p>
          <a:p>
            <a:pPr lvl="0" algn="ctr">
              <a:lnSpc>
                <a:spcPts val="1440"/>
              </a:lnSpc>
              <a:spcBef>
                <a:spcPts val="750"/>
              </a:spcBef>
              <a:spcAft>
                <a:spcPts val="2250"/>
              </a:spcAft>
              <a:buClr>
                <a:srgbClr val="A53010"/>
              </a:buClr>
            </a:pPr>
            <a:r>
              <a:rPr lang="ru-RU" sz="2000" b="1" kern="18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клавиатура с монитором»</a:t>
            </a:r>
            <a:endParaRPr lang="ru-RU" sz="2000" b="1" dirty="0">
              <a:solidFill>
                <a:prstClr val="black">
                  <a:lumMod val="65000"/>
                  <a:lumOff val="35000"/>
                </a:prst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D7321D2-1FC9-4A15-AFC9-DAE3C74A058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8626" y="932411"/>
            <a:ext cx="4354180" cy="5430977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AA4CA85-A64F-49F6-B4D0-433D66EAB18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297" y="1484203"/>
            <a:ext cx="3655511" cy="342111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7D56DF3-51B8-4E6F-B885-88427C934C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96490" y="3742364"/>
            <a:ext cx="3981033" cy="3060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0963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7310AA3-E120-4929-B70F-71E47FD81D79}"/>
              </a:ext>
            </a:extLst>
          </p:cNvPr>
          <p:cNvSpPr/>
          <p:nvPr/>
        </p:nvSpPr>
        <p:spPr>
          <a:xfrm>
            <a:off x="472966" y="1270790"/>
            <a:ext cx="8276896" cy="4968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07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После выполнения заданий  предлагается ребенку оценить свою работу. Крепится смайлик на монитор. </a:t>
            </a:r>
          </a:p>
          <a:p>
            <a:pPr indent="228600" algn="just">
              <a:lnSpc>
                <a:spcPct val="107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Смайлик с улыбкой говорит о том, что работа доставила удовольствие, всё было понятно и всё удалось. Если не особо понравилось, выбирается смайлик без выражения, а если совсем не понравилось – грустный смайлик.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07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Таким образом, дидактическое пособие «Детский компьютер» – не просто интересное и захватывающее проведение досуга, а прежде всего получение новых знаний и закрепление изученного необычным способом.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33B98A7-81AC-43C2-86BB-F614D02C246C}"/>
              </a:ext>
            </a:extLst>
          </p:cNvPr>
          <p:cNvSpPr/>
          <p:nvPr/>
        </p:nvSpPr>
        <p:spPr>
          <a:xfrm>
            <a:off x="3223812" y="618670"/>
            <a:ext cx="6348020" cy="5305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Помощь в работе педагогу-психологу:</a:t>
            </a:r>
            <a:endParaRPr lang="ru-RU" sz="2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F0430C6-9C8F-43F3-B0BD-4D2A327E3EC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5593" y="1552373"/>
            <a:ext cx="3015155" cy="402020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0491553-ECF1-4453-919C-262634E344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054" y="5877161"/>
            <a:ext cx="1086507" cy="72433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FB931B4-6375-4BD6-B98B-617BE1C14A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48543" y="5924997"/>
            <a:ext cx="887924" cy="93300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A16DEFF-DB7D-440E-9B04-25CBBCA7276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01" r="-501" b="6802"/>
          <a:stretch/>
        </p:blipFill>
        <p:spPr>
          <a:xfrm>
            <a:off x="4650290" y="5752941"/>
            <a:ext cx="988777" cy="97277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24954AE-1985-45BF-9C58-005DA1A5928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458" t="-1946" r="6334" b="1946"/>
          <a:stretch/>
        </p:blipFill>
        <p:spPr>
          <a:xfrm>
            <a:off x="7240876" y="5374323"/>
            <a:ext cx="1269318" cy="1394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666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3ACE7FC-AED5-43A5-853D-CDF4D15D5187}"/>
              </a:ext>
            </a:extLst>
          </p:cNvPr>
          <p:cNvSpPr/>
          <p:nvPr/>
        </p:nvSpPr>
        <p:spPr>
          <a:xfrm>
            <a:off x="1814218" y="2194824"/>
            <a:ext cx="85635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Спасибо за внимание!!!</a:t>
            </a:r>
          </a:p>
        </p:txBody>
      </p:sp>
      <p:pic>
        <p:nvPicPr>
          <p:cNvPr id="1026" name="Picture 2" descr="Картинки компьютера для детей (31 фото) ⭐ Юмор, картинки и забавные фото |  Педагогический дизайн, Для детей, Информатика">
            <a:extLst>
              <a:ext uri="{FF2B5EF4-FFF2-40B4-BE49-F238E27FC236}">
                <a16:creationId xmlns:a16="http://schemas.microsoft.com/office/drawing/2014/main" id="{0F1DB7EF-4F67-42F7-A6D0-F525BE7375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25132" y="3118154"/>
            <a:ext cx="4141733" cy="3437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5214807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5662</TotalTime>
  <Words>805</Words>
  <Application>Microsoft Office PowerPoint</Application>
  <PresentationFormat>Широкоэкранный</PresentationFormat>
  <Paragraphs>45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Calibri</vt:lpstr>
      <vt:lpstr>Century Gothic</vt:lpstr>
      <vt:lpstr>Times New Roman</vt:lpstr>
      <vt:lpstr>Wingdings 3</vt:lpstr>
      <vt:lpstr>Легкий дым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Ирина</dc:creator>
  <cp:lastModifiedBy>Ирина</cp:lastModifiedBy>
  <cp:revision>15</cp:revision>
  <dcterms:created xsi:type="dcterms:W3CDTF">2021-05-20T11:23:41Z</dcterms:created>
  <dcterms:modified xsi:type="dcterms:W3CDTF">2021-10-14T07:31:11Z</dcterms:modified>
</cp:coreProperties>
</file>