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8" r:id="rId3"/>
    <p:sldId id="259" r:id="rId4"/>
    <p:sldId id="260" r:id="rId5"/>
    <p:sldId id="261" r:id="rId6"/>
    <p:sldId id="27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38AA9F-F942-4DC8-8ED9-B63716E86FFB}" type="doc">
      <dgm:prSet loTypeId="urn:microsoft.com/office/officeart/2005/8/layout/default#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1B91604A-F418-42E0-A5B9-2AEC96FA07BD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дереве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ED04F3-214B-4108-8B95-322F3B6E190A}" type="parTrans" cxnId="{44946CA5-F652-46AF-83F6-AEFE8121E449}">
      <dgm:prSet/>
      <dgm:spPr/>
      <dgm:t>
        <a:bodyPr/>
        <a:lstStyle/>
        <a:p>
          <a:endParaRPr lang="ru-RU"/>
        </a:p>
      </dgm:t>
    </dgm:pt>
    <dgm:pt modelId="{0B263698-718B-4950-B0F6-6DB0F3BFB7CC}" type="sibTrans" cxnId="{44946CA5-F652-46AF-83F6-AEFE8121E449}">
      <dgm:prSet/>
      <dgm:spPr/>
      <dgm:t>
        <a:bodyPr/>
        <a:lstStyle/>
        <a:p>
          <a:endParaRPr lang="ru-RU"/>
        </a:p>
      </dgm:t>
    </dgm:pt>
    <dgm:pt modelId="{E177ABD6-38FB-421D-862A-F5E35E8D93BE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коре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11E0D4-7FB2-4766-8699-03B21EABC256}" type="parTrans" cxnId="{1318BFD3-ED3F-4C5E-9C0E-88390DAA34D5}">
      <dgm:prSet/>
      <dgm:spPr/>
      <dgm:t>
        <a:bodyPr/>
        <a:lstStyle/>
        <a:p>
          <a:endParaRPr lang="ru-RU"/>
        </a:p>
      </dgm:t>
    </dgm:pt>
    <dgm:pt modelId="{5B6B2186-22A7-4F8B-ACF4-C6615762A662}" type="sibTrans" cxnId="{1318BFD3-ED3F-4C5E-9C0E-88390DAA34D5}">
      <dgm:prSet/>
      <dgm:spPr/>
      <dgm:t>
        <a:bodyPr/>
        <a:lstStyle/>
        <a:p>
          <a:endParaRPr lang="ru-RU"/>
        </a:p>
      </dgm:t>
    </dgm:pt>
    <dgm:pt modelId="{B99CA336-9A53-4BCB-B053-EA77D8D3FF27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листьях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04166-E48F-4CCC-8ADD-C03D51FF643F}" type="parTrans" cxnId="{4797F4A6-6536-46E9-A86B-0B834112999F}">
      <dgm:prSet/>
      <dgm:spPr/>
      <dgm:t>
        <a:bodyPr/>
        <a:lstStyle/>
        <a:p>
          <a:endParaRPr lang="ru-RU"/>
        </a:p>
      </dgm:t>
    </dgm:pt>
    <dgm:pt modelId="{57DA6AF5-0CE5-49D3-83D6-D61D2FC7DC8A}" type="sibTrans" cxnId="{4797F4A6-6536-46E9-A86B-0B834112999F}">
      <dgm:prSet/>
      <dgm:spPr/>
      <dgm:t>
        <a:bodyPr/>
        <a:lstStyle/>
        <a:p>
          <a:endParaRPr lang="ru-RU"/>
        </a:p>
      </dgm:t>
    </dgm:pt>
    <dgm:pt modelId="{2651FAE0-B065-4855-84EA-C309CFF99484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коже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417C6A-9442-4D54-805C-D7BA4CA8E868}" type="parTrans" cxnId="{633389BA-C552-47E9-BF63-5E6675CB326B}">
      <dgm:prSet/>
      <dgm:spPr/>
      <dgm:t>
        <a:bodyPr/>
        <a:lstStyle/>
        <a:p>
          <a:endParaRPr lang="ru-RU"/>
        </a:p>
      </dgm:t>
    </dgm:pt>
    <dgm:pt modelId="{1C967382-51EE-4E54-BBFC-F1F5E3C13AC5}" type="sibTrans" cxnId="{633389BA-C552-47E9-BF63-5E6675CB326B}">
      <dgm:prSet/>
      <dgm:spPr/>
      <dgm:t>
        <a:bodyPr/>
        <a:lstStyle/>
        <a:p>
          <a:endParaRPr lang="ru-RU"/>
        </a:p>
      </dgm:t>
    </dgm:pt>
    <dgm:pt modelId="{0AD8BEFB-DBD3-4924-97BE-827347495C34}">
      <dgm:prSet phldrT="[Текст]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костях животных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F0A04C-D573-4C0F-ADE7-2609E5C87FBF}" type="parTrans" cxnId="{2478E25E-67A2-4FD7-A382-692669323A02}">
      <dgm:prSet/>
      <dgm:spPr/>
      <dgm:t>
        <a:bodyPr/>
        <a:lstStyle/>
        <a:p>
          <a:endParaRPr lang="ru-RU"/>
        </a:p>
      </dgm:t>
    </dgm:pt>
    <dgm:pt modelId="{E2324301-E50B-4EF8-B7DB-1DE6DA950A2A}" type="sibTrans" cxnId="{2478E25E-67A2-4FD7-A382-692669323A02}">
      <dgm:prSet/>
      <dgm:spPr/>
      <dgm:t>
        <a:bodyPr/>
        <a:lstStyle/>
        <a:p>
          <a:endParaRPr lang="ru-RU"/>
        </a:p>
      </dgm:t>
    </dgm:pt>
    <dgm:pt modelId="{426223DA-C869-4CB5-B7E2-C60AA9AD748C}">
      <dgm:prSet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металлах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3395C-2E35-4470-A7A5-33DB93E38312}" type="parTrans" cxnId="{A350F58B-60FC-4D36-AE11-22FCD70DFD0E}">
      <dgm:prSet/>
      <dgm:spPr/>
      <dgm:t>
        <a:bodyPr/>
        <a:lstStyle/>
        <a:p>
          <a:endParaRPr lang="ru-RU"/>
        </a:p>
      </dgm:t>
    </dgm:pt>
    <dgm:pt modelId="{AA123A61-2559-4883-A724-CAEFECB5B950}" type="sibTrans" cxnId="{A350F58B-60FC-4D36-AE11-22FCD70DFD0E}">
      <dgm:prSet/>
      <dgm:spPr/>
      <dgm:t>
        <a:bodyPr/>
        <a:lstStyle/>
        <a:p>
          <a:endParaRPr lang="ru-RU"/>
        </a:p>
      </dgm:t>
    </dgm:pt>
    <dgm:pt modelId="{79B13364-AB9C-4526-94AB-2B7B2B4BE1EF}" type="pres">
      <dgm:prSet presAssocID="{B638AA9F-F942-4DC8-8ED9-B63716E86FF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E89066-5591-4F1C-ADA6-FC7B26895F60}" type="pres">
      <dgm:prSet presAssocID="{1B91604A-F418-42E0-A5B9-2AEC96FA07BD}" presName="node" presStyleLbl="node1" presStyleIdx="0" presStyleCnt="6" custLinFactNeighborX="-2398" custLinFactNeighborY="8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B6094-0117-404D-8239-F8B1DE750BA3}" type="pres">
      <dgm:prSet presAssocID="{0B263698-718B-4950-B0F6-6DB0F3BFB7CC}" presName="sibTrans" presStyleCnt="0"/>
      <dgm:spPr/>
    </dgm:pt>
    <dgm:pt modelId="{AC858BA5-9FC5-48F5-8B68-4FBBF2D2C277}" type="pres">
      <dgm:prSet presAssocID="{E177ABD6-38FB-421D-862A-F5E35E8D93B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A962E-5704-4D13-96DF-2DC4BC787873}" type="pres">
      <dgm:prSet presAssocID="{5B6B2186-22A7-4F8B-ACF4-C6615762A662}" presName="sibTrans" presStyleCnt="0"/>
      <dgm:spPr/>
    </dgm:pt>
    <dgm:pt modelId="{7F29B7FB-5E11-4E4B-9001-8C97D3CF8241}" type="pres">
      <dgm:prSet presAssocID="{B99CA336-9A53-4BCB-B053-EA77D8D3FF2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890F1E-90CF-4173-A83A-FDEFC81FB64E}" type="pres">
      <dgm:prSet presAssocID="{57DA6AF5-0CE5-49D3-83D6-D61D2FC7DC8A}" presName="sibTrans" presStyleCnt="0"/>
      <dgm:spPr/>
    </dgm:pt>
    <dgm:pt modelId="{CAAEC6BF-5DFE-428C-811C-43A99E381696}" type="pres">
      <dgm:prSet presAssocID="{2651FAE0-B065-4855-84EA-C309CFF9948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7576D8-00C0-442A-BB20-A7584FA7DF6E}" type="pres">
      <dgm:prSet presAssocID="{1C967382-51EE-4E54-BBFC-F1F5E3C13AC5}" presName="sibTrans" presStyleCnt="0"/>
      <dgm:spPr/>
    </dgm:pt>
    <dgm:pt modelId="{B1138E7A-6036-4FE1-B036-9607E500EF85}" type="pres">
      <dgm:prSet presAssocID="{426223DA-C869-4CB5-B7E2-C60AA9AD748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23CA74-8647-49E0-8946-A7B3624B300A}" type="pres">
      <dgm:prSet presAssocID="{AA123A61-2559-4883-A724-CAEFECB5B950}" presName="sibTrans" presStyleCnt="0"/>
      <dgm:spPr/>
    </dgm:pt>
    <dgm:pt modelId="{0E4CE644-D9B7-4D21-AF78-DD5F4081A66A}" type="pres">
      <dgm:prSet presAssocID="{0AD8BEFB-DBD3-4924-97BE-827347495C34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27DAF5-AD67-4DDC-86C3-23190F1EE37A}" type="presOf" srcId="{E177ABD6-38FB-421D-862A-F5E35E8D93BE}" destId="{AC858BA5-9FC5-48F5-8B68-4FBBF2D2C277}" srcOrd="0" destOrd="0" presId="urn:microsoft.com/office/officeart/2005/8/layout/default#1"/>
    <dgm:cxn modelId="{EEEA4F54-68A8-4544-9DB0-9DC3A68B0E9B}" type="presOf" srcId="{2651FAE0-B065-4855-84EA-C309CFF99484}" destId="{CAAEC6BF-5DFE-428C-811C-43A99E381696}" srcOrd="0" destOrd="0" presId="urn:microsoft.com/office/officeart/2005/8/layout/default#1"/>
    <dgm:cxn modelId="{A350F58B-60FC-4D36-AE11-22FCD70DFD0E}" srcId="{B638AA9F-F942-4DC8-8ED9-B63716E86FFB}" destId="{426223DA-C869-4CB5-B7E2-C60AA9AD748C}" srcOrd="4" destOrd="0" parTransId="{01F3395C-2E35-4470-A7A5-33DB93E38312}" sibTransId="{AA123A61-2559-4883-A724-CAEFECB5B950}"/>
    <dgm:cxn modelId="{71779180-AD71-47BA-941A-F4146D9EAFF4}" type="presOf" srcId="{0AD8BEFB-DBD3-4924-97BE-827347495C34}" destId="{0E4CE644-D9B7-4D21-AF78-DD5F4081A66A}" srcOrd="0" destOrd="0" presId="urn:microsoft.com/office/officeart/2005/8/layout/default#1"/>
    <dgm:cxn modelId="{633389BA-C552-47E9-BF63-5E6675CB326B}" srcId="{B638AA9F-F942-4DC8-8ED9-B63716E86FFB}" destId="{2651FAE0-B065-4855-84EA-C309CFF99484}" srcOrd="3" destOrd="0" parTransId="{19417C6A-9442-4D54-805C-D7BA4CA8E868}" sibTransId="{1C967382-51EE-4E54-BBFC-F1F5E3C13AC5}"/>
    <dgm:cxn modelId="{1F529DE5-76DD-4889-9C1A-1BBCD06ABE65}" type="presOf" srcId="{B99CA336-9A53-4BCB-B053-EA77D8D3FF27}" destId="{7F29B7FB-5E11-4E4B-9001-8C97D3CF8241}" srcOrd="0" destOrd="0" presId="urn:microsoft.com/office/officeart/2005/8/layout/default#1"/>
    <dgm:cxn modelId="{2478E25E-67A2-4FD7-A382-692669323A02}" srcId="{B638AA9F-F942-4DC8-8ED9-B63716E86FFB}" destId="{0AD8BEFB-DBD3-4924-97BE-827347495C34}" srcOrd="5" destOrd="0" parTransId="{35F0A04C-D573-4C0F-ADE7-2609E5C87FBF}" sibTransId="{E2324301-E50B-4EF8-B7DB-1DE6DA950A2A}"/>
    <dgm:cxn modelId="{44946CA5-F652-46AF-83F6-AEFE8121E449}" srcId="{B638AA9F-F942-4DC8-8ED9-B63716E86FFB}" destId="{1B91604A-F418-42E0-A5B9-2AEC96FA07BD}" srcOrd="0" destOrd="0" parTransId="{E1ED04F3-214B-4108-8B95-322F3B6E190A}" sibTransId="{0B263698-718B-4950-B0F6-6DB0F3BFB7CC}"/>
    <dgm:cxn modelId="{C2B166CE-2894-4B60-B0D2-0F8639DB41AA}" type="presOf" srcId="{426223DA-C869-4CB5-B7E2-C60AA9AD748C}" destId="{B1138E7A-6036-4FE1-B036-9607E500EF85}" srcOrd="0" destOrd="0" presId="urn:microsoft.com/office/officeart/2005/8/layout/default#1"/>
    <dgm:cxn modelId="{4056BD8F-228B-4100-BE32-DA320854D3EF}" type="presOf" srcId="{B638AA9F-F942-4DC8-8ED9-B63716E86FFB}" destId="{79B13364-AB9C-4526-94AB-2B7B2B4BE1EF}" srcOrd="0" destOrd="0" presId="urn:microsoft.com/office/officeart/2005/8/layout/default#1"/>
    <dgm:cxn modelId="{54E1B9C5-6A32-4855-9C85-CF639B5627B0}" type="presOf" srcId="{1B91604A-F418-42E0-A5B9-2AEC96FA07BD}" destId="{6CE89066-5591-4F1C-ADA6-FC7B26895F60}" srcOrd="0" destOrd="0" presId="urn:microsoft.com/office/officeart/2005/8/layout/default#1"/>
    <dgm:cxn modelId="{1318BFD3-ED3F-4C5E-9C0E-88390DAA34D5}" srcId="{B638AA9F-F942-4DC8-8ED9-B63716E86FFB}" destId="{E177ABD6-38FB-421D-862A-F5E35E8D93BE}" srcOrd="1" destOrd="0" parTransId="{5511E0D4-7FB2-4766-8699-03B21EABC256}" sibTransId="{5B6B2186-22A7-4F8B-ACF4-C6615762A662}"/>
    <dgm:cxn modelId="{4797F4A6-6536-46E9-A86B-0B834112999F}" srcId="{B638AA9F-F942-4DC8-8ED9-B63716E86FFB}" destId="{B99CA336-9A53-4BCB-B053-EA77D8D3FF27}" srcOrd="2" destOrd="0" parTransId="{83D04166-E48F-4CCC-8ADD-C03D51FF643F}" sibTransId="{57DA6AF5-0CE5-49D3-83D6-D61D2FC7DC8A}"/>
    <dgm:cxn modelId="{CDBA7003-55F3-4798-B345-589CB905ED7D}" type="presParOf" srcId="{79B13364-AB9C-4526-94AB-2B7B2B4BE1EF}" destId="{6CE89066-5591-4F1C-ADA6-FC7B26895F60}" srcOrd="0" destOrd="0" presId="urn:microsoft.com/office/officeart/2005/8/layout/default#1"/>
    <dgm:cxn modelId="{86AD1CCA-666B-4276-A08E-41EEBA9BAD32}" type="presParOf" srcId="{79B13364-AB9C-4526-94AB-2B7B2B4BE1EF}" destId="{8C8B6094-0117-404D-8239-F8B1DE750BA3}" srcOrd="1" destOrd="0" presId="urn:microsoft.com/office/officeart/2005/8/layout/default#1"/>
    <dgm:cxn modelId="{E5B322AC-0E55-439C-9029-2AB51D2066A7}" type="presParOf" srcId="{79B13364-AB9C-4526-94AB-2B7B2B4BE1EF}" destId="{AC858BA5-9FC5-48F5-8B68-4FBBF2D2C277}" srcOrd="2" destOrd="0" presId="urn:microsoft.com/office/officeart/2005/8/layout/default#1"/>
    <dgm:cxn modelId="{9A68F606-5F9B-43B3-BB9C-32D183C705FB}" type="presParOf" srcId="{79B13364-AB9C-4526-94AB-2B7B2B4BE1EF}" destId="{612A962E-5704-4D13-96DF-2DC4BC787873}" srcOrd="3" destOrd="0" presId="urn:microsoft.com/office/officeart/2005/8/layout/default#1"/>
    <dgm:cxn modelId="{4A3295C2-E93B-43F4-8F7F-CA363FF6F96D}" type="presParOf" srcId="{79B13364-AB9C-4526-94AB-2B7B2B4BE1EF}" destId="{7F29B7FB-5E11-4E4B-9001-8C97D3CF8241}" srcOrd="4" destOrd="0" presId="urn:microsoft.com/office/officeart/2005/8/layout/default#1"/>
    <dgm:cxn modelId="{0B0C7A4E-1E18-44B1-BD00-D45B88EB654E}" type="presParOf" srcId="{79B13364-AB9C-4526-94AB-2B7B2B4BE1EF}" destId="{E8890F1E-90CF-4173-A83A-FDEFC81FB64E}" srcOrd="5" destOrd="0" presId="urn:microsoft.com/office/officeart/2005/8/layout/default#1"/>
    <dgm:cxn modelId="{C02464DE-6CF4-4C19-A915-69227AEE52DE}" type="presParOf" srcId="{79B13364-AB9C-4526-94AB-2B7B2B4BE1EF}" destId="{CAAEC6BF-5DFE-428C-811C-43A99E381696}" srcOrd="6" destOrd="0" presId="urn:microsoft.com/office/officeart/2005/8/layout/default#1"/>
    <dgm:cxn modelId="{84C210FE-D024-407F-BB45-8350FD75B7D2}" type="presParOf" srcId="{79B13364-AB9C-4526-94AB-2B7B2B4BE1EF}" destId="{C77576D8-00C0-442A-BB20-A7584FA7DF6E}" srcOrd="7" destOrd="0" presId="urn:microsoft.com/office/officeart/2005/8/layout/default#1"/>
    <dgm:cxn modelId="{9258FD0D-14EE-4453-949D-9600B4BBE9E8}" type="presParOf" srcId="{79B13364-AB9C-4526-94AB-2B7B2B4BE1EF}" destId="{B1138E7A-6036-4FE1-B036-9607E500EF85}" srcOrd="8" destOrd="0" presId="urn:microsoft.com/office/officeart/2005/8/layout/default#1"/>
    <dgm:cxn modelId="{551AA01F-25A0-44B2-BBB1-DA9C643E40C5}" type="presParOf" srcId="{79B13364-AB9C-4526-94AB-2B7B2B4BE1EF}" destId="{B623CA74-8647-49E0-8946-A7B3624B300A}" srcOrd="9" destOrd="0" presId="urn:microsoft.com/office/officeart/2005/8/layout/default#1"/>
    <dgm:cxn modelId="{75C15800-EAD2-4093-8A3A-0D93D67C30EF}" type="presParOf" srcId="{79B13364-AB9C-4526-94AB-2B7B2B4BE1EF}" destId="{0E4CE644-D9B7-4D21-AF78-DD5F4081A66A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89066-5591-4F1C-ADA6-FC7B26895F60}">
      <dsp:nvSpPr>
        <dsp:cNvPr id="0" name=""/>
        <dsp:cNvSpPr/>
      </dsp:nvSpPr>
      <dsp:spPr>
        <a:xfrm>
          <a:off x="3295" y="12411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дереве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95" y="12411"/>
        <a:ext cx="2325844" cy="1395506"/>
      </dsp:txXfrm>
    </dsp:sp>
    <dsp:sp modelId="{AC858BA5-9FC5-48F5-8B68-4FBBF2D2C277}">
      <dsp:nvSpPr>
        <dsp:cNvPr id="0" name=""/>
        <dsp:cNvSpPr/>
      </dsp:nvSpPr>
      <dsp:spPr>
        <a:xfrm>
          <a:off x="2617497" y="368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коре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7497" y="368"/>
        <a:ext cx="2325844" cy="1395506"/>
      </dsp:txXfrm>
    </dsp:sp>
    <dsp:sp modelId="{7F29B7FB-5E11-4E4B-9001-8C97D3CF8241}">
      <dsp:nvSpPr>
        <dsp:cNvPr id="0" name=""/>
        <dsp:cNvSpPr/>
      </dsp:nvSpPr>
      <dsp:spPr>
        <a:xfrm>
          <a:off x="5175926" y="368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листьях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5926" y="368"/>
        <a:ext cx="2325844" cy="1395506"/>
      </dsp:txXfrm>
    </dsp:sp>
    <dsp:sp modelId="{CAAEC6BF-5DFE-428C-811C-43A99E381696}">
      <dsp:nvSpPr>
        <dsp:cNvPr id="0" name=""/>
        <dsp:cNvSpPr/>
      </dsp:nvSpPr>
      <dsp:spPr>
        <a:xfrm>
          <a:off x="59069" y="1628459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коже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069" y="1628459"/>
        <a:ext cx="2325844" cy="1395506"/>
      </dsp:txXfrm>
    </dsp:sp>
    <dsp:sp modelId="{B1138E7A-6036-4FE1-B036-9607E500EF85}">
      <dsp:nvSpPr>
        <dsp:cNvPr id="0" name=""/>
        <dsp:cNvSpPr/>
      </dsp:nvSpPr>
      <dsp:spPr>
        <a:xfrm>
          <a:off x="2617497" y="1628459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металлах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7497" y="1628459"/>
        <a:ext cx="2325844" cy="1395506"/>
      </dsp:txXfrm>
    </dsp:sp>
    <dsp:sp modelId="{0E4CE644-D9B7-4D21-AF78-DD5F4081A66A}">
      <dsp:nvSpPr>
        <dsp:cNvPr id="0" name=""/>
        <dsp:cNvSpPr/>
      </dsp:nvSpPr>
      <dsp:spPr>
        <a:xfrm>
          <a:off x="5175926" y="1628459"/>
          <a:ext cx="2325844" cy="1395506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костях животных</a:t>
          </a:r>
          <a:endParaRPr lang="ru-RU" sz="3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5926" y="1628459"/>
        <a:ext cx="2325844" cy="13955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63322BF-72FA-4C64-803C-E5A7D8E1A4B8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B1CBA6E-1990-4C03-A2E1-9B5533CE7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7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141D8C-7A78-4E86-B254-048BECDF757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444095D-4A75-4AF3-99FA-B172B0B551F3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BA8BE8C-A400-440A-9C59-CA1996B3E5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D4AA94-62A4-4A04-ACAD-AC471EE27C94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36AFD1-A574-474D-862D-A603960BCF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0CDF32-4E10-4BA8-B53C-9C0C71325C06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44D4066-1C45-4922-A23A-7BBD167F4C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BA1D154-750A-4CF2-84E3-D41680E754D7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F3B4CB-FFCD-4A6D-A3F1-0441FAFE9B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AC2A489-8E30-4BF4-9011-4F233A573787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6E83D9-43F1-46FA-96B2-DFE848161B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0381712-541C-4A1A-BC23-57A5EF9D88A5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CB201D-6C2D-47BE-A648-BE54D8E87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8CD407-62FD-4E54-B649-DAA67EE78670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F077255-D8E5-41C8-88C1-BBBD49E6F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ABAF180-964F-41CE-BD5D-6EC483AD8616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8E03804-C7E9-4237-846D-57BD0BEB6C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775DDE6-B59D-43A0-819B-F9FFE3077347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7B3A6D2-8D86-4492-92D7-A4BC881311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8AE5CC1-5B8D-4FDC-AD3E-6D69039922A5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4CAA4E6-F0F1-4247-A8C2-9B7382AD5E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FF4001B-433C-4912-80BE-5B44CC81AA76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0E2E70-91C4-4452-BE82-5C75C0044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0">
              <a:srgbClr val="CC99FF"/>
            </a:gs>
            <a:gs pos="82001">
              <a:srgbClr val="99CCFF"/>
            </a:gs>
            <a:gs pos="100000">
              <a:srgbClr val="CCCCFF">
                <a:alpha val="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AA95E8-B6CC-4C7F-872C-113D4A16C9E9}" type="datetimeFigureOut">
              <a:rPr lang="ru-RU"/>
              <a:pPr>
                <a:defRPr/>
              </a:pPr>
              <a:t>07.12.2022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2336D6-0C99-4743-A60E-719358EA0B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800">
                <a:solidFill>
                  <a:srgbClr val="595959"/>
                </a:solidFill>
                <a:ea typeface="Calibri" pitchFamily="34" charset="0"/>
                <a:cs typeface="Times New Roman" pitchFamily="18" charset="0"/>
              </a:rPr>
              <a:t>FokinaLida.75@mail.ru</a:t>
            </a:r>
          </a:p>
        </p:txBody>
      </p:sp>
      <p:sp>
        <p:nvSpPr>
          <p:cNvPr id="9" name="Капля 8"/>
          <p:cNvSpPr/>
          <p:nvPr/>
        </p:nvSpPr>
        <p:spPr>
          <a:xfrm rot="16200000">
            <a:off x="1165312" y="-1057808"/>
            <a:ext cx="6597352" cy="8712968"/>
          </a:xfrm>
          <a:prstGeom prst="teardrop">
            <a:avLst/>
          </a:prstGeom>
          <a:solidFill>
            <a:srgbClr val="D8C5FF"/>
          </a:solidFill>
          <a:ln w="215900" cmpd="thickThin">
            <a:solidFill>
              <a:srgbClr val="7030A0"/>
            </a:solidFill>
            <a:prstDash val="soli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34" name="Рисунок 10" descr="69415775_01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80288" y="4375150"/>
            <a:ext cx="16287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Рисунок 12" descr="69415943_10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50825" y="4581525"/>
            <a:ext cx="1112838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5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2513" y="0"/>
            <a:ext cx="1741487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470025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МБДОУ «Детский сад общеразвивающего вида №8 «Малышок»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Исследовательская работа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«Вторая жизнь бумаги»</a:t>
            </a:r>
            <a:b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 smtClean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7921625" cy="2952477"/>
          </a:xfrm>
        </p:spPr>
        <p:txBody>
          <a:bodyPr/>
          <a:lstStyle/>
          <a:p>
            <a:pPr algn="l"/>
            <a:endParaRPr lang="ru-RU" sz="2800" b="1" dirty="0" smtClean="0">
              <a:solidFill>
                <a:schemeClr val="tx1"/>
              </a:solidFill>
            </a:endParaRPr>
          </a:p>
          <a:p>
            <a:pPr algn="l"/>
            <a:r>
              <a:rPr lang="ru-RU" sz="2800" b="1" dirty="0" smtClean="0">
                <a:solidFill>
                  <a:schemeClr val="tx1"/>
                </a:solidFill>
              </a:rPr>
              <a:t>Выполнил: </a:t>
            </a:r>
            <a:endParaRPr lang="en-US" sz="2800" b="1" dirty="0" smtClean="0">
              <a:solidFill>
                <a:schemeClr val="tx1"/>
              </a:solidFill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</a:rPr>
              <a:t>Воспитанник подготовительной группы детского сада №8 «Малышок</a:t>
            </a:r>
            <a:r>
              <a:rPr lang="ru-RU" sz="2800" dirty="0" smtClean="0">
                <a:solidFill>
                  <a:schemeClr val="tx1"/>
                </a:solidFill>
              </a:rPr>
              <a:t>»- </a:t>
            </a:r>
            <a:r>
              <a:rPr lang="ru-RU" sz="2800" dirty="0" err="1" smtClean="0">
                <a:solidFill>
                  <a:schemeClr val="tx1"/>
                </a:solidFill>
              </a:rPr>
              <a:t>Гомзиков</a:t>
            </a:r>
            <a:r>
              <a:rPr lang="ru-RU" sz="2800" dirty="0" smtClean="0">
                <a:solidFill>
                  <a:schemeClr val="tx1"/>
                </a:solidFill>
              </a:rPr>
              <a:t> Кирилл, 6 лет</a:t>
            </a:r>
          </a:p>
          <a:p>
            <a:pPr algn="l"/>
            <a:r>
              <a:rPr lang="ru-RU" sz="2800" b="1" dirty="0" smtClean="0">
                <a:solidFill>
                  <a:schemeClr val="tx1"/>
                </a:solidFill>
              </a:rPr>
              <a:t>Руководитель: </a:t>
            </a:r>
            <a:r>
              <a:rPr lang="ru-RU" sz="2800" dirty="0" smtClean="0">
                <a:solidFill>
                  <a:schemeClr val="tx1"/>
                </a:solidFill>
              </a:rPr>
              <a:t>Морозова Г.Н., воспитатель.</a:t>
            </a:r>
          </a:p>
          <a:p>
            <a:pPr algn="l"/>
            <a:endParaRPr lang="en-US" sz="2800" dirty="0" smtClean="0">
              <a:solidFill>
                <a:schemeClr val="tx1"/>
              </a:solidFill>
            </a:endParaRPr>
          </a:p>
          <a:p>
            <a:pPr algn="l"/>
            <a:endParaRPr lang="en-US" sz="2800" dirty="0" smtClean="0">
              <a:solidFill>
                <a:schemeClr val="tx1"/>
              </a:solidFill>
            </a:endParaRPr>
          </a:p>
          <a:p>
            <a:endPara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admin\Desktop\кирилл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4900" y="785813"/>
            <a:ext cx="381635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носка-облако 3"/>
          <p:cNvSpPr/>
          <p:nvPr/>
        </p:nvSpPr>
        <p:spPr>
          <a:xfrm rot="272581">
            <a:off x="4514850" y="93663"/>
            <a:ext cx="3114675" cy="2519362"/>
          </a:xfrm>
          <a:prstGeom prst="cloudCallout">
            <a:avLst>
              <a:gd name="adj1" fmla="val -30778"/>
              <a:gd name="adj2" fmla="val 55478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Получится ли у меня самостоятельно сделать бумагу?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Цель моего проекта:</a:t>
            </a: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Самостоятельно изготовить бумагу из макулатуры</a:t>
            </a:r>
          </a:p>
        </p:txBody>
      </p:sp>
      <p:pic>
        <p:nvPicPr>
          <p:cNvPr id="17411" name="Picture 3" descr="C:\Users\admin\Desktop\5376e074fa6526bff6a1ff403f8a5a7f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781300"/>
            <a:ext cx="3121025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6" descr="C:\Users\admin\Desktop\Газета_«Слово»_(Португалия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2492375"/>
            <a:ext cx="3960813" cy="276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Узнать о производстве бумаги из книг, энциклопедий, интернета</a:t>
            </a: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Изучить процесс переработки макулатуры</a:t>
            </a: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Самостоятельно приготовить бумагу из макулатуры</a:t>
            </a: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Поделиться результатами исследования с детьми в детском саду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Я предположил, что из макулатуры возможно сделать бумагу самостоятельно в домашних условиях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n8vb7iclxiw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398522">
            <a:off x="994615" y="471359"/>
            <a:ext cx="3168352" cy="422446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/>
        </p:spPr>
      </p:pic>
      <p:pic>
        <p:nvPicPr>
          <p:cNvPr id="1027" name="Picture 3" descr="C:\Users\admin\Desktop\ZG7DaQEw9SY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510324">
            <a:off x="4585482" y="1268482"/>
            <a:ext cx="3238497" cy="4317996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 того, как изобрели бумагу, люди пробовали писать на: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827584" y="1412776"/>
          <a:ext cx="7560840" cy="3024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 Руси использовалась береста</a:t>
            </a:r>
          </a:p>
        </p:txBody>
      </p:sp>
      <p:pic>
        <p:nvPicPr>
          <p:cNvPr id="21506" name="Picture 5" descr="C:\Users\admin\Desktop\1646990103_2-kartin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700213"/>
            <a:ext cx="5378450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850900"/>
          </a:xfrm>
        </p:spPr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Бумагу изобрели в Китае.</a:t>
            </a:r>
          </a:p>
        </p:txBody>
      </p:sp>
      <p:pic>
        <p:nvPicPr>
          <p:cNvPr id="22530" name="Picture 9" descr="C:\Users\admin\Desktop\pap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012825"/>
            <a:ext cx="605472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55" descr="C:\Users\admin\Desktop\file1555080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9588" y="2505075"/>
            <a:ext cx="3160712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8050" y="3082925"/>
            <a:ext cx="3659188" cy="255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16" descr="C:\Users\admin\Desktop\free-png.ru-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" y="404813"/>
            <a:ext cx="3379788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трелка вправо 3"/>
          <p:cNvSpPr/>
          <p:nvPr/>
        </p:nvSpPr>
        <p:spPr>
          <a:xfrm>
            <a:off x="4017963" y="1530350"/>
            <a:ext cx="979487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57" name="Picture 3" descr="C:\Users\admin\Desktop\5376e074fa6526bff6a1ff403f8a5a7f.png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5172075" y="434975"/>
            <a:ext cx="2722563" cy="2190750"/>
          </a:xfrm>
        </p:spPr>
      </p:pic>
      <p:sp>
        <p:nvSpPr>
          <p:cNvPr id="29" name="Стрелка вправо 28"/>
          <p:cNvSpPr/>
          <p:nvPr/>
        </p:nvSpPr>
        <p:spPr>
          <a:xfrm>
            <a:off x="4567238" y="3735388"/>
            <a:ext cx="9779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59" name="Picture 39" descr="C:\Users\admin\Desktop\slider_image_1_1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3388" y="4476750"/>
            <a:ext cx="2400300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Стрелка вправо 45"/>
          <p:cNvSpPr/>
          <p:nvPr/>
        </p:nvSpPr>
        <p:spPr>
          <a:xfrm>
            <a:off x="4589463" y="5105400"/>
            <a:ext cx="979487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Бумага из макулатуры</a:t>
            </a:r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Материалы для изготовления бумаги:</a:t>
            </a:r>
          </a:p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Макулатура (рисунки, журналы)</a:t>
            </a:r>
          </a:p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Вода</a:t>
            </a:r>
          </a:p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Емкость</a:t>
            </a:r>
          </a:p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Рамка с натянутой сеткой</a:t>
            </a:r>
          </a:p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Блендер</a:t>
            </a:r>
          </a:p>
          <a:p>
            <a:pPr marL="0" indent="0"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Бумагу хорошо измельчить и сложить в емкость.</a:t>
            </a:r>
          </a:p>
        </p:txBody>
      </p:sp>
      <p:pic>
        <p:nvPicPr>
          <p:cNvPr id="6146" name="Picture 2" descr="C:\Users\admin\Desktop\7kxlu1EiB6I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1118619">
            <a:off x="1034876" y="1221750"/>
            <a:ext cx="3168353" cy="4224469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extLst/>
        </p:spPr>
      </p:pic>
      <p:pic>
        <p:nvPicPr>
          <p:cNvPr id="6147" name="Picture 3" descr="C:\Users\admin\Desktop\AVNCnlC-6hg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 rot="381301">
            <a:off x="4696231" y="1071090"/>
            <a:ext cx="3168352" cy="4224469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Залить теплой водой ,чтобы бумага была полностью покрыта и оставить на несколько часов.</a:t>
            </a:r>
          </a:p>
        </p:txBody>
      </p:sp>
      <p:pic>
        <p:nvPicPr>
          <p:cNvPr id="7170" name="Picture 2" descr="C:\Users\admin\Desktop\i9kvcmCB1Kc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331640" y="1628800"/>
            <a:ext cx="3078342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171" name="Picture 3" descr="C:\Users\admin\Desktop\gf4v6wLV4Ew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407911">
            <a:off x="4642099" y="1395525"/>
            <a:ext cx="3078342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Бумагу вместе с водой сложить в высокую емкость и измельчить блендером.</a:t>
            </a:r>
          </a:p>
        </p:txBody>
      </p:sp>
      <p:pic>
        <p:nvPicPr>
          <p:cNvPr id="8194" name="Picture 2" descr="C:\Users\admin\Desktop\MvOaMUeXU00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252040">
            <a:off x="1441622" y="1905116"/>
            <a:ext cx="2808311" cy="374441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8195" name="Picture 3" descr="C:\Users\admin\Desktop\YHJlC-VBizs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437165">
            <a:off x="4874459" y="1323303"/>
            <a:ext cx="2862318" cy="3816424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Измельченную мокрую бумагу выложить на сетку и равномерно распределить на ней.</a:t>
            </a:r>
          </a:p>
        </p:txBody>
      </p:sp>
      <p:pic>
        <p:nvPicPr>
          <p:cNvPr id="9218" name="Picture 2" descr="C:\Users\admin\Desktop\wWTBclBEayg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302863">
            <a:off x="1331641" y="1823820"/>
            <a:ext cx="3024336" cy="4032449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/>
        </p:spPr>
      </p:pic>
      <p:pic>
        <p:nvPicPr>
          <p:cNvPr id="9219" name="Picture 3" descr="C:\Users\admin\Desktop\8RgsYxcfA9A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83930">
            <a:off x="4813216" y="1436781"/>
            <a:ext cx="2844315" cy="379242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Прижать прессом, чтобы стекла лишняя вода. После этого бумагу оставить для просушки на 1-2 дня.</a:t>
            </a:r>
          </a:p>
        </p:txBody>
      </p:sp>
      <p:pic>
        <p:nvPicPr>
          <p:cNvPr id="10242" name="Picture 2" descr="C:\Users\admin\Desktop\D4yBhKMzNjY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2728432" y="1772816"/>
            <a:ext cx="3240360" cy="43204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Когда бумага высохнет - аккуратно отделить ее от рамки.</a:t>
            </a:r>
          </a:p>
        </p:txBody>
      </p:sp>
      <p:pic>
        <p:nvPicPr>
          <p:cNvPr id="11266" name="Picture 2" descr="C:\Users\admin\Desktop\VUOhVxATI70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2051720" y="1628800"/>
            <a:ext cx="4896544" cy="367240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Бумага собственного производства готова. На ней можно нарисовать рисунок.</a:t>
            </a:r>
          </a:p>
        </p:txBody>
      </p:sp>
      <p:pic>
        <p:nvPicPr>
          <p:cNvPr id="12290" name="Picture 2" descr="C:\Users\admin\Desktop\wNqXPG3YKgA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393040">
            <a:off x="554872" y="1676371"/>
            <a:ext cx="4032447" cy="302433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/>
        </p:spPr>
      </p:pic>
      <p:pic>
        <p:nvPicPr>
          <p:cNvPr id="12291" name="Picture 3" descr="C:\Users\admin\Desktop\oGGjsp06k6U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91007">
            <a:off x="4960585" y="1361809"/>
            <a:ext cx="4032449" cy="3024336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Либо сделать «дизайнерскую» бумагу и добавить что-то свое, например, семена укропа.</a:t>
            </a:r>
          </a:p>
        </p:txBody>
      </p:sp>
      <p:pic>
        <p:nvPicPr>
          <p:cNvPr id="13314" name="Picture 2" descr="C:\Users\admin\Desktop\QngiSQWfiVQ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475656" y="1799054"/>
            <a:ext cx="2958828" cy="3945103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/>
        </p:spPr>
      </p:pic>
      <p:pic>
        <p:nvPicPr>
          <p:cNvPr id="13315" name="Picture 3" descr="C:\Users\admin\Desktop\De2JAEmrpCU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63765">
            <a:off x="4724475" y="1300725"/>
            <a:ext cx="3417441" cy="330797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Вывод:</a:t>
            </a:r>
          </a:p>
        </p:txBody>
      </p:sp>
      <p:sp>
        <p:nvSpPr>
          <p:cNvPr id="34818" name="Объект 2"/>
          <p:cNvSpPr>
            <a:spLocks noGrp="1"/>
          </p:cNvSpPr>
          <p:nvPr>
            <p:ph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Во время моего исследования я узнал много нового о бумаге. Из макулатуры действительно можно сделать бумагу в домашних условиях. Такую бумагу можно использовать для поделок или подарков. Мне очень понравился мой эксперимент, так как это не только интересно, но и полезно, потому что бумагу можно использовать для творчества и сохранять природные ресурсы нашей страны!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>
          <a:xfrm>
            <a:off x="395288" y="2205038"/>
            <a:ext cx="8229600" cy="1143000"/>
          </a:xfrm>
        </p:spPr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окина Л. П. Шаблон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Фокина Л. П. Шаблон 1</Template>
  <TotalTime>280</TotalTime>
  <Words>317</Words>
  <Application>Microsoft Office PowerPoint</Application>
  <PresentationFormat>Экран (4:3)</PresentationFormat>
  <Paragraphs>47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Фокина Л. П. Шаблон 1</vt:lpstr>
      <vt:lpstr>МБДОУ «Детский сад общеразвивающего вида №8 «Малышок»  Исследовательская работа     «Вторая жизнь бумаги»  </vt:lpstr>
      <vt:lpstr>Презентация PowerPoint</vt:lpstr>
      <vt:lpstr>Цель моего проекта:</vt:lpstr>
      <vt:lpstr>Задачи:</vt:lpstr>
      <vt:lpstr>Гипотеза:</vt:lpstr>
      <vt:lpstr>Презентация PowerPoint</vt:lpstr>
      <vt:lpstr>До того, как изобрели бумагу, люди пробовали писать на:</vt:lpstr>
      <vt:lpstr>На Руси использовалась береста</vt:lpstr>
      <vt:lpstr>Бумагу изобрели в Китае.</vt:lpstr>
      <vt:lpstr>Презентация PowerPoint</vt:lpstr>
      <vt:lpstr>Бумага из макулатуры</vt:lpstr>
      <vt:lpstr>Бумагу хорошо измельчить и сложить в емкость.</vt:lpstr>
      <vt:lpstr>Залить теплой водой ,чтобы бумага была полностью покрыта и оставить на несколько часов.</vt:lpstr>
      <vt:lpstr>Бумагу вместе с водой сложить в высокую емкость и измельчить блендером.</vt:lpstr>
      <vt:lpstr>Измельченную мокрую бумагу выложить на сетку и равномерно распределить на ней.</vt:lpstr>
      <vt:lpstr>Прижать прессом, чтобы стекла лишняя вода. После этого бумагу оставить для просушки на 1-2 дня.</vt:lpstr>
      <vt:lpstr>Когда бумага высохнет - аккуратно отделить ее от рамки.</vt:lpstr>
      <vt:lpstr>Бумага собственного производства готова. На ней можно нарисовать рисунок.</vt:lpstr>
      <vt:lpstr>Либо сделать «дизайнерскую» бумагу и добавить что-то свое, например, семена укропа.</vt:lpstr>
      <vt:lpstr>Вывод: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«Детский сад общеразвивающего вида №8 «Малышок» Исследовательская работа   Тема: «Вторая жизнь бумаги»</dc:title>
  <dc:creator>admin</dc:creator>
  <cp:lastModifiedBy>admin</cp:lastModifiedBy>
  <cp:revision>31</cp:revision>
  <dcterms:created xsi:type="dcterms:W3CDTF">2022-11-27T16:36:58Z</dcterms:created>
  <dcterms:modified xsi:type="dcterms:W3CDTF">2022-12-07T16:52:57Z</dcterms:modified>
</cp:coreProperties>
</file>