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4171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8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616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5761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9901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047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993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892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870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319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525605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2174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591031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4497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3522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825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CC7724-9CD5-44A9-BB74-2B478A365808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02417F5-99E4-4B2A-8108-D65D07DB3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8824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45521" y="1428588"/>
            <a:ext cx="7766936" cy="38292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Методика реализации ФГОС СПО по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специальности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09.02.06 Сетевое и системное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администрирование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77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47700"/>
          </a:xfrm>
        </p:spPr>
        <p:txBody>
          <a:bodyPr/>
          <a:lstStyle/>
          <a:p>
            <a:r>
              <a:rPr lang="ru-RU" dirty="0"/>
              <a:t>Отличия </a:t>
            </a:r>
            <a:r>
              <a:rPr lang="ru-RU" dirty="0" smtClean="0"/>
              <a:t>ФГОС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389185"/>
            <a:ext cx="8596668" cy="5301761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Распределение профессиональных модулей по учебным семестрам по ФГОС 3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300" dirty="0" smtClean="0"/>
              <a:t>ПМ </a:t>
            </a:r>
            <a:r>
              <a:rPr lang="ru-RU" sz="1300" dirty="0"/>
              <a:t>01 – Участие в проектировании сетевой инфраструктуры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300" dirty="0"/>
              <a:t>ПМ 02 – Организация сетевого администрирования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300" dirty="0"/>
              <a:t>ПМ 03 – Эксплуатация объектов сетевой инфраструктуры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300" dirty="0"/>
              <a:t>ПМ 04 - Выполнение работ по </a:t>
            </a:r>
            <a:r>
              <a:rPr lang="ru-RU" sz="1300" dirty="0" smtClean="0"/>
              <a:t>профессии наладчик </a:t>
            </a:r>
            <a:r>
              <a:rPr lang="ru-RU" sz="1300" dirty="0"/>
              <a:t>технологического </a:t>
            </a:r>
            <a:r>
              <a:rPr lang="ru-RU" sz="1300" dirty="0" smtClean="0"/>
              <a:t>оборудования</a:t>
            </a:r>
            <a:endParaRPr lang="ru-RU" sz="1300" dirty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300" dirty="0"/>
              <a:t>ПМ 05 - Бизнес-планирование предпринимательской деятельности</a:t>
            </a:r>
          </a:p>
          <a:p>
            <a:pPr marL="0" indent="0">
              <a:buNone/>
            </a:pPr>
            <a:endParaRPr lang="ru-RU" sz="1000" dirty="0"/>
          </a:p>
          <a:p>
            <a:endParaRPr lang="ru-RU" sz="10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780" y="1944199"/>
            <a:ext cx="7606546" cy="298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21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38908"/>
          </a:xfrm>
        </p:spPr>
        <p:txBody>
          <a:bodyPr>
            <a:normAutofit fontScale="90000"/>
          </a:bodyPr>
          <a:lstStyle/>
          <a:p>
            <a:r>
              <a:rPr lang="ru-RU" dirty="0"/>
              <a:t>Отличия ФГОС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94693"/>
            <a:ext cx="8596668" cy="5099538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Распределение профессиональных модулей по учебным семестрам по ФГОС </a:t>
            </a:r>
            <a:r>
              <a:rPr lang="ru-RU" dirty="0"/>
              <a:t>4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ru-RU" dirty="0" smtClean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200" dirty="0" smtClean="0"/>
              <a:t>ПМ </a:t>
            </a:r>
            <a:r>
              <a:rPr lang="ru-RU" sz="1200" dirty="0"/>
              <a:t>01 – Участие в проектировании сетевой инфраструктуры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200" dirty="0"/>
              <a:t>ПМ 02 – Организация сетевого администрирования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200" dirty="0"/>
              <a:t>ПМ 03 – Эксплуатация объектов сетевой инфраструктуры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004" y="2338909"/>
            <a:ext cx="8146998" cy="239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4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70560"/>
          </a:xfrm>
        </p:spPr>
        <p:txBody>
          <a:bodyPr/>
          <a:lstStyle/>
          <a:p>
            <a:r>
              <a:rPr lang="ru-RU" dirty="0"/>
              <a:t>Отличия ФГОС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9317" y="1280160"/>
            <a:ext cx="7200900" cy="268182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317" y="4112711"/>
            <a:ext cx="7200900" cy="239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97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1"/>
            <a:ext cx="8596668" cy="670560"/>
          </a:xfrm>
        </p:spPr>
        <p:txBody>
          <a:bodyPr/>
          <a:lstStyle/>
          <a:p>
            <a:r>
              <a:rPr lang="ru-RU" dirty="0" smtClean="0"/>
              <a:t>Индустриальная сертификация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29789"/>
            <a:ext cx="8596668" cy="5220393"/>
          </a:xfrm>
        </p:spPr>
        <p:txBody>
          <a:bodyPr/>
          <a:lstStyle/>
          <a:p>
            <a:r>
              <a:rPr lang="ru-RU" dirty="0"/>
              <a:t>Компетенция «Сетевое и системное администрирование» </a:t>
            </a:r>
            <a:r>
              <a:rPr lang="ru-RU" dirty="0" smtClean="0"/>
              <a:t>связана </a:t>
            </a:r>
            <a:r>
              <a:rPr lang="ru-RU" dirty="0"/>
              <a:t>с индустриальной сертификацией таких </a:t>
            </a:r>
            <a:r>
              <a:rPr lang="ru-RU" dirty="0" err="1"/>
              <a:t>вендоров</a:t>
            </a:r>
            <a:r>
              <a:rPr lang="ru-RU" dirty="0"/>
              <a:t>, как Cisco, </a:t>
            </a:r>
            <a:r>
              <a:rPr lang="ru-RU" dirty="0" err="1"/>
              <a:t>Microsoft</a:t>
            </a:r>
            <a:r>
              <a:rPr lang="ru-RU" dirty="0"/>
              <a:t> и </a:t>
            </a:r>
            <a:r>
              <a:rPr lang="ru-RU" dirty="0" err="1"/>
              <a:t>Linux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296189"/>
              </p:ext>
            </p:extLst>
          </p:nvPr>
        </p:nvGraphicFramePr>
        <p:xfrm>
          <a:off x="1013988" y="2386829"/>
          <a:ext cx="8673219" cy="4496862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705873">
                  <a:extLst>
                    <a:ext uri="{9D8B030D-6E8A-4147-A177-3AD203B41FA5}">
                      <a16:colId xmlns:a16="http://schemas.microsoft.com/office/drawing/2014/main" val="2793100599"/>
                    </a:ext>
                  </a:extLst>
                </a:gridCol>
                <a:gridCol w="6967346">
                  <a:extLst>
                    <a:ext uri="{9D8B030D-6E8A-4147-A177-3AD203B41FA5}">
                      <a16:colId xmlns:a16="http://schemas.microsoft.com/office/drawing/2014/main" val="3790730942"/>
                    </a:ext>
                  </a:extLst>
                </a:gridCol>
              </a:tblGrid>
              <a:tr h="1915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05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 сертификации</a:t>
                      </a:r>
                      <a:endParaRPr lang="ru-RU" sz="105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3175167"/>
                  </a:ext>
                </a:extLst>
              </a:tr>
              <a:tr h="10461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CISCO</a:t>
                      </a:r>
                      <a:endParaRPr lang="ru-RU" sz="105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4975164"/>
                  </a:ext>
                </a:extLst>
              </a:tr>
              <a:tr h="4137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CCNA R&amp;S</a:t>
                      </a:r>
                      <a:endParaRPr lang="ru-RU" sz="105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Основной курс в сертификации Cisco. Учебная программа </a:t>
                      </a:r>
                      <a:r>
                        <a:rPr lang="en-US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CCNA Routing and Switching </a:t>
                      </a: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состоит из четырех курсов</a:t>
                      </a:r>
                      <a:r>
                        <a:rPr lang="en-US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Introduction to Networks, Routing and Switching Essentials, Scaling Networks </a:t>
                      </a: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</a:t>
                      </a:r>
                      <a:r>
                        <a:rPr lang="en-US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Connecting Networks. 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711995"/>
                  </a:ext>
                </a:extLst>
              </a:tr>
              <a:tr h="5879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CCNA Security</a:t>
                      </a:r>
                      <a:endParaRPr lang="ru-RU" sz="105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Сертификация CCNA Security Certification проверяет навыки, включающие установку, устранение ошибок и мониторинг системных устройств для поддержки целостности, конфиденциальности и доступности данных и устройств и вырабатывает компетентность в технологиях, используемых Cisco в структурах безопасности.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3679930"/>
                  </a:ext>
                </a:extLst>
              </a:tr>
              <a:tr h="5172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CCNA Voice</a:t>
                      </a:r>
                      <a:endParaRPr lang="ru-RU" sz="105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Сертификация проверяет навыки в технологиях VoIP, таких как IP PBX, IP телефония, handset, контроль вызовов и решения в области голосовой почты. Кандидаты также посвящены в архитектуру Cisco Unified Communications и дизайн, объединяющий мобильность, presence и TelePresence приложения.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397479"/>
                  </a:ext>
                </a:extLst>
              </a:tr>
              <a:tr h="3897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CCNA Wireless</a:t>
                      </a:r>
                      <a:endParaRPr lang="ru-RU" sz="105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Сертификация CCNA Wireless проверяет навыки претендента в области конфигурирования, тестирования и поддержки беспроводных локальных сетей, использующих оборудование Cisco.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548811"/>
                  </a:ext>
                </a:extLst>
              </a:tr>
              <a:tr h="10461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WINDOWS</a:t>
                      </a:r>
                      <a:endParaRPr lang="ru-RU" sz="105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7908636"/>
                  </a:ext>
                </a:extLst>
              </a:tr>
              <a:tr h="4941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5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Microsoft Certified Solutions Expert (MCSE):Desktop Infrastructure</a:t>
                      </a:r>
                      <a:endParaRPr lang="ru-RU" sz="105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Этот сертификат демонстрирует способность к развертыванию настольных компьютеров и устройств, обеспечивающих доступ из любого местоположения, и управлению такими устройствами, включая обеспечение безопасности и совместимости.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686375"/>
                  </a:ext>
                </a:extLst>
              </a:tr>
              <a:tr h="5005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5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Microsoft Certified Solutions Expert (MCSE): Server Infrastructure</a:t>
                      </a:r>
                      <a:endParaRPr lang="ru-RU" sz="105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Сертификат подтверждает наличие умений, необходимых для управления современным экономичным центром обработки данных, включая умения в области управления идентификационными данными, управления системами, виртуализации, хранения и работы в сети. 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6335517"/>
                  </a:ext>
                </a:extLst>
              </a:tr>
              <a:tr h="10461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LINUX</a:t>
                      </a:r>
                      <a:endParaRPr lang="ru-RU" sz="105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1145794"/>
                  </a:ext>
                </a:extLst>
              </a:tr>
              <a:tr h="7241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5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Advanced Level Linux Certification LPIC-2 </a:t>
                      </a:r>
                      <a:r>
                        <a:rPr lang="ru-RU" sz="105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или эквивалентный набор компетенций</a:t>
                      </a:r>
                      <a:endParaRPr lang="ru-RU" sz="105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Статус </a:t>
                      </a:r>
                      <a:r>
                        <a:rPr lang="en-US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Advanced Level Linux Professional</a:t>
                      </a: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LPIC</a:t>
                      </a: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-2) подтверждает знания в области внедрения и поддержки интернет-серверов (</a:t>
                      </a:r>
                      <a:r>
                        <a:rPr lang="en-US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Samba</a:t>
                      </a: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), интернет-шлюзов (брандмауэр, почта, прокси, новости), а также интернет-серверов (</a:t>
                      </a:r>
                      <a:r>
                        <a:rPr lang="en-US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FTP</a:t>
                      </a: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веб-серверов). Кроме этого, специалист со статусом </a:t>
                      </a:r>
                      <a:r>
                        <a:rPr lang="en-US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Advanced Level Linux Professional</a:t>
                      </a: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LPIC</a:t>
                      </a: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-2) может администрировать малые и средние сайты на базе ОС </a:t>
                      </a:r>
                      <a:r>
                        <a:rPr lang="en-US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Linux</a:t>
                      </a: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793" marR="3579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26047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2919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Внедрение сертифицированных </a:t>
            </a:r>
            <a:r>
              <a:rPr lang="ru-RU" dirty="0" err="1"/>
              <a:t>вендорных</a:t>
            </a:r>
            <a:r>
              <a:rPr lang="ru-RU" dirty="0"/>
              <a:t> курсов в </a:t>
            </a:r>
            <a:r>
              <a:rPr lang="ru-RU" dirty="0" smtClean="0"/>
              <a:t>ООП по </a:t>
            </a:r>
            <a:r>
              <a:rPr lang="ru-RU" dirty="0"/>
              <a:t>специальности 09.02.06 Сетевое и системное администрирование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677334" y="2967739"/>
            <a:ext cx="8996055" cy="2788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98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Методика реализации </a:t>
            </a:r>
            <a:r>
              <a:rPr lang="ru-RU" dirty="0" smtClean="0"/>
              <a:t>ПМ ООП с </a:t>
            </a:r>
            <a:r>
              <a:rPr lang="ru-RU" dirty="0"/>
              <a:t>учетом стандарта </a:t>
            </a:r>
            <a:r>
              <a:rPr lang="en-US" dirty="0" err="1" smtClean="0"/>
              <a:t>Worldskills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2153635" y="1789249"/>
            <a:ext cx="6740108" cy="493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53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244</TotalTime>
  <Words>441</Words>
  <Application>Microsoft Office PowerPoint</Application>
  <PresentationFormat>Широкоэкранный</PresentationFormat>
  <Paragraphs>58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Times New Roman</vt:lpstr>
      <vt:lpstr>Trebuchet MS</vt:lpstr>
      <vt:lpstr>Wingdings 3</vt:lpstr>
      <vt:lpstr>Аспект</vt:lpstr>
      <vt:lpstr> Методика реализации ФГОС СПО по специальности 09.02.06 Сетевое и системное администрирование</vt:lpstr>
      <vt:lpstr>Отличия ФГОС</vt:lpstr>
      <vt:lpstr>Отличия ФГОС</vt:lpstr>
      <vt:lpstr>Отличия ФГОС</vt:lpstr>
      <vt:lpstr>Индустриальная сертификация</vt:lpstr>
      <vt:lpstr>Внедрение сертифицированных вендорных курсов в ООП по специальности 09.02.06 Сетевое и системное администрирование </vt:lpstr>
      <vt:lpstr>Методика реализации ПМ ООП с учетом стандарта Worldskills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Методика реализации ПМ ОПОП с учетом стандартов Workdskills</dc:title>
  <dc:creator>User</dc:creator>
  <cp:lastModifiedBy>Алина Владиславовна Старостина</cp:lastModifiedBy>
  <cp:revision>23</cp:revision>
  <dcterms:created xsi:type="dcterms:W3CDTF">2019-10-28T06:16:52Z</dcterms:created>
  <dcterms:modified xsi:type="dcterms:W3CDTF">2021-03-30T11:43:38Z</dcterms:modified>
</cp:coreProperties>
</file>