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9" r:id="rId8"/>
    <p:sldId id="268" r:id="rId9"/>
    <p:sldId id="261" r:id="rId10"/>
    <p:sldId id="262" r:id="rId11"/>
    <p:sldId id="266" r:id="rId12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658" y="3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5.png"/><Relationship Id="rId21" Type="http://schemas.openxmlformats.org/officeDocument/2006/relationships/image" Target="../media/image20.png"/><Relationship Id="rId42" Type="http://schemas.openxmlformats.org/officeDocument/2006/relationships/image" Target="../media/image41.png"/><Relationship Id="rId47" Type="http://schemas.openxmlformats.org/officeDocument/2006/relationships/image" Target="../media/image46.png"/><Relationship Id="rId63" Type="http://schemas.openxmlformats.org/officeDocument/2006/relationships/image" Target="../media/image62.png"/><Relationship Id="rId68" Type="http://schemas.openxmlformats.org/officeDocument/2006/relationships/image" Target="../media/image67.png"/><Relationship Id="rId84" Type="http://schemas.openxmlformats.org/officeDocument/2006/relationships/image" Target="../media/image83.png"/><Relationship Id="rId89" Type="http://schemas.openxmlformats.org/officeDocument/2006/relationships/image" Target="../media/image88.png"/><Relationship Id="rId16" Type="http://schemas.openxmlformats.org/officeDocument/2006/relationships/image" Target="../media/image15.png"/><Relationship Id="rId107" Type="http://schemas.openxmlformats.org/officeDocument/2006/relationships/image" Target="../media/image106.png"/><Relationship Id="rId11" Type="http://schemas.openxmlformats.org/officeDocument/2006/relationships/image" Target="../media/image10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53" Type="http://schemas.openxmlformats.org/officeDocument/2006/relationships/image" Target="../media/image52.png"/><Relationship Id="rId58" Type="http://schemas.openxmlformats.org/officeDocument/2006/relationships/image" Target="../media/image57.png"/><Relationship Id="rId74" Type="http://schemas.openxmlformats.org/officeDocument/2006/relationships/image" Target="../media/image73.png"/><Relationship Id="rId79" Type="http://schemas.openxmlformats.org/officeDocument/2006/relationships/image" Target="../media/image78.png"/><Relationship Id="rId102" Type="http://schemas.openxmlformats.org/officeDocument/2006/relationships/image" Target="../media/image101.png"/><Relationship Id="rId5" Type="http://schemas.openxmlformats.org/officeDocument/2006/relationships/image" Target="../media/image4.png"/><Relationship Id="rId90" Type="http://schemas.openxmlformats.org/officeDocument/2006/relationships/image" Target="../media/image89.png"/><Relationship Id="rId95" Type="http://schemas.openxmlformats.org/officeDocument/2006/relationships/image" Target="../media/image94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43" Type="http://schemas.openxmlformats.org/officeDocument/2006/relationships/image" Target="../media/image42.png"/><Relationship Id="rId48" Type="http://schemas.openxmlformats.org/officeDocument/2006/relationships/image" Target="../media/image47.png"/><Relationship Id="rId64" Type="http://schemas.openxmlformats.org/officeDocument/2006/relationships/image" Target="../media/image63.png"/><Relationship Id="rId69" Type="http://schemas.openxmlformats.org/officeDocument/2006/relationships/image" Target="../media/image68.png"/><Relationship Id="rId80" Type="http://schemas.openxmlformats.org/officeDocument/2006/relationships/image" Target="../media/image79.png"/><Relationship Id="rId85" Type="http://schemas.openxmlformats.org/officeDocument/2006/relationships/image" Target="../media/image84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59" Type="http://schemas.openxmlformats.org/officeDocument/2006/relationships/image" Target="../media/image58.png"/><Relationship Id="rId103" Type="http://schemas.openxmlformats.org/officeDocument/2006/relationships/image" Target="../media/image102.png"/><Relationship Id="rId108" Type="http://schemas.openxmlformats.org/officeDocument/2006/relationships/image" Target="../media/image107.png"/><Relationship Id="rId54" Type="http://schemas.openxmlformats.org/officeDocument/2006/relationships/image" Target="../media/image53.png"/><Relationship Id="rId70" Type="http://schemas.openxmlformats.org/officeDocument/2006/relationships/image" Target="../media/image69.png"/><Relationship Id="rId75" Type="http://schemas.openxmlformats.org/officeDocument/2006/relationships/image" Target="../media/image74.png"/><Relationship Id="rId91" Type="http://schemas.openxmlformats.org/officeDocument/2006/relationships/image" Target="../media/image90.png"/><Relationship Id="rId96" Type="http://schemas.openxmlformats.org/officeDocument/2006/relationships/image" Target="../media/image9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49" Type="http://schemas.openxmlformats.org/officeDocument/2006/relationships/image" Target="../media/image48.png"/><Relationship Id="rId57" Type="http://schemas.openxmlformats.org/officeDocument/2006/relationships/image" Target="../media/image56.png"/><Relationship Id="rId106" Type="http://schemas.openxmlformats.org/officeDocument/2006/relationships/image" Target="../media/image105.png"/><Relationship Id="rId10" Type="http://schemas.openxmlformats.org/officeDocument/2006/relationships/image" Target="../media/image9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52" Type="http://schemas.openxmlformats.org/officeDocument/2006/relationships/image" Target="../media/image51.png"/><Relationship Id="rId60" Type="http://schemas.openxmlformats.org/officeDocument/2006/relationships/image" Target="../media/image59.png"/><Relationship Id="rId65" Type="http://schemas.openxmlformats.org/officeDocument/2006/relationships/image" Target="../media/image64.png"/><Relationship Id="rId73" Type="http://schemas.openxmlformats.org/officeDocument/2006/relationships/image" Target="../media/image72.png"/><Relationship Id="rId78" Type="http://schemas.openxmlformats.org/officeDocument/2006/relationships/image" Target="../media/image77.png"/><Relationship Id="rId81" Type="http://schemas.openxmlformats.org/officeDocument/2006/relationships/image" Target="../media/image80.png"/><Relationship Id="rId86" Type="http://schemas.openxmlformats.org/officeDocument/2006/relationships/image" Target="../media/image85.png"/><Relationship Id="rId94" Type="http://schemas.openxmlformats.org/officeDocument/2006/relationships/image" Target="../media/image93.png"/><Relationship Id="rId99" Type="http://schemas.openxmlformats.org/officeDocument/2006/relationships/image" Target="../media/image98.png"/><Relationship Id="rId101" Type="http://schemas.openxmlformats.org/officeDocument/2006/relationships/image" Target="../media/image10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9" Type="http://schemas.openxmlformats.org/officeDocument/2006/relationships/image" Target="../media/image38.png"/><Relationship Id="rId109" Type="http://schemas.openxmlformats.org/officeDocument/2006/relationships/image" Target="../media/image108.png"/><Relationship Id="rId34" Type="http://schemas.openxmlformats.org/officeDocument/2006/relationships/image" Target="../media/image33.png"/><Relationship Id="rId50" Type="http://schemas.openxmlformats.org/officeDocument/2006/relationships/image" Target="../media/image49.png"/><Relationship Id="rId55" Type="http://schemas.openxmlformats.org/officeDocument/2006/relationships/image" Target="../media/image54.png"/><Relationship Id="rId76" Type="http://schemas.openxmlformats.org/officeDocument/2006/relationships/image" Target="../media/image75.png"/><Relationship Id="rId97" Type="http://schemas.openxmlformats.org/officeDocument/2006/relationships/image" Target="../media/image96.png"/><Relationship Id="rId104" Type="http://schemas.openxmlformats.org/officeDocument/2006/relationships/image" Target="../media/image103.png"/><Relationship Id="rId7" Type="http://schemas.openxmlformats.org/officeDocument/2006/relationships/image" Target="../media/image6.png"/><Relationship Id="rId71" Type="http://schemas.openxmlformats.org/officeDocument/2006/relationships/image" Target="../media/image70.png"/><Relationship Id="rId92" Type="http://schemas.openxmlformats.org/officeDocument/2006/relationships/image" Target="../media/image91.png"/><Relationship Id="rId2" Type="http://schemas.openxmlformats.org/officeDocument/2006/relationships/image" Target="../media/image1.png"/><Relationship Id="rId29" Type="http://schemas.openxmlformats.org/officeDocument/2006/relationships/image" Target="../media/image28.png"/><Relationship Id="rId24" Type="http://schemas.openxmlformats.org/officeDocument/2006/relationships/image" Target="../media/image23.png"/><Relationship Id="rId40" Type="http://schemas.openxmlformats.org/officeDocument/2006/relationships/image" Target="../media/image39.png"/><Relationship Id="rId45" Type="http://schemas.openxmlformats.org/officeDocument/2006/relationships/image" Target="../media/image44.png"/><Relationship Id="rId66" Type="http://schemas.openxmlformats.org/officeDocument/2006/relationships/image" Target="../media/image65.png"/><Relationship Id="rId87" Type="http://schemas.openxmlformats.org/officeDocument/2006/relationships/image" Target="../media/image86.png"/><Relationship Id="rId61" Type="http://schemas.openxmlformats.org/officeDocument/2006/relationships/image" Target="../media/image60.png"/><Relationship Id="rId82" Type="http://schemas.openxmlformats.org/officeDocument/2006/relationships/image" Target="../media/image81.png"/><Relationship Id="rId19" Type="http://schemas.openxmlformats.org/officeDocument/2006/relationships/image" Target="../media/image18.png"/><Relationship Id="rId14" Type="http://schemas.openxmlformats.org/officeDocument/2006/relationships/image" Target="../media/image13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56" Type="http://schemas.openxmlformats.org/officeDocument/2006/relationships/image" Target="../media/image55.png"/><Relationship Id="rId77" Type="http://schemas.openxmlformats.org/officeDocument/2006/relationships/image" Target="../media/image76.png"/><Relationship Id="rId100" Type="http://schemas.openxmlformats.org/officeDocument/2006/relationships/image" Target="../media/image99.png"/><Relationship Id="rId105" Type="http://schemas.openxmlformats.org/officeDocument/2006/relationships/image" Target="../media/image104.png"/><Relationship Id="rId8" Type="http://schemas.openxmlformats.org/officeDocument/2006/relationships/image" Target="../media/image7.png"/><Relationship Id="rId51" Type="http://schemas.openxmlformats.org/officeDocument/2006/relationships/image" Target="../media/image50.png"/><Relationship Id="rId72" Type="http://schemas.openxmlformats.org/officeDocument/2006/relationships/image" Target="../media/image71.png"/><Relationship Id="rId93" Type="http://schemas.openxmlformats.org/officeDocument/2006/relationships/image" Target="../media/image92.png"/><Relationship Id="rId98" Type="http://schemas.openxmlformats.org/officeDocument/2006/relationships/image" Target="../media/image97.png"/><Relationship Id="rId3" Type="http://schemas.openxmlformats.org/officeDocument/2006/relationships/image" Target="../media/image2.png"/><Relationship Id="rId25" Type="http://schemas.openxmlformats.org/officeDocument/2006/relationships/image" Target="../media/image24.png"/><Relationship Id="rId46" Type="http://schemas.openxmlformats.org/officeDocument/2006/relationships/image" Target="../media/image45.png"/><Relationship Id="rId67" Type="http://schemas.openxmlformats.org/officeDocument/2006/relationships/image" Target="../media/image66.png"/><Relationship Id="rId20" Type="http://schemas.openxmlformats.org/officeDocument/2006/relationships/image" Target="../media/image19.png"/><Relationship Id="rId41" Type="http://schemas.openxmlformats.org/officeDocument/2006/relationships/image" Target="../media/image40.png"/><Relationship Id="rId62" Type="http://schemas.openxmlformats.org/officeDocument/2006/relationships/image" Target="../media/image61.png"/><Relationship Id="rId83" Type="http://schemas.openxmlformats.org/officeDocument/2006/relationships/image" Target="../media/image82.png"/><Relationship Id="rId88" Type="http://schemas.openxmlformats.org/officeDocument/2006/relationships/image" Target="../media/image87.png"/></Relationships>
</file>

<file path=ppt/slideLayouts/_rels/slideLayout5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51.png"/><Relationship Id="rId21" Type="http://schemas.openxmlformats.org/officeDocument/2006/relationships/image" Target="../media/image25.png"/><Relationship Id="rId42" Type="http://schemas.openxmlformats.org/officeDocument/2006/relationships/image" Target="../media/image53.png"/><Relationship Id="rId63" Type="http://schemas.openxmlformats.org/officeDocument/2006/relationships/image" Target="../media/image73.png"/><Relationship Id="rId84" Type="http://schemas.openxmlformats.org/officeDocument/2006/relationships/image" Target="../media/image109.png"/><Relationship Id="rId138" Type="http://schemas.openxmlformats.org/officeDocument/2006/relationships/image" Target="../media/image51.png"/><Relationship Id="rId159" Type="http://schemas.openxmlformats.org/officeDocument/2006/relationships/image" Target="../media/image206.png"/><Relationship Id="rId170" Type="http://schemas.openxmlformats.org/officeDocument/2006/relationships/image" Target="../media/image222.png"/><Relationship Id="rId191" Type="http://schemas.openxmlformats.org/officeDocument/2006/relationships/image" Target="../media/image249.png"/><Relationship Id="rId205" Type="http://schemas.openxmlformats.org/officeDocument/2006/relationships/image" Target="../media/image266.png"/><Relationship Id="rId226" Type="http://schemas.openxmlformats.org/officeDocument/2006/relationships/image" Target="../media/image295.png"/><Relationship Id="rId107" Type="http://schemas.openxmlformats.org/officeDocument/2006/relationships/image" Target="../media/image141.png"/><Relationship Id="rId11" Type="http://schemas.openxmlformats.org/officeDocument/2006/relationships/image" Target="../media/image15.png"/><Relationship Id="rId32" Type="http://schemas.openxmlformats.org/officeDocument/2006/relationships/image" Target="../media/image37.png"/><Relationship Id="rId53" Type="http://schemas.openxmlformats.org/officeDocument/2006/relationships/image" Target="../media/image63.png"/><Relationship Id="rId74" Type="http://schemas.openxmlformats.org/officeDocument/2006/relationships/image" Target="../media/image93.png"/><Relationship Id="rId128" Type="http://schemas.openxmlformats.org/officeDocument/2006/relationships/image" Target="../media/image166.png"/><Relationship Id="rId149" Type="http://schemas.openxmlformats.org/officeDocument/2006/relationships/image" Target="../media/image195.png"/><Relationship Id="rId5" Type="http://schemas.openxmlformats.org/officeDocument/2006/relationships/image" Target="../media/image5.png"/><Relationship Id="rId95" Type="http://schemas.openxmlformats.org/officeDocument/2006/relationships/image" Target="../media/image127.png"/><Relationship Id="rId160" Type="http://schemas.openxmlformats.org/officeDocument/2006/relationships/image" Target="../media/image207.png"/><Relationship Id="rId181" Type="http://schemas.openxmlformats.org/officeDocument/2006/relationships/image" Target="../media/image235.png"/><Relationship Id="rId216" Type="http://schemas.openxmlformats.org/officeDocument/2006/relationships/image" Target="../media/image281.png"/><Relationship Id="rId237" Type="http://schemas.openxmlformats.org/officeDocument/2006/relationships/image" Target="../media/image310.png"/><Relationship Id="rId22" Type="http://schemas.openxmlformats.org/officeDocument/2006/relationships/image" Target="../media/image26.png"/><Relationship Id="rId43" Type="http://schemas.openxmlformats.org/officeDocument/2006/relationships/image" Target="../media/image54.png"/><Relationship Id="rId64" Type="http://schemas.openxmlformats.org/officeDocument/2006/relationships/image" Target="../media/image74.png"/><Relationship Id="rId118" Type="http://schemas.openxmlformats.org/officeDocument/2006/relationships/image" Target="../media/image153.png"/><Relationship Id="rId139" Type="http://schemas.openxmlformats.org/officeDocument/2006/relationships/image" Target="../media/image179.png"/><Relationship Id="rId85" Type="http://schemas.openxmlformats.org/officeDocument/2006/relationships/image" Target="../media/image110.png"/><Relationship Id="rId150" Type="http://schemas.openxmlformats.org/officeDocument/2006/relationships/image" Target="../media/image196.png"/><Relationship Id="rId171" Type="http://schemas.openxmlformats.org/officeDocument/2006/relationships/image" Target="../media/image223.png"/><Relationship Id="rId192" Type="http://schemas.openxmlformats.org/officeDocument/2006/relationships/image" Target="../media/image250.png"/><Relationship Id="rId206" Type="http://schemas.openxmlformats.org/officeDocument/2006/relationships/image" Target="../media/image269.png"/><Relationship Id="rId227" Type="http://schemas.openxmlformats.org/officeDocument/2006/relationships/image" Target="../media/image296.png"/><Relationship Id="rId12" Type="http://schemas.openxmlformats.org/officeDocument/2006/relationships/image" Target="../media/image16.png"/><Relationship Id="rId33" Type="http://schemas.openxmlformats.org/officeDocument/2006/relationships/image" Target="../media/image38.png"/><Relationship Id="rId108" Type="http://schemas.openxmlformats.org/officeDocument/2006/relationships/image" Target="../media/image142.png"/><Relationship Id="rId129" Type="http://schemas.openxmlformats.org/officeDocument/2006/relationships/image" Target="../media/image167.png"/><Relationship Id="rId54" Type="http://schemas.openxmlformats.org/officeDocument/2006/relationships/image" Target="../media/image64.png"/><Relationship Id="rId75" Type="http://schemas.openxmlformats.org/officeDocument/2006/relationships/image" Target="../media/image95.png"/><Relationship Id="rId96" Type="http://schemas.openxmlformats.org/officeDocument/2006/relationships/image" Target="../media/image128.png"/><Relationship Id="rId140" Type="http://schemas.openxmlformats.org/officeDocument/2006/relationships/image" Target="../media/image182.png"/><Relationship Id="rId161" Type="http://schemas.openxmlformats.org/officeDocument/2006/relationships/image" Target="../media/image208.png"/><Relationship Id="rId182" Type="http://schemas.openxmlformats.org/officeDocument/2006/relationships/image" Target="../media/image236.png"/><Relationship Id="rId217" Type="http://schemas.openxmlformats.org/officeDocument/2006/relationships/image" Target="../media/image282.png"/><Relationship Id="rId6" Type="http://schemas.openxmlformats.org/officeDocument/2006/relationships/image" Target="../media/image6.png"/><Relationship Id="rId238" Type="http://schemas.openxmlformats.org/officeDocument/2006/relationships/image" Target="../media/image311.png"/><Relationship Id="rId23" Type="http://schemas.openxmlformats.org/officeDocument/2006/relationships/image" Target="../media/image27.png"/><Relationship Id="rId119" Type="http://schemas.openxmlformats.org/officeDocument/2006/relationships/image" Target="../media/image155.png"/><Relationship Id="rId44" Type="http://schemas.openxmlformats.org/officeDocument/2006/relationships/image" Target="../media/image55.png"/><Relationship Id="rId65" Type="http://schemas.openxmlformats.org/officeDocument/2006/relationships/image" Target="../media/image75.png"/><Relationship Id="rId86" Type="http://schemas.openxmlformats.org/officeDocument/2006/relationships/image" Target="../media/image111.png"/><Relationship Id="rId130" Type="http://schemas.openxmlformats.org/officeDocument/2006/relationships/image" Target="../media/image168.png"/><Relationship Id="rId151" Type="http://schemas.openxmlformats.org/officeDocument/2006/relationships/image" Target="../media/image197.png"/><Relationship Id="rId172" Type="http://schemas.openxmlformats.org/officeDocument/2006/relationships/image" Target="../media/image224.png"/><Relationship Id="rId193" Type="http://schemas.openxmlformats.org/officeDocument/2006/relationships/image" Target="../media/image251.png"/><Relationship Id="rId207" Type="http://schemas.openxmlformats.org/officeDocument/2006/relationships/image" Target="../media/image270.png"/><Relationship Id="rId228" Type="http://schemas.openxmlformats.org/officeDocument/2006/relationships/image" Target="../media/image297.png"/><Relationship Id="rId13" Type="http://schemas.openxmlformats.org/officeDocument/2006/relationships/image" Target="../media/image17.png"/><Relationship Id="rId109" Type="http://schemas.openxmlformats.org/officeDocument/2006/relationships/image" Target="../media/image143.png"/><Relationship Id="rId34" Type="http://schemas.openxmlformats.org/officeDocument/2006/relationships/image" Target="../media/image39.png"/><Relationship Id="rId55" Type="http://schemas.openxmlformats.org/officeDocument/2006/relationships/image" Target="../media/image65.png"/><Relationship Id="rId76" Type="http://schemas.openxmlformats.org/officeDocument/2006/relationships/image" Target="../media/image96.png"/><Relationship Id="rId97" Type="http://schemas.openxmlformats.org/officeDocument/2006/relationships/image" Target="../media/image129.png"/><Relationship Id="rId120" Type="http://schemas.openxmlformats.org/officeDocument/2006/relationships/image" Target="../media/image157.png"/><Relationship Id="rId141" Type="http://schemas.openxmlformats.org/officeDocument/2006/relationships/image" Target="../media/image183.png"/><Relationship Id="rId7" Type="http://schemas.openxmlformats.org/officeDocument/2006/relationships/image" Target="../media/image7.png"/><Relationship Id="rId162" Type="http://schemas.openxmlformats.org/officeDocument/2006/relationships/image" Target="../media/image211.png"/><Relationship Id="rId183" Type="http://schemas.openxmlformats.org/officeDocument/2006/relationships/image" Target="../media/image237.png"/><Relationship Id="rId218" Type="http://schemas.openxmlformats.org/officeDocument/2006/relationships/image" Target="../media/image88.png"/><Relationship Id="rId24" Type="http://schemas.openxmlformats.org/officeDocument/2006/relationships/image" Target="../media/image28.png"/><Relationship Id="rId45" Type="http://schemas.openxmlformats.org/officeDocument/2006/relationships/image" Target="../media/image56.png"/><Relationship Id="rId66" Type="http://schemas.openxmlformats.org/officeDocument/2006/relationships/image" Target="../media/image76.png"/><Relationship Id="rId87" Type="http://schemas.openxmlformats.org/officeDocument/2006/relationships/image" Target="../media/image112.png"/><Relationship Id="rId110" Type="http://schemas.openxmlformats.org/officeDocument/2006/relationships/image" Target="../media/image144.png"/><Relationship Id="rId131" Type="http://schemas.openxmlformats.org/officeDocument/2006/relationships/image" Target="../media/image172.png"/><Relationship Id="rId152" Type="http://schemas.openxmlformats.org/officeDocument/2006/relationships/image" Target="../media/image10.png"/><Relationship Id="rId173" Type="http://schemas.openxmlformats.org/officeDocument/2006/relationships/image" Target="../media/image225.png"/><Relationship Id="rId194" Type="http://schemas.openxmlformats.org/officeDocument/2006/relationships/image" Target="../media/image252.png"/><Relationship Id="rId208" Type="http://schemas.openxmlformats.org/officeDocument/2006/relationships/image" Target="../media/image271.png"/><Relationship Id="rId229" Type="http://schemas.openxmlformats.org/officeDocument/2006/relationships/image" Target="../media/image152.png"/><Relationship Id="rId14" Type="http://schemas.openxmlformats.org/officeDocument/2006/relationships/image" Target="../media/image18.png"/><Relationship Id="rId35" Type="http://schemas.openxmlformats.org/officeDocument/2006/relationships/image" Target="../media/image40.png"/><Relationship Id="rId56" Type="http://schemas.openxmlformats.org/officeDocument/2006/relationships/image" Target="../media/image66.png"/><Relationship Id="rId77" Type="http://schemas.openxmlformats.org/officeDocument/2006/relationships/image" Target="../media/image97.png"/><Relationship Id="rId100" Type="http://schemas.openxmlformats.org/officeDocument/2006/relationships/image" Target="../media/image132.png"/><Relationship Id="rId8" Type="http://schemas.openxmlformats.org/officeDocument/2006/relationships/image" Target="../media/image8.png"/><Relationship Id="rId98" Type="http://schemas.openxmlformats.org/officeDocument/2006/relationships/image" Target="../media/image130.png"/><Relationship Id="rId121" Type="http://schemas.openxmlformats.org/officeDocument/2006/relationships/image" Target="../media/image159.png"/><Relationship Id="rId142" Type="http://schemas.openxmlformats.org/officeDocument/2006/relationships/image" Target="../media/image184.png"/><Relationship Id="rId163" Type="http://schemas.openxmlformats.org/officeDocument/2006/relationships/image" Target="../media/image212.png"/><Relationship Id="rId184" Type="http://schemas.openxmlformats.org/officeDocument/2006/relationships/image" Target="../media/image238.png"/><Relationship Id="rId219" Type="http://schemas.openxmlformats.org/officeDocument/2006/relationships/image" Target="../media/image283.png"/><Relationship Id="rId230" Type="http://schemas.openxmlformats.org/officeDocument/2006/relationships/image" Target="../media/image300.png"/><Relationship Id="rId25" Type="http://schemas.openxmlformats.org/officeDocument/2006/relationships/image" Target="../media/image29.png"/><Relationship Id="rId46" Type="http://schemas.openxmlformats.org/officeDocument/2006/relationships/image" Target="../media/image57.png"/><Relationship Id="rId67" Type="http://schemas.openxmlformats.org/officeDocument/2006/relationships/image" Target="../media/image77.png"/><Relationship Id="rId88" Type="http://schemas.openxmlformats.org/officeDocument/2006/relationships/image" Target="../media/image113.png"/><Relationship Id="rId111" Type="http://schemas.openxmlformats.org/officeDocument/2006/relationships/image" Target="../media/image145.png"/><Relationship Id="rId132" Type="http://schemas.openxmlformats.org/officeDocument/2006/relationships/image" Target="../media/image173.png"/><Relationship Id="rId153" Type="http://schemas.openxmlformats.org/officeDocument/2006/relationships/image" Target="../media/image198.png"/><Relationship Id="rId174" Type="http://schemas.openxmlformats.org/officeDocument/2006/relationships/image" Target="../media/image226.png"/><Relationship Id="rId195" Type="http://schemas.openxmlformats.org/officeDocument/2006/relationships/image" Target="../media/image255.png"/><Relationship Id="rId209" Type="http://schemas.openxmlformats.org/officeDocument/2006/relationships/image" Target="../media/image272.png"/><Relationship Id="rId190" Type="http://schemas.openxmlformats.org/officeDocument/2006/relationships/image" Target="../media/image248.png"/><Relationship Id="rId204" Type="http://schemas.openxmlformats.org/officeDocument/2006/relationships/image" Target="../media/image265.png"/><Relationship Id="rId220" Type="http://schemas.openxmlformats.org/officeDocument/2006/relationships/image" Target="../media/image284.png"/><Relationship Id="rId225" Type="http://schemas.openxmlformats.org/officeDocument/2006/relationships/image" Target="../media/image294.png"/><Relationship Id="rId15" Type="http://schemas.openxmlformats.org/officeDocument/2006/relationships/image" Target="../media/image19.png"/><Relationship Id="rId36" Type="http://schemas.openxmlformats.org/officeDocument/2006/relationships/image" Target="../media/image41.png"/><Relationship Id="rId57" Type="http://schemas.openxmlformats.org/officeDocument/2006/relationships/image" Target="../media/image67.png"/><Relationship Id="rId106" Type="http://schemas.openxmlformats.org/officeDocument/2006/relationships/image" Target="../media/image140.png"/><Relationship Id="rId127" Type="http://schemas.openxmlformats.org/officeDocument/2006/relationships/image" Target="../media/image165.png"/><Relationship Id="rId10" Type="http://schemas.openxmlformats.org/officeDocument/2006/relationships/image" Target="../media/image13.png"/><Relationship Id="rId31" Type="http://schemas.openxmlformats.org/officeDocument/2006/relationships/image" Target="../media/image36.png"/><Relationship Id="rId52" Type="http://schemas.openxmlformats.org/officeDocument/2006/relationships/image" Target="../media/image62.png"/><Relationship Id="rId73" Type="http://schemas.openxmlformats.org/officeDocument/2006/relationships/image" Target="../media/image90.png"/><Relationship Id="rId78" Type="http://schemas.openxmlformats.org/officeDocument/2006/relationships/image" Target="../media/image98.png"/><Relationship Id="rId94" Type="http://schemas.openxmlformats.org/officeDocument/2006/relationships/image" Target="../media/image126.png"/><Relationship Id="rId99" Type="http://schemas.openxmlformats.org/officeDocument/2006/relationships/image" Target="../media/image131.png"/><Relationship Id="rId101" Type="http://schemas.openxmlformats.org/officeDocument/2006/relationships/image" Target="../media/image135.png"/><Relationship Id="rId122" Type="http://schemas.openxmlformats.org/officeDocument/2006/relationships/image" Target="../media/image160.png"/><Relationship Id="rId143" Type="http://schemas.openxmlformats.org/officeDocument/2006/relationships/image" Target="../media/image187.png"/><Relationship Id="rId148" Type="http://schemas.openxmlformats.org/officeDocument/2006/relationships/image" Target="../media/image194.png"/><Relationship Id="rId164" Type="http://schemas.openxmlformats.org/officeDocument/2006/relationships/image" Target="../media/image214.png"/><Relationship Id="rId169" Type="http://schemas.openxmlformats.org/officeDocument/2006/relationships/image" Target="../media/image221.png"/><Relationship Id="rId185" Type="http://schemas.openxmlformats.org/officeDocument/2006/relationships/image" Target="../media/image23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80" Type="http://schemas.openxmlformats.org/officeDocument/2006/relationships/image" Target="../media/image232.png"/><Relationship Id="rId210" Type="http://schemas.openxmlformats.org/officeDocument/2006/relationships/image" Target="../media/image273.png"/><Relationship Id="rId215" Type="http://schemas.openxmlformats.org/officeDocument/2006/relationships/image" Target="../media/image280.png"/><Relationship Id="rId236" Type="http://schemas.openxmlformats.org/officeDocument/2006/relationships/image" Target="../media/image309.png"/><Relationship Id="rId26" Type="http://schemas.openxmlformats.org/officeDocument/2006/relationships/image" Target="../media/image31.png"/><Relationship Id="rId231" Type="http://schemas.openxmlformats.org/officeDocument/2006/relationships/image" Target="../media/image303.png"/><Relationship Id="rId47" Type="http://schemas.openxmlformats.org/officeDocument/2006/relationships/image" Target="../media/image58.png"/><Relationship Id="rId68" Type="http://schemas.openxmlformats.org/officeDocument/2006/relationships/image" Target="../media/image78.png"/><Relationship Id="rId89" Type="http://schemas.openxmlformats.org/officeDocument/2006/relationships/image" Target="../media/image114.png"/><Relationship Id="rId112" Type="http://schemas.openxmlformats.org/officeDocument/2006/relationships/image" Target="../media/image146.png"/><Relationship Id="rId133" Type="http://schemas.openxmlformats.org/officeDocument/2006/relationships/image" Target="../media/image174.png"/><Relationship Id="rId154" Type="http://schemas.openxmlformats.org/officeDocument/2006/relationships/image" Target="../media/image199.png"/><Relationship Id="rId175" Type="http://schemas.openxmlformats.org/officeDocument/2006/relationships/image" Target="../media/image227.png"/><Relationship Id="rId196" Type="http://schemas.openxmlformats.org/officeDocument/2006/relationships/image" Target="../media/image256.png"/><Relationship Id="rId200" Type="http://schemas.openxmlformats.org/officeDocument/2006/relationships/image" Target="../media/image261.png"/><Relationship Id="rId16" Type="http://schemas.openxmlformats.org/officeDocument/2006/relationships/image" Target="../media/image20.png"/><Relationship Id="rId221" Type="http://schemas.openxmlformats.org/officeDocument/2006/relationships/image" Target="../media/image286.png"/><Relationship Id="rId37" Type="http://schemas.openxmlformats.org/officeDocument/2006/relationships/image" Target="../media/image42.png"/><Relationship Id="rId58" Type="http://schemas.openxmlformats.org/officeDocument/2006/relationships/image" Target="../media/image68.png"/><Relationship Id="rId79" Type="http://schemas.openxmlformats.org/officeDocument/2006/relationships/image" Target="../media/image99.png"/><Relationship Id="rId102" Type="http://schemas.openxmlformats.org/officeDocument/2006/relationships/image" Target="../media/image136.png"/><Relationship Id="rId123" Type="http://schemas.openxmlformats.org/officeDocument/2006/relationships/image" Target="../media/image161.png"/><Relationship Id="rId144" Type="http://schemas.openxmlformats.org/officeDocument/2006/relationships/image" Target="../media/image188.png"/><Relationship Id="rId90" Type="http://schemas.openxmlformats.org/officeDocument/2006/relationships/image" Target="../media/image121.png"/><Relationship Id="rId165" Type="http://schemas.openxmlformats.org/officeDocument/2006/relationships/image" Target="../media/image215.png"/><Relationship Id="rId186" Type="http://schemas.openxmlformats.org/officeDocument/2006/relationships/image" Target="../media/image240.png"/><Relationship Id="rId211" Type="http://schemas.openxmlformats.org/officeDocument/2006/relationships/image" Target="../media/image275.png"/><Relationship Id="rId232" Type="http://schemas.openxmlformats.org/officeDocument/2006/relationships/image" Target="../media/image304.png"/><Relationship Id="rId27" Type="http://schemas.openxmlformats.org/officeDocument/2006/relationships/image" Target="../media/image32.png"/><Relationship Id="rId48" Type="http://schemas.openxmlformats.org/officeDocument/2006/relationships/image" Target="../media/image59.png"/><Relationship Id="rId69" Type="http://schemas.openxmlformats.org/officeDocument/2006/relationships/image" Target="../media/image79.png"/><Relationship Id="rId113" Type="http://schemas.openxmlformats.org/officeDocument/2006/relationships/image" Target="../media/image147.png"/><Relationship Id="rId134" Type="http://schemas.openxmlformats.org/officeDocument/2006/relationships/image" Target="../media/image175.png"/><Relationship Id="rId80" Type="http://schemas.openxmlformats.org/officeDocument/2006/relationships/image" Target="../media/image102.png"/><Relationship Id="rId155" Type="http://schemas.openxmlformats.org/officeDocument/2006/relationships/image" Target="../media/image200.png"/><Relationship Id="rId176" Type="http://schemas.openxmlformats.org/officeDocument/2006/relationships/image" Target="../media/image228.png"/><Relationship Id="rId197" Type="http://schemas.openxmlformats.org/officeDocument/2006/relationships/image" Target="../media/image257.png"/><Relationship Id="rId201" Type="http://schemas.openxmlformats.org/officeDocument/2006/relationships/image" Target="../media/image262.png"/><Relationship Id="rId222" Type="http://schemas.openxmlformats.org/officeDocument/2006/relationships/image" Target="../media/image287.png"/><Relationship Id="rId17" Type="http://schemas.openxmlformats.org/officeDocument/2006/relationships/image" Target="../media/image21.png"/><Relationship Id="rId38" Type="http://schemas.openxmlformats.org/officeDocument/2006/relationships/image" Target="../media/image43.png"/><Relationship Id="rId59" Type="http://schemas.openxmlformats.org/officeDocument/2006/relationships/image" Target="../media/image69.png"/><Relationship Id="rId103" Type="http://schemas.openxmlformats.org/officeDocument/2006/relationships/image" Target="../media/image137.png"/><Relationship Id="rId124" Type="http://schemas.openxmlformats.org/officeDocument/2006/relationships/image" Target="../media/image162.png"/><Relationship Id="rId70" Type="http://schemas.openxmlformats.org/officeDocument/2006/relationships/image" Target="../media/image82.png"/><Relationship Id="rId91" Type="http://schemas.openxmlformats.org/officeDocument/2006/relationships/image" Target="../media/image122.png"/><Relationship Id="rId145" Type="http://schemas.openxmlformats.org/officeDocument/2006/relationships/image" Target="../media/image189.png"/><Relationship Id="rId166" Type="http://schemas.openxmlformats.org/officeDocument/2006/relationships/image" Target="../media/image217.png"/><Relationship Id="rId187" Type="http://schemas.openxmlformats.org/officeDocument/2006/relationships/image" Target="../media/image241.png"/><Relationship Id="rId1" Type="http://schemas.openxmlformats.org/officeDocument/2006/relationships/slideMaster" Target="../slideMasters/slideMaster1.xml"/><Relationship Id="rId212" Type="http://schemas.openxmlformats.org/officeDocument/2006/relationships/image" Target="../media/image277.png"/><Relationship Id="rId233" Type="http://schemas.openxmlformats.org/officeDocument/2006/relationships/image" Target="../media/image305.png"/><Relationship Id="rId28" Type="http://schemas.openxmlformats.org/officeDocument/2006/relationships/image" Target="../media/image33.png"/><Relationship Id="rId49" Type="http://schemas.openxmlformats.org/officeDocument/2006/relationships/image" Target="../media/image60.png"/><Relationship Id="rId114" Type="http://schemas.openxmlformats.org/officeDocument/2006/relationships/image" Target="../media/image148.png"/><Relationship Id="rId60" Type="http://schemas.openxmlformats.org/officeDocument/2006/relationships/image" Target="../media/image70.png"/><Relationship Id="rId81" Type="http://schemas.openxmlformats.org/officeDocument/2006/relationships/image" Target="../media/image104.png"/><Relationship Id="rId135" Type="http://schemas.openxmlformats.org/officeDocument/2006/relationships/image" Target="../media/image176.png"/><Relationship Id="rId156" Type="http://schemas.openxmlformats.org/officeDocument/2006/relationships/image" Target="../media/image203.png"/><Relationship Id="rId177" Type="http://schemas.openxmlformats.org/officeDocument/2006/relationships/image" Target="../media/image229.png"/><Relationship Id="rId198" Type="http://schemas.openxmlformats.org/officeDocument/2006/relationships/image" Target="../media/image259.png"/><Relationship Id="rId202" Type="http://schemas.openxmlformats.org/officeDocument/2006/relationships/image" Target="../media/image263.png"/><Relationship Id="rId223" Type="http://schemas.openxmlformats.org/officeDocument/2006/relationships/image" Target="../media/image289.png"/><Relationship Id="rId18" Type="http://schemas.openxmlformats.org/officeDocument/2006/relationships/image" Target="../media/image22.png"/><Relationship Id="rId39" Type="http://schemas.openxmlformats.org/officeDocument/2006/relationships/image" Target="../media/image45.png"/><Relationship Id="rId50" Type="http://schemas.openxmlformats.org/officeDocument/2006/relationships/image" Target="../media/image12.png"/><Relationship Id="rId104" Type="http://schemas.openxmlformats.org/officeDocument/2006/relationships/image" Target="../media/image138.png"/><Relationship Id="rId125" Type="http://schemas.openxmlformats.org/officeDocument/2006/relationships/image" Target="../media/image163.png"/><Relationship Id="rId146" Type="http://schemas.openxmlformats.org/officeDocument/2006/relationships/image" Target="../media/image192.png"/><Relationship Id="rId167" Type="http://schemas.openxmlformats.org/officeDocument/2006/relationships/image" Target="../media/image219.png"/><Relationship Id="rId188" Type="http://schemas.openxmlformats.org/officeDocument/2006/relationships/image" Target="../media/image246.png"/><Relationship Id="rId71" Type="http://schemas.openxmlformats.org/officeDocument/2006/relationships/image" Target="../media/image83.png"/><Relationship Id="rId92" Type="http://schemas.openxmlformats.org/officeDocument/2006/relationships/image" Target="../media/image124.png"/><Relationship Id="rId213" Type="http://schemas.openxmlformats.org/officeDocument/2006/relationships/image" Target="../media/image278.png"/><Relationship Id="rId234" Type="http://schemas.openxmlformats.org/officeDocument/2006/relationships/image" Target="../media/image307.png"/><Relationship Id="rId2" Type="http://schemas.openxmlformats.org/officeDocument/2006/relationships/image" Target="../media/image2.png"/><Relationship Id="rId29" Type="http://schemas.openxmlformats.org/officeDocument/2006/relationships/image" Target="../media/image34.png"/><Relationship Id="rId40" Type="http://schemas.openxmlformats.org/officeDocument/2006/relationships/image" Target="../media/image48.png"/><Relationship Id="rId115" Type="http://schemas.openxmlformats.org/officeDocument/2006/relationships/image" Target="../media/image149.png"/><Relationship Id="rId136" Type="http://schemas.openxmlformats.org/officeDocument/2006/relationships/image" Target="../media/image177.png"/><Relationship Id="rId157" Type="http://schemas.openxmlformats.org/officeDocument/2006/relationships/image" Target="../media/image204.png"/><Relationship Id="rId178" Type="http://schemas.openxmlformats.org/officeDocument/2006/relationships/image" Target="../media/image230.png"/><Relationship Id="rId61" Type="http://schemas.openxmlformats.org/officeDocument/2006/relationships/image" Target="../media/image71.png"/><Relationship Id="rId82" Type="http://schemas.openxmlformats.org/officeDocument/2006/relationships/image" Target="../media/image105.png"/><Relationship Id="rId199" Type="http://schemas.openxmlformats.org/officeDocument/2006/relationships/image" Target="../media/image260.png"/><Relationship Id="rId203" Type="http://schemas.openxmlformats.org/officeDocument/2006/relationships/image" Target="../media/image264.png"/><Relationship Id="rId19" Type="http://schemas.openxmlformats.org/officeDocument/2006/relationships/image" Target="../media/image23.png"/><Relationship Id="rId224" Type="http://schemas.openxmlformats.org/officeDocument/2006/relationships/image" Target="../media/image290.png"/><Relationship Id="rId30" Type="http://schemas.openxmlformats.org/officeDocument/2006/relationships/image" Target="../media/image35.png"/><Relationship Id="rId105" Type="http://schemas.openxmlformats.org/officeDocument/2006/relationships/image" Target="../media/image139.png"/><Relationship Id="rId126" Type="http://schemas.openxmlformats.org/officeDocument/2006/relationships/image" Target="../media/image164.png"/><Relationship Id="rId147" Type="http://schemas.openxmlformats.org/officeDocument/2006/relationships/image" Target="../media/image193.png"/><Relationship Id="rId168" Type="http://schemas.openxmlformats.org/officeDocument/2006/relationships/image" Target="../media/image220.png"/><Relationship Id="rId51" Type="http://schemas.openxmlformats.org/officeDocument/2006/relationships/image" Target="../media/image61.png"/><Relationship Id="rId72" Type="http://schemas.openxmlformats.org/officeDocument/2006/relationships/image" Target="../media/image89.png"/><Relationship Id="rId93" Type="http://schemas.openxmlformats.org/officeDocument/2006/relationships/image" Target="../media/image125.png"/><Relationship Id="rId189" Type="http://schemas.openxmlformats.org/officeDocument/2006/relationships/image" Target="../media/image247.png"/><Relationship Id="rId3" Type="http://schemas.openxmlformats.org/officeDocument/2006/relationships/image" Target="../media/image3.png"/><Relationship Id="rId214" Type="http://schemas.openxmlformats.org/officeDocument/2006/relationships/image" Target="../media/image279.png"/><Relationship Id="rId235" Type="http://schemas.openxmlformats.org/officeDocument/2006/relationships/image" Target="../media/image308.png"/><Relationship Id="rId116" Type="http://schemas.openxmlformats.org/officeDocument/2006/relationships/image" Target="../media/image150.png"/><Relationship Id="rId137" Type="http://schemas.openxmlformats.org/officeDocument/2006/relationships/image" Target="../media/image178.png"/><Relationship Id="rId158" Type="http://schemas.openxmlformats.org/officeDocument/2006/relationships/image" Target="../media/image205.png"/><Relationship Id="rId20" Type="http://schemas.openxmlformats.org/officeDocument/2006/relationships/image" Target="../media/image24.png"/><Relationship Id="rId41" Type="http://schemas.openxmlformats.org/officeDocument/2006/relationships/image" Target="../media/image49.png"/><Relationship Id="rId62" Type="http://schemas.openxmlformats.org/officeDocument/2006/relationships/image" Target="../media/image72.png"/><Relationship Id="rId83" Type="http://schemas.openxmlformats.org/officeDocument/2006/relationships/image" Target="../media/image108.png"/><Relationship Id="rId179" Type="http://schemas.openxmlformats.org/officeDocument/2006/relationships/image" Target="../media/image23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0" b="0" i="1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6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000" b="0" i="1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000" b="0" i="1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7F6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9691181" y="3139045"/>
            <a:ext cx="600710" cy="809625"/>
          </a:xfrm>
          <a:custGeom>
            <a:avLst/>
            <a:gdLst/>
            <a:ahLst/>
            <a:cxnLst/>
            <a:rect l="l" t="t" r="r" b="b"/>
            <a:pathLst>
              <a:path w="600709" h="809625">
                <a:moveTo>
                  <a:pt x="483936" y="809305"/>
                </a:moveTo>
                <a:lnTo>
                  <a:pt x="435655" y="809511"/>
                </a:lnTo>
                <a:lnTo>
                  <a:pt x="390977" y="800032"/>
                </a:lnTo>
                <a:lnTo>
                  <a:pt x="352270" y="745937"/>
                </a:lnTo>
                <a:lnTo>
                  <a:pt x="342358" y="690040"/>
                </a:lnTo>
                <a:lnTo>
                  <a:pt x="332334" y="655898"/>
                </a:lnTo>
                <a:lnTo>
                  <a:pt x="315712" y="628794"/>
                </a:lnTo>
                <a:lnTo>
                  <a:pt x="291262" y="616105"/>
                </a:lnTo>
                <a:lnTo>
                  <a:pt x="253859" y="605894"/>
                </a:lnTo>
                <a:lnTo>
                  <a:pt x="167841" y="575497"/>
                </a:lnTo>
                <a:lnTo>
                  <a:pt x="111464" y="543905"/>
                </a:lnTo>
                <a:lnTo>
                  <a:pt x="63791" y="500275"/>
                </a:lnTo>
                <a:lnTo>
                  <a:pt x="27342" y="446913"/>
                </a:lnTo>
                <a:lnTo>
                  <a:pt x="2709" y="370456"/>
                </a:lnTo>
                <a:lnTo>
                  <a:pt x="0" y="317122"/>
                </a:lnTo>
                <a:lnTo>
                  <a:pt x="4520" y="261465"/>
                </a:lnTo>
                <a:lnTo>
                  <a:pt x="14956" y="207511"/>
                </a:lnTo>
                <a:lnTo>
                  <a:pt x="29995" y="159283"/>
                </a:lnTo>
                <a:lnTo>
                  <a:pt x="48322" y="120805"/>
                </a:lnTo>
                <a:lnTo>
                  <a:pt x="88555" y="77246"/>
                </a:lnTo>
                <a:lnTo>
                  <a:pt x="129986" y="51051"/>
                </a:lnTo>
                <a:lnTo>
                  <a:pt x="168731" y="32130"/>
                </a:lnTo>
                <a:lnTo>
                  <a:pt x="215353" y="14628"/>
                </a:lnTo>
                <a:lnTo>
                  <a:pt x="270017" y="2616"/>
                </a:lnTo>
                <a:lnTo>
                  <a:pt x="298094" y="0"/>
                </a:lnTo>
                <a:lnTo>
                  <a:pt x="317920" y="1420"/>
                </a:lnTo>
                <a:lnTo>
                  <a:pt x="356555" y="9274"/>
                </a:lnTo>
                <a:lnTo>
                  <a:pt x="393559" y="23705"/>
                </a:lnTo>
                <a:lnTo>
                  <a:pt x="427310" y="44082"/>
                </a:lnTo>
                <a:lnTo>
                  <a:pt x="459239" y="71419"/>
                </a:lnTo>
                <a:lnTo>
                  <a:pt x="489274" y="103854"/>
                </a:lnTo>
                <a:lnTo>
                  <a:pt x="519078" y="142505"/>
                </a:lnTo>
                <a:lnTo>
                  <a:pt x="546954" y="187584"/>
                </a:lnTo>
                <a:lnTo>
                  <a:pt x="568855" y="236097"/>
                </a:lnTo>
                <a:lnTo>
                  <a:pt x="584230" y="286819"/>
                </a:lnTo>
                <a:lnTo>
                  <a:pt x="595069" y="347617"/>
                </a:lnTo>
                <a:lnTo>
                  <a:pt x="597748" y="382404"/>
                </a:lnTo>
                <a:lnTo>
                  <a:pt x="597472" y="417292"/>
                </a:lnTo>
                <a:lnTo>
                  <a:pt x="590119" y="467926"/>
                </a:lnTo>
                <a:lnTo>
                  <a:pt x="563004" y="506339"/>
                </a:lnTo>
                <a:lnTo>
                  <a:pt x="528313" y="550035"/>
                </a:lnTo>
                <a:lnTo>
                  <a:pt x="522625" y="565802"/>
                </a:lnTo>
                <a:lnTo>
                  <a:pt x="528763" y="583821"/>
                </a:lnTo>
                <a:lnTo>
                  <a:pt x="550323" y="608278"/>
                </a:lnTo>
                <a:lnTo>
                  <a:pt x="574642" y="629469"/>
                </a:lnTo>
                <a:lnTo>
                  <a:pt x="593893" y="652913"/>
                </a:lnTo>
                <a:lnTo>
                  <a:pt x="592194" y="722578"/>
                </a:lnTo>
                <a:lnTo>
                  <a:pt x="575018" y="759733"/>
                </a:lnTo>
                <a:lnTo>
                  <a:pt x="522757" y="804256"/>
                </a:lnTo>
                <a:lnTo>
                  <a:pt x="483936" y="80930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696380" y="2233281"/>
            <a:ext cx="115334" cy="133341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27132" y="2821307"/>
            <a:ext cx="64810" cy="72377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669743" y="140053"/>
            <a:ext cx="63703" cy="72714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54275" y="2459628"/>
            <a:ext cx="99082" cy="110945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770310" y="2363779"/>
            <a:ext cx="98708" cy="110643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458623" y="2792636"/>
            <a:ext cx="98709" cy="110642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079536" y="2751285"/>
            <a:ext cx="99260" cy="111150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032033" y="2793837"/>
            <a:ext cx="98708" cy="110642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514830" y="2643518"/>
            <a:ext cx="97684" cy="111345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2272052" y="2908053"/>
            <a:ext cx="99046" cy="111039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2792645" y="2869012"/>
            <a:ext cx="99261" cy="110713"/>
          </a:xfrm>
          <a:prstGeom prst="rect">
            <a:avLst/>
          </a:prstGeom>
        </p:spPr>
      </p:pic>
      <p:sp>
        <p:nvSpPr>
          <p:cNvPr id="29" name="bg object 29"/>
          <p:cNvSpPr/>
          <p:nvPr/>
        </p:nvSpPr>
        <p:spPr>
          <a:xfrm>
            <a:off x="16861418" y="2784227"/>
            <a:ext cx="99060" cy="111125"/>
          </a:xfrm>
          <a:custGeom>
            <a:avLst/>
            <a:gdLst/>
            <a:ahLst/>
            <a:cxnLst/>
            <a:rect l="l" t="t" r="r" b="b"/>
            <a:pathLst>
              <a:path w="99059" h="111125">
                <a:moveTo>
                  <a:pt x="49041" y="110642"/>
                </a:moveTo>
                <a:lnTo>
                  <a:pt x="12623" y="93428"/>
                </a:lnTo>
                <a:lnTo>
                  <a:pt x="6500" y="80927"/>
                </a:lnTo>
                <a:lnTo>
                  <a:pt x="3534" y="74872"/>
                </a:lnTo>
                <a:lnTo>
                  <a:pt x="1641" y="68499"/>
                </a:lnTo>
                <a:lnTo>
                  <a:pt x="0" y="55114"/>
                </a:lnTo>
                <a:lnTo>
                  <a:pt x="299" y="48472"/>
                </a:lnTo>
                <a:lnTo>
                  <a:pt x="16925" y="12550"/>
                </a:lnTo>
                <a:lnTo>
                  <a:pt x="37193" y="0"/>
                </a:lnTo>
                <a:lnTo>
                  <a:pt x="54407" y="3969"/>
                </a:lnTo>
                <a:lnTo>
                  <a:pt x="72297" y="14584"/>
                </a:lnTo>
                <a:lnTo>
                  <a:pt x="89397" y="26268"/>
                </a:lnTo>
                <a:lnTo>
                  <a:pt x="98708" y="41528"/>
                </a:lnTo>
                <a:lnTo>
                  <a:pt x="96755" y="62757"/>
                </a:lnTo>
                <a:lnTo>
                  <a:pt x="74380" y="100147"/>
                </a:lnTo>
                <a:lnTo>
                  <a:pt x="52503" y="110304"/>
                </a:lnTo>
                <a:lnTo>
                  <a:pt x="49041" y="11064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0" name="bg object 30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7448138" y="2771707"/>
            <a:ext cx="98867" cy="110640"/>
          </a:xfrm>
          <a:prstGeom prst="rect">
            <a:avLst/>
          </a:prstGeom>
        </p:spPr>
      </p:pic>
      <p:pic>
        <p:nvPicPr>
          <p:cNvPr id="31" name="bg object 31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3416884" y="1066238"/>
            <a:ext cx="115334" cy="133942"/>
          </a:xfrm>
          <a:prstGeom prst="rect">
            <a:avLst/>
          </a:prstGeom>
        </p:spPr>
      </p:pic>
      <p:pic>
        <p:nvPicPr>
          <p:cNvPr id="32" name="bg object 32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2795758" y="1883108"/>
            <a:ext cx="115334" cy="133341"/>
          </a:xfrm>
          <a:prstGeom prst="rect">
            <a:avLst/>
          </a:prstGeom>
        </p:spPr>
      </p:pic>
      <p:pic>
        <p:nvPicPr>
          <p:cNvPr id="33" name="bg object 33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6183225" y="550290"/>
            <a:ext cx="115334" cy="133942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5578318" y="234353"/>
            <a:ext cx="115334" cy="133942"/>
          </a:xfrm>
          <a:prstGeom prst="rect">
            <a:avLst/>
          </a:prstGeom>
        </p:spPr>
      </p:pic>
      <p:pic>
        <p:nvPicPr>
          <p:cNvPr id="35" name="bg object 35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3862712" y="704"/>
            <a:ext cx="115334" cy="133341"/>
          </a:xfrm>
          <a:prstGeom prst="rect">
            <a:avLst/>
          </a:prstGeom>
        </p:spPr>
      </p:pic>
      <p:pic>
        <p:nvPicPr>
          <p:cNvPr id="36" name="bg object 36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4325600" y="427158"/>
            <a:ext cx="146824" cy="157367"/>
          </a:xfrm>
          <a:prstGeom prst="rect">
            <a:avLst/>
          </a:prstGeom>
        </p:spPr>
      </p:pic>
      <p:pic>
        <p:nvPicPr>
          <p:cNvPr id="37" name="bg object 3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6508205" y="2366623"/>
            <a:ext cx="115334" cy="133942"/>
          </a:xfrm>
          <a:prstGeom prst="rect">
            <a:avLst/>
          </a:prstGeom>
        </p:spPr>
      </p:pic>
      <p:pic>
        <p:nvPicPr>
          <p:cNvPr id="38" name="bg object 38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3163494" y="1059031"/>
            <a:ext cx="115334" cy="133341"/>
          </a:xfrm>
          <a:prstGeom prst="rect">
            <a:avLst/>
          </a:prstGeom>
        </p:spPr>
      </p:pic>
      <p:pic>
        <p:nvPicPr>
          <p:cNvPr id="39" name="bg object 39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3576778" y="2948041"/>
            <a:ext cx="115334" cy="132741"/>
          </a:xfrm>
          <a:prstGeom prst="rect">
            <a:avLst/>
          </a:prstGeom>
        </p:spPr>
      </p:pic>
      <p:pic>
        <p:nvPicPr>
          <p:cNvPr id="40" name="bg object 40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5837821" y="1693906"/>
            <a:ext cx="115334" cy="133942"/>
          </a:xfrm>
          <a:prstGeom prst="rect">
            <a:avLst/>
          </a:prstGeom>
        </p:spPr>
      </p:pic>
      <p:pic>
        <p:nvPicPr>
          <p:cNvPr id="41" name="bg object 41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6177219" y="1463261"/>
            <a:ext cx="115334" cy="133942"/>
          </a:xfrm>
          <a:prstGeom prst="rect">
            <a:avLst/>
          </a:prstGeom>
        </p:spPr>
      </p:pic>
      <p:pic>
        <p:nvPicPr>
          <p:cNvPr id="42" name="bg object 42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6128561" y="1196577"/>
            <a:ext cx="115935" cy="133341"/>
          </a:xfrm>
          <a:prstGeom prst="rect">
            <a:avLst/>
          </a:prstGeom>
        </p:spPr>
      </p:pic>
      <p:pic>
        <p:nvPicPr>
          <p:cNvPr id="43" name="bg object 43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5817398" y="1313702"/>
            <a:ext cx="115334" cy="133342"/>
          </a:xfrm>
          <a:prstGeom prst="rect">
            <a:avLst/>
          </a:prstGeom>
        </p:spPr>
      </p:pic>
      <p:pic>
        <p:nvPicPr>
          <p:cNvPr id="44" name="bg object 44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0794818" y="675823"/>
            <a:ext cx="115936" cy="132741"/>
          </a:xfrm>
          <a:prstGeom prst="rect">
            <a:avLst/>
          </a:prstGeom>
        </p:spPr>
      </p:pic>
      <p:pic>
        <p:nvPicPr>
          <p:cNvPr id="45" name="bg object 45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5738705" y="677024"/>
            <a:ext cx="115334" cy="133942"/>
          </a:xfrm>
          <a:prstGeom prst="rect">
            <a:avLst/>
          </a:prstGeom>
        </p:spPr>
      </p:pic>
      <p:pic>
        <p:nvPicPr>
          <p:cNvPr id="46" name="bg object 46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1900110" y="1121498"/>
            <a:ext cx="115334" cy="132741"/>
          </a:xfrm>
          <a:prstGeom prst="rect">
            <a:avLst/>
          </a:prstGeom>
        </p:spPr>
      </p:pic>
      <p:pic>
        <p:nvPicPr>
          <p:cNvPr id="47" name="bg object 47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6279231" y="6110"/>
            <a:ext cx="115333" cy="133341"/>
          </a:xfrm>
          <a:prstGeom prst="rect">
            <a:avLst/>
          </a:prstGeom>
        </p:spPr>
      </p:pic>
      <p:pic>
        <p:nvPicPr>
          <p:cNvPr id="48" name="bg object 48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7641625" y="2470533"/>
            <a:ext cx="115334" cy="133942"/>
          </a:xfrm>
          <a:prstGeom prst="rect">
            <a:avLst/>
          </a:prstGeom>
        </p:spPr>
      </p:pic>
      <p:pic>
        <p:nvPicPr>
          <p:cNvPr id="49" name="bg object 49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7247565" y="1405600"/>
            <a:ext cx="115333" cy="132741"/>
          </a:xfrm>
          <a:prstGeom prst="rect">
            <a:avLst/>
          </a:prstGeom>
        </p:spPr>
      </p:pic>
      <p:pic>
        <p:nvPicPr>
          <p:cNvPr id="50" name="bg object 50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5528254" y="679427"/>
            <a:ext cx="63702" cy="72039"/>
          </a:xfrm>
          <a:prstGeom prst="rect">
            <a:avLst/>
          </a:prstGeom>
        </p:spPr>
      </p:pic>
      <p:pic>
        <p:nvPicPr>
          <p:cNvPr id="51" name="bg object 51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5494615" y="490826"/>
            <a:ext cx="64049" cy="72714"/>
          </a:xfrm>
          <a:prstGeom prst="rect">
            <a:avLst/>
          </a:prstGeom>
        </p:spPr>
      </p:pic>
      <p:pic>
        <p:nvPicPr>
          <p:cNvPr id="52" name="bg object 52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4367547" y="907670"/>
            <a:ext cx="63851" cy="72377"/>
          </a:xfrm>
          <a:prstGeom prst="rect">
            <a:avLst/>
          </a:prstGeom>
        </p:spPr>
      </p:pic>
      <p:pic>
        <p:nvPicPr>
          <p:cNvPr id="53" name="bg object 53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3935068" y="194711"/>
            <a:ext cx="63824" cy="72714"/>
          </a:xfrm>
          <a:prstGeom prst="rect">
            <a:avLst/>
          </a:prstGeom>
        </p:spPr>
      </p:pic>
      <p:pic>
        <p:nvPicPr>
          <p:cNvPr id="54" name="bg object 54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3947805" y="2526392"/>
            <a:ext cx="63712" cy="72377"/>
          </a:xfrm>
          <a:prstGeom prst="rect">
            <a:avLst/>
          </a:prstGeom>
        </p:spPr>
      </p:pic>
      <p:pic>
        <p:nvPicPr>
          <p:cNvPr id="55" name="bg object 55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4149040" y="2343798"/>
            <a:ext cx="63703" cy="72377"/>
          </a:xfrm>
          <a:prstGeom prst="rect">
            <a:avLst/>
          </a:prstGeom>
        </p:spPr>
      </p:pic>
      <p:pic>
        <p:nvPicPr>
          <p:cNvPr id="56" name="bg object 56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4775450" y="697446"/>
            <a:ext cx="63825" cy="72714"/>
          </a:xfrm>
          <a:prstGeom prst="rect">
            <a:avLst/>
          </a:prstGeom>
        </p:spPr>
      </p:pic>
      <p:sp>
        <p:nvSpPr>
          <p:cNvPr id="57" name="bg object 57"/>
          <p:cNvSpPr/>
          <p:nvPr/>
        </p:nvSpPr>
        <p:spPr>
          <a:xfrm>
            <a:off x="8939803" y="0"/>
            <a:ext cx="60960" cy="35560"/>
          </a:xfrm>
          <a:custGeom>
            <a:avLst/>
            <a:gdLst/>
            <a:ahLst/>
            <a:cxnLst/>
            <a:rect l="l" t="t" r="r" b="b"/>
            <a:pathLst>
              <a:path w="60959" h="35560">
                <a:moveTo>
                  <a:pt x="49520" y="34988"/>
                </a:moveTo>
                <a:lnTo>
                  <a:pt x="15388" y="14003"/>
                </a:lnTo>
                <a:lnTo>
                  <a:pt x="0" y="0"/>
                </a:lnTo>
                <a:lnTo>
                  <a:pt x="55865" y="0"/>
                </a:lnTo>
                <a:lnTo>
                  <a:pt x="57714" y="5510"/>
                </a:lnTo>
                <a:lnTo>
                  <a:pt x="60539" y="20892"/>
                </a:lnTo>
                <a:lnTo>
                  <a:pt x="58240" y="31713"/>
                </a:lnTo>
                <a:lnTo>
                  <a:pt x="49520" y="3498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8" name="bg object 58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7029477" y="1257842"/>
            <a:ext cx="63980" cy="72377"/>
          </a:xfrm>
          <a:prstGeom prst="rect">
            <a:avLst/>
          </a:prstGeom>
        </p:spPr>
      </p:pic>
      <p:pic>
        <p:nvPicPr>
          <p:cNvPr id="59" name="bg object 59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8880242" y="1988220"/>
            <a:ext cx="63980" cy="72714"/>
          </a:xfrm>
          <a:prstGeom prst="rect">
            <a:avLst/>
          </a:prstGeom>
        </p:spPr>
      </p:pic>
      <p:pic>
        <p:nvPicPr>
          <p:cNvPr id="60" name="bg object 60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8151521" y="2224271"/>
            <a:ext cx="63702" cy="72630"/>
          </a:xfrm>
          <a:prstGeom prst="rect">
            <a:avLst/>
          </a:prstGeom>
        </p:spPr>
      </p:pic>
      <p:pic>
        <p:nvPicPr>
          <p:cNvPr id="61" name="bg object 61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7362197" y="2000233"/>
            <a:ext cx="63703" cy="72714"/>
          </a:xfrm>
          <a:prstGeom prst="rect">
            <a:avLst/>
          </a:prstGeom>
        </p:spPr>
      </p:pic>
      <p:pic>
        <p:nvPicPr>
          <p:cNvPr id="62" name="bg object 62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11683650" y="815172"/>
            <a:ext cx="63703" cy="72377"/>
          </a:xfrm>
          <a:prstGeom prst="rect">
            <a:avLst/>
          </a:prstGeom>
        </p:spPr>
      </p:pic>
      <p:pic>
        <p:nvPicPr>
          <p:cNvPr id="63" name="bg object 63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9850765" y="1478277"/>
            <a:ext cx="63846" cy="72724"/>
          </a:xfrm>
          <a:prstGeom prst="rect">
            <a:avLst/>
          </a:prstGeom>
        </p:spPr>
      </p:pic>
      <p:pic>
        <p:nvPicPr>
          <p:cNvPr id="64" name="bg object 64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11651064" y="1771990"/>
            <a:ext cx="63851" cy="72714"/>
          </a:xfrm>
          <a:prstGeom prst="rect">
            <a:avLst/>
          </a:prstGeom>
        </p:spPr>
      </p:pic>
      <p:sp>
        <p:nvSpPr>
          <p:cNvPr id="65" name="bg object 65"/>
          <p:cNvSpPr/>
          <p:nvPr/>
        </p:nvSpPr>
        <p:spPr>
          <a:xfrm>
            <a:off x="13184528" y="0"/>
            <a:ext cx="63500" cy="41275"/>
          </a:xfrm>
          <a:custGeom>
            <a:avLst/>
            <a:gdLst/>
            <a:ahLst/>
            <a:cxnLst/>
            <a:rect l="l" t="t" r="r" b="b"/>
            <a:pathLst>
              <a:path w="63500" h="41275">
                <a:moveTo>
                  <a:pt x="52363" y="40985"/>
                </a:moveTo>
                <a:lnTo>
                  <a:pt x="18230" y="20009"/>
                </a:lnTo>
                <a:lnTo>
                  <a:pt x="0" y="0"/>
                </a:lnTo>
                <a:lnTo>
                  <a:pt x="56835" y="0"/>
                </a:lnTo>
                <a:lnTo>
                  <a:pt x="60557" y="10916"/>
                </a:lnTo>
                <a:lnTo>
                  <a:pt x="63382" y="26645"/>
                </a:lnTo>
                <a:lnTo>
                  <a:pt x="61082" y="37644"/>
                </a:lnTo>
                <a:lnTo>
                  <a:pt x="52363" y="4098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6" name="bg object 66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12971557" y="290212"/>
            <a:ext cx="63702" cy="72377"/>
          </a:xfrm>
          <a:prstGeom prst="rect">
            <a:avLst/>
          </a:prstGeom>
        </p:spPr>
      </p:pic>
      <p:pic>
        <p:nvPicPr>
          <p:cNvPr id="67" name="bg object 67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11823613" y="1397191"/>
            <a:ext cx="63704" cy="72377"/>
          </a:xfrm>
          <a:prstGeom prst="rect">
            <a:avLst/>
          </a:prstGeom>
        </p:spPr>
      </p:pic>
      <p:pic>
        <p:nvPicPr>
          <p:cNvPr id="68" name="bg object 68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13246555" y="3026125"/>
            <a:ext cx="63827" cy="72714"/>
          </a:xfrm>
          <a:prstGeom prst="rect">
            <a:avLst/>
          </a:prstGeom>
        </p:spPr>
      </p:pic>
      <p:pic>
        <p:nvPicPr>
          <p:cNvPr id="69" name="bg object 69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10407760" y="2786469"/>
            <a:ext cx="64049" cy="72377"/>
          </a:xfrm>
          <a:prstGeom prst="rect">
            <a:avLst/>
          </a:prstGeom>
        </p:spPr>
      </p:pic>
      <p:pic>
        <p:nvPicPr>
          <p:cNvPr id="70" name="bg object 70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17501308" y="2205051"/>
            <a:ext cx="63849" cy="72376"/>
          </a:xfrm>
          <a:prstGeom prst="rect">
            <a:avLst/>
          </a:prstGeom>
        </p:spPr>
      </p:pic>
      <p:pic>
        <p:nvPicPr>
          <p:cNvPr id="71" name="bg object 71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15408482" y="1551555"/>
            <a:ext cx="63920" cy="72724"/>
          </a:xfrm>
          <a:prstGeom prst="rect">
            <a:avLst/>
          </a:prstGeom>
        </p:spPr>
      </p:pic>
      <p:pic>
        <p:nvPicPr>
          <p:cNvPr id="72" name="bg object 72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16446692" y="2214060"/>
            <a:ext cx="63977" cy="72724"/>
          </a:xfrm>
          <a:prstGeom prst="rect">
            <a:avLst/>
          </a:prstGeom>
        </p:spPr>
      </p:pic>
      <p:pic>
        <p:nvPicPr>
          <p:cNvPr id="73" name="bg object 73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15081893" y="1329319"/>
            <a:ext cx="63981" cy="72377"/>
          </a:xfrm>
          <a:prstGeom prst="rect">
            <a:avLst/>
          </a:prstGeom>
        </p:spPr>
      </p:pic>
      <p:pic>
        <p:nvPicPr>
          <p:cNvPr id="74" name="bg object 74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18098552" y="1574980"/>
            <a:ext cx="63796" cy="72377"/>
          </a:xfrm>
          <a:prstGeom prst="rect">
            <a:avLst/>
          </a:prstGeom>
        </p:spPr>
      </p:pic>
      <p:pic>
        <p:nvPicPr>
          <p:cNvPr id="75" name="bg object 75"/>
          <p:cNvPicPr/>
          <p:nvPr/>
        </p:nvPicPr>
        <p:blipFill>
          <a:blip r:embed="rId55" cstate="print"/>
          <a:stretch>
            <a:fillRect/>
          </a:stretch>
        </p:blipFill>
        <p:spPr>
          <a:xfrm>
            <a:off x="16447222" y="1032603"/>
            <a:ext cx="63701" cy="72714"/>
          </a:xfrm>
          <a:prstGeom prst="rect">
            <a:avLst/>
          </a:prstGeom>
        </p:spPr>
      </p:pic>
      <p:pic>
        <p:nvPicPr>
          <p:cNvPr id="76" name="bg object 76"/>
          <p:cNvPicPr/>
          <p:nvPr/>
        </p:nvPicPr>
        <p:blipFill>
          <a:blip r:embed="rId56" cstate="print"/>
          <a:stretch>
            <a:fillRect/>
          </a:stretch>
        </p:blipFill>
        <p:spPr>
          <a:xfrm>
            <a:off x="16146119" y="1186367"/>
            <a:ext cx="63853" cy="72377"/>
          </a:xfrm>
          <a:prstGeom prst="rect">
            <a:avLst/>
          </a:prstGeom>
        </p:spPr>
      </p:pic>
      <p:pic>
        <p:nvPicPr>
          <p:cNvPr id="77" name="bg object 77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13024894" y="1165945"/>
            <a:ext cx="63828" cy="72724"/>
          </a:xfrm>
          <a:prstGeom prst="rect">
            <a:avLst/>
          </a:prstGeom>
        </p:spPr>
      </p:pic>
      <p:pic>
        <p:nvPicPr>
          <p:cNvPr id="78" name="bg object 78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13088095" y="935299"/>
            <a:ext cx="64048" cy="72377"/>
          </a:xfrm>
          <a:prstGeom prst="rect">
            <a:avLst/>
          </a:prstGeom>
        </p:spPr>
      </p:pic>
      <p:pic>
        <p:nvPicPr>
          <p:cNvPr id="79" name="bg object 79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12874916" y="990558"/>
            <a:ext cx="63978" cy="72724"/>
          </a:xfrm>
          <a:prstGeom prst="rect">
            <a:avLst/>
          </a:prstGeom>
        </p:spPr>
      </p:pic>
      <p:pic>
        <p:nvPicPr>
          <p:cNvPr id="80" name="bg object 80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2737703" y="23782"/>
            <a:ext cx="98708" cy="111039"/>
          </a:xfrm>
          <a:prstGeom prst="rect">
            <a:avLst/>
          </a:prstGeom>
        </p:spPr>
      </p:pic>
      <p:pic>
        <p:nvPicPr>
          <p:cNvPr id="81" name="bg object 81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2750150" y="819629"/>
            <a:ext cx="98866" cy="110640"/>
          </a:xfrm>
          <a:prstGeom prst="rect">
            <a:avLst/>
          </a:prstGeom>
        </p:spPr>
      </p:pic>
      <p:pic>
        <p:nvPicPr>
          <p:cNvPr id="82" name="bg object 8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745945" y="1662326"/>
            <a:ext cx="98866" cy="110640"/>
          </a:xfrm>
          <a:prstGeom prst="rect">
            <a:avLst/>
          </a:prstGeom>
        </p:spPr>
      </p:pic>
      <p:pic>
        <p:nvPicPr>
          <p:cNvPr id="83" name="bg object 83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2784558" y="2436550"/>
            <a:ext cx="98708" cy="111038"/>
          </a:xfrm>
          <a:prstGeom prst="rect">
            <a:avLst/>
          </a:prstGeom>
        </p:spPr>
      </p:pic>
      <p:pic>
        <p:nvPicPr>
          <p:cNvPr id="84" name="bg object 84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3101561" y="2761581"/>
            <a:ext cx="98866" cy="110513"/>
          </a:xfrm>
          <a:prstGeom prst="rect">
            <a:avLst/>
          </a:prstGeom>
        </p:spPr>
      </p:pic>
      <p:pic>
        <p:nvPicPr>
          <p:cNvPr id="85" name="bg object 85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3593489" y="2224778"/>
            <a:ext cx="99261" cy="110461"/>
          </a:xfrm>
          <a:prstGeom prst="rect">
            <a:avLst/>
          </a:prstGeom>
        </p:spPr>
      </p:pic>
      <p:pic>
        <p:nvPicPr>
          <p:cNvPr id="86" name="bg object 86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5186768" y="0"/>
            <a:ext cx="99299" cy="71754"/>
          </a:xfrm>
          <a:prstGeom prst="rect">
            <a:avLst/>
          </a:prstGeom>
        </p:spPr>
      </p:pic>
      <p:pic>
        <p:nvPicPr>
          <p:cNvPr id="87" name="bg object 87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5165742" y="1105439"/>
            <a:ext cx="99046" cy="110642"/>
          </a:xfrm>
          <a:prstGeom prst="rect">
            <a:avLst/>
          </a:prstGeom>
        </p:spPr>
      </p:pic>
      <p:pic>
        <p:nvPicPr>
          <p:cNvPr id="88" name="bg object 88"/>
          <p:cNvPicPr/>
          <p:nvPr/>
        </p:nvPicPr>
        <p:blipFill>
          <a:blip r:embed="rId67" cstate="print"/>
          <a:stretch>
            <a:fillRect/>
          </a:stretch>
        </p:blipFill>
        <p:spPr>
          <a:xfrm>
            <a:off x="5202603" y="2550072"/>
            <a:ext cx="99082" cy="110753"/>
          </a:xfrm>
          <a:prstGeom prst="rect">
            <a:avLst/>
          </a:prstGeom>
        </p:spPr>
      </p:pic>
      <p:pic>
        <p:nvPicPr>
          <p:cNvPr id="89" name="bg object 89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5937644" y="2799421"/>
            <a:ext cx="98793" cy="110463"/>
          </a:xfrm>
          <a:prstGeom prst="rect">
            <a:avLst/>
          </a:prstGeom>
        </p:spPr>
      </p:pic>
      <p:pic>
        <p:nvPicPr>
          <p:cNvPr id="90" name="bg object 90"/>
          <p:cNvPicPr/>
          <p:nvPr/>
        </p:nvPicPr>
        <p:blipFill>
          <a:blip r:embed="rId69" cstate="print"/>
          <a:stretch>
            <a:fillRect/>
          </a:stretch>
        </p:blipFill>
        <p:spPr>
          <a:xfrm>
            <a:off x="6809097" y="697099"/>
            <a:ext cx="98866" cy="111092"/>
          </a:xfrm>
          <a:prstGeom prst="rect">
            <a:avLst/>
          </a:prstGeom>
        </p:spPr>
      </p:pic>
      <p:pic>
        <p:nvPicPr>
          <p:cNvPr id="91" name="bg object 91"/>
          <p:cNvPicPr/>
          <p:nvPr/>
        </p:nvPicPr>
        <p:blipFill>
          <a:blip r:embed="rId70" cstate="print"/>
          <a:stretch>
            <a:fillRect/>
          </a:stretch>
        </p:blipFill>
        <p:spPr>
          <a:xfrm>
            <a:off x="6859556" y="1894079"/>
            <a:ext cx="98866" cy="110691"/>
          </a:xfrm>
          <a:prstGeom prst="rect">
            <a:avLst/>
          </a:prstGeom>
        </p:spPr>
      </p:pic>
      <p:pic>
        <p:nvPicPr>
          <p:cNvPr id="92" name="bg object 92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6907011" y="2533760"/>
            <a:ext cx="98866" cy="110691"/>
          </a:xfrm>
          <a:prstGeom prst="rect">
            <a:avLst/>
          </a:prstGeom>
        </p:spPr>
      </p:pic>
      <p:pic>
        <p:nvPicPr>
          <p:cNvPr id="93" name="bg object 93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7201957" y="2847988"/>
            <a:ext cx="98866" cy="110641"/>
          </a:xfrm>
          <a:prstGeom prst="rect">
            <a:avLst/>
          </a:prstGeom>
        </p:spPr>
      </p:pic>
      <p:pic>
        <p:nvPicPr>
          <p:cNvPr id="94" name="bg object 94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7769187" y="1437434"/>
            <a:ext cx="98707" cy="111292"/>
          </a:xfrm>
          <a:prstGeom prst="rect">
            <a:avLst/>
          </a:prstGeom>
        </p:spPr>
      </p:pic>
      <p:pic>
        <p:nvPicPr>
          <p:cNvPr id="95" name="bg object 95"/>
          <p:cNvPicPr/>
          <p:nvPr/>
        </p:nvPicPr>
        <p:blipFill>
          <a:blip r:embed="rId74" cstate="print"/>
          <a:stretch>
            <a:fillRect/>
          </a:stretch>
        </p:blipFill>
        <p:spPr>
          <a:xfrm>
            <a:off x="9022083" y="152919"/>
            <a:ext cx="98867" cy="110642"/>
          </a:xfrm>
          <a:prstGeom prst="rect">
            <a:avLst/>
          </a:prstGeom>
        </p:spPr>
      </p:pic>
      <p:pic>
        <p:nvPicPr>
          <p:cNvPr id="96" name="bg object 96"/>
          <p:cNvPicPr/>
          <p:nvPr/>
        </p:nvPicPr>
        <p:blipFill>
          <a:blip r:embed="rId75" cstate="print"/>
          <a:stretch>
            <a:fillRect/>
          </a:stretch>
        </p:blipFill>
        <p:spPr>
          <a:xfrm>
            <a:off x="8973594" y="1125439"/>
            <a:ext cx="98709" cy="110464"/>
          </a:xfrm>
          <a:prstGeom prst="rect">
            <a:avLst/>
          </a:prstGeom>
        </p:spPr>
      </p:pic>
      <p:pic>
        <p:nvPicPr>
          <p:cNvPr id="97" name="bg object 97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8969223" y="1753361"/>
            <a:ext cx="98866" cy="110859"/>
          </a:xfrm>
          <a:prstGeom prst="rect">
            <a:avLst/>
          </a:prstGeom>
        </p:spPr>
      </p:pic>
      <p:pic>
        <p:nvPicPr>
          <p:cNvPr id="98" name="bg object 98"/>
          <p:cNvPicPr/>
          <p:nvPr/>
        </p:nvPicPr>
        <p:blipFill>
          <a:blip r:embed="rId77" cstate="print"/>
          <a:stretch>
            <a:fillRect/>
          </a:stretch>
        </p:blipFill>
        <p:spPr>
          <a:xfrm>
            <a:off x="8947766" y="2767503"/>
            <a:ext cx="99045" cy="111039"/>
          </a:xfrm>
          <a:prstGeom prst="rect">
            <a:avLst/>
          </a:prstGeom>
        </p:spPr>
      </p:pic>
      <p:pic>
        <p:nvPicPr>
          <p:cNvPr id="99" name="bg object 99"/>
          <p:cNvPicPr/>
          <p:nvPr/>
        </p:nvPicPr>
        <p:blipFill>
          <a:blip r:embed="rId78" cstate="print"/>
          <a:stretch>
            <a:fillRect/>
          </a:stretch>
        </p:blipFill>
        <p:spPr>
          <a:xfrm>
            <a:off x="9741727" y="2619145"/>
            <a:ext cx="98865" cy="111092"/>
          </a:xfrm>
          <a:prstGeom prst="rect">
            <a:avLst/>
          </a:prstGeom>
        </p:spPr>
      </p:pic>
      <p:pic>
        <p:nvPicPr>
          <p:cNvPr id="100" name="bg object 100"/>
          <p:cNvPicPr/>
          <p:nvPr/>
        </p:nvPicPr>
        <p:blipFill>
          <a:blip r:embed="rId79" cstate="print"/>
          <a:stretch>
            <a:fillRect/>
          </a:stretch>
        </p:blipFill>
        <p:spPr>
          <a:xfrm>
            <a:off x="11205205" y="2299605"/>
            <a:ext cx="98793" cy="111038"/>
          </a:xfrm>
          <a:prstGeom prst="rect">
            <a:avLst/>
          </a:prstGeom>
        </p:spPr>
      </p:pic>
      <p:pic>
        <p:nvPicPr>
          <p:cNvPr id="101" name="bg object 101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11110896" y="2736354"/>
            <a:ext cx="98707" cy="110464"/>
          </a:xfrm>
          <a:prstGeom prst="rect">
            <a:avLst/>
          </a:prstGeom>
        </p:spPr>
      </p:pic>
      <p:pic>
        <p:nvPicPr>
          <p:cNvPr id="102" name="bg object 102"/>
          <p:cNvPicPr/>
          <p:nvPr/>
        </p:nvPicPr>
        <p:blipFill>
          <a:blip r:embed="rId81" cstate="print"/>
          <a:stretch>
            <a:fillRect/>
          </a:stretch>
        </p:blipFill>
        <p:spPr>
          <a:xfrm>
            <a:off x="11745069" y="3084546"/>
            <a:ext cx="98866" cy="110692"/>
          </a:xfrm>
          <a:prstGeom prst="rect">
            <a:avLst/>
          </a:prstGeom>
        </p:spPr>
      </p:pic>
      <p:pic>
        <p:nvPicPr>
          <p:cNvPr id="103" name="bg object 103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12144536" y="2695773"/>
            <a:ext cx="98866" cy="111346"/>
          </a:xfrm>
          <a:prstGeom prst="rect">
            <a:avLst/>
          </a:prstGeom>
        </p:spPr>
      </p:pic>
      <p:pic>
        <p:nvPicPr>
          <p:cNvPr id="104" name="bg object 104"/>
          <p:cNvPicPr/>
          <p:nvPr/>
        </p:nvPicPr>
        <p:blipFill>
          <a:blip r:embed="rId83" cstate="print"/>
          <a:stretch>
            <a:fillRect/>
          </a:stretch>
        </p:blipFill>
        <p:spPr>
          <a:xfrm>
            <a:off x="12604673" y="1194935"/>
            <a:ext cx="98866" cy="110133"/>
          </a:xfrm>
          <a:prstGeom prst="rect">
            <a:avLst/>
          </a:prstGeom>
        </p:spPr>
      </p:pic>
      <p:pic>
        <p:nvPicPr>
          <p:cNvPr id="105" name="bg object 105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13526149" y="594042"/>
            <a:ext cx="98868" cy="110386"/>
          </a:xfrm>
          <a:prstGeom prst="rect">
            <a:avLst/>
          </a:prstGeom>
        </p:spPr>
      </p:pic>
      <p:pic>
        <p:nvPicPr>
          <p:cNvPr id="106" name="bg object 106"/>
          <p:cNvPicPr/>
          <p:nvPr/>
        </p:nvPicPr>
        <p:blipFill>
          <a:blip r:embed="rId85" cstate="print"/>
          <a:stretch>
            <a:fillRect/>
          </a:stretch>
        </p:blipFill>
        <p:spPr>
          <a:xfrm>
            <a:off x="13540520" y="1684803"/>
            <a:ext cx="99262" cy="110461"/>
          </a:xfrm>
          <a:prstGeom prst="rect">
            <a:avLst/>
          </a:prstGeom>
        </p:spPr>
      </p:pic>
      <p:pic>
        <p:nvPicPr>
          <p:cNvPr id="107" name="bg object 107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13430808" y="2548870"/>
            <a:ext cx="98708" cy="111041"/>
          </a:xfrm>
          <a:prstGeom prst="rect">
            <a:avLst/>
          </a:prstGeom>
        </p:spPr>
      </p:pic>
      <p:pic>
        <p:nvPicPr>
          <p:cNvPr id="108" name="bg object 108"/>
          <p:cNvPicPr/>
          <p:nvPr/>
        </p:nvPicPr>
        <p:blipFill>
          <a:blip r:embed="rId87" cstate="print"/>
          <a:stretch>
            <a:fillRect/>
          </a:stretch>
        </p:blipFill>
        <p:spPr>
          <a:xfrm>
            <a:off x="13466078" y="3044304"/>
            <a:ext cx="98868" cy="110692"/>
          </a:xfrm>
          <a:prstGeom prst="rect">
            <a:avLst/>
          </a:prstGeom>
        </p:spPr>
      </p:pic>
      <p:pic>
        <p:nvPicPr>
          <p:cNvPr id="109" name="bg object 109"/>
          <p:cNvPicPr/>
          <p:nvPr/>
        </p:nvPicPr>
        <p:blipFill>
          <a:blip r:embed="rId88" cstate="print"/>
          <a:stretch>
            <a:fillRect/>
          </a:stretch>
        </p:blipFill>
        <p:spPr>
          <a:xfrm>
            <a:off x="13722580" y="3053744"/>
            <a:ext cx="98866" cy="110861"/>
          </a:xfrm>
          <a:prstGeom prst="rect">
            <a:avLst/>
          </a:prstGeom>
        </p:spPr>
      </p:pic>
      <p:pic>
        <p:nvPicPr>
          <p:cNvPr id="110" name="bg object 110"/>
          <p:cNvPicPr/>
          <p:nvPr/>
        </p:nvPicPr>
        <p:blipFill>
          <a:blip r:embed="rId89" cstate="print"/>
          <a:stretch>
            <a:fillRect/>
          </a:stretch>
        </p:blipFill>
        <p:spPr>
          <a:xfrm>
            <a:off x="14156455" y="2811255"/>
            <a:ext cx="98794" cy="110641"/>
          </a:xfrm>
          <a:prstGeom prst="rect">
            <a:avLst/>
          </a:prstGeom>
        </p:spPr>
      </p:pic>
      <p:pic>
        <p:nvPicPr>
          <p:cNvPr id="111" name="bg object 111"/>
          <p:cNvPicPr/>
          <p:nvPr/>
        </p:nvPicPr>
        <p:blipFill>
          <a:blip r:embed="rId90" cstate="print"/>
          <a:stretch>
            <a:fillRect/>
          </a:stretch>
        </p:blipFill>
        <p:spPr>
          <a:xfrm>
            <a:off x="14692114" y="727638"/>
            <a:ext cx="98866" cy="110692"/>
          </a:xfrm>
          <a:prstGeom prst="rect">
            <a:avLst/>
          </a:prstGeom>
        </p:spPr>
      </p:pic>
      <p:pic>
        <p:nvPicPr>
          <p:cNvPr id="112" name="bg object 112"/>
          <p:cNvPicPr/>
          <p:nvPr/>
        </p:nvPicPr>
        <p:blipFill>
          <a:blip r:embed="rId91" cstate="print"/>
          <a:stretch>
            <a:fillRect/>
          </a:stretch>
        </p:blipFill>
        <p:spPr>
          <a:xfrm>
            <a:off x="16467960" y="615918"/>
            <a:ext cx="99298" cy="110642"/>
          </a:xfrm>
          <a:prstGeom prst="rect">
            <a:avLst/>
          </a:prstGeom>
        </p:spPr>
      </p:pic>
      <p:pic>
        <p:nvPicPr>
          <p:cNvPr id="113" name="bg object 113"/>
          <p:cNvPicPr/>
          <p:nvPr/>
        </p:nvPicPr>
        <p:blipFill>
          <a:blip r:embed="rId92" cstate="print"/>
          <a:stretch>
            <a:fillRect/>
          </a:stretch>
        </p:blipFill>
        <p:spPr>
          <a:xfrm>
            <a:off x="16388667" y="2073848"/>
            <a:ext cx="99044" cy="110463"/>
          </a:xfrm>
          <a:prstGeom prst="rect">
            <a:avLst/>
          </a:prstGeom>
        </p:spPr>
      </p:pic>
      <p:pic>
        <p:nvPicPr>
          <p:cNvPr id="114" name="bg object 114"/>
          <p:cNvPicPr/>
          <p:nvPr/>
        </p:nvPicPr>
        <p:blipFill>
          <a:blip r:embed="rId93" cstate="print"/>
          <a:stretch>
            <a:fillRect/>
          </a:stretch>
        </p:blipFill>
        <p:spPr>
          <a:xfrm>
            <a:off x="16597109" y="2558987"/>
            <a:ext cx="98708" cy="110641"/>
          </a:xfrm>
          <a:prstGeom prst="rect">
            <a:avLst/>
          </a:prstGeom>
        </p:spPr>
      </p:pic>
      <p:sp>
        <p:nvSpPr>
          <p:cNvPr id="115" name="bg object 115"/>
          <p:cNvSpPr/>
          <p:nvPr/>
        </p:nvSpPr>
        <p:spPr>
          <a:xfrm>
            <a:off x="16979157" y="2691128"/>
            <a:ext cx="99060" cy="111125"/>
          </a:xfrm>
          <a:custGeom>
            <a:avLst/>
            <a:gdLst/>
            <a:ahLst/>
            <a:cxnLst/>
            <a:rect l="l" t="t" r="r" b="b"/>
            <a:pathLst>
              <a:path w="99059" h="111125">
                <a:moveTo>
                  <a:pt x="49037" y="110642"/>
                </a:moveTo>
                <a:lnTo>
                  <a:pt x="12621" y="93426"/>
                </a:lnTo>
                <a:lnTo>
                  <a:pt x="6500" y="80926"/>
                </a:lnTo>
                <a:lnTo>
                  <a:pt x="3533" y="74871"/>
                </a:lnTo>
                <a:lnTo>
                  <a:pt x="1640" y="68498"/>
                </a:lnTo>
                <a:lnTo>
                  <a:pt x="0" y="55114"/>
                </a:lnTo>
                <a:lnTo>
                  <a:pt x="296" y="48472"/>
                </a:lnTo>
                <a:lnTo>
                  <a:pt x="16927" y="12550"/>
                </a:lnTo>
                <a:lnTo>
                  <a:pt x="37192" y="0"/>
                </a:lnTo>
                <a:lnTo>
                  <a:pt x="54406" y="3969"/>
                </a:lnTo>
                <a:lnTo>
                  <a:pt x="72296" y="14584"/>
                </a:lnTo>
                <a:lnTo>
                  <a:pt x="89397" y="26268"/>
                </a:lnTo>
                <a:lnTo>
                  <a:pt x="98707" y="41528"/>
                </a:lnTo>
                <a:lnTo>
                  <a:pt x="96755" y="62757"/>
                </a:lnTo>
                <a:lnTo>
                  <a:pt x="74380" y="100147"/>
                </a:lnTo>
                <a:lnTo>
                  <a:pt x="52500" y="110304"/>
                </a:lnTo>
                <a:lnTo>
                  <a:pt x="49037" y="11064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bg object 116"/>
          <p:cNvSpPr/>
          <p:nvPr/>
        </p:nvSpPr>
        <p:spPr>
          <a:xfrm>
            <a:off x="17368144" y="840558"/>
            <a:ext cx="215900" cy="274320"/>
          </a:xfrm>
          <a:custGeom>
            <a:avLst/>
            <a:gdLst/>
            <a:ahLst/>
            <a:cxnLst/>
            <a:rect l="l" t="t" r="r" b="b"/>
            <a:pathLst>
              <a:path w="215900" h="274319">
                <a:moveTo>
                  <a:pt x="128711" y="273731"/>
                </a:moveTo>
                <a:lnTo>
                  <a:pt x="91064" y="266129"/>
                </a:lnTo>
                <a:lnTo>
                  <a:pt x="51896" y="243099"/>
                </a:lnTo>
                <a:lnTo>
                  <a:pt x="21852" y="211058"/>
                </a:lnTo>
                <a:lnTo>
                  <a:pt x="10344" y="148601"/>
                </a:lnTo>
                <a:lnTo>
                  <a:pt x="4439" y="127250"/>
                </a:lnTo>
                <a:lnTo>
                  <a:pt x="0" y="104210"/>
                </a:lnTo>
                <a:lnTo>
                  <a:pt x="3163" y="71316"/>
                </a:lnTo>
                <a:lnTo>
                  <a:pt x="5394" y="62121"/>
                </a:lnTo>
                <a:lnTo>
                  <a:pt x="30008" y="28031"/>
                </a:lnTo>
                <a:lnTo>
                  <a:pt x="69662" y="14038"/>
                </a:lnTo>
                <a:lnTo>
                  <a:pt x="83842" y="14959"/>
                </a:lnTo>
                <a:lnTo>
                  <a:pt x="97623" y="17968"/>
                </a:lnTo>
                <a:lnTo>
                  <a:pt x="106483" y="20707"/>
                </a:lnTo>
                <a:lnTo>
                  <a:pt x="115043" y="24274"/>
                </a:lnTo>
                <a:lnTo>
                  <a:pt x="123303" y="28671"/>
                </a:lnTo>
                <a:lnTo>
                  <a:pt x="130617" y="18080"/>
                </a:lnTo>
                <a:lnTo>
                  <a:pt x="138922" y="8249"/>
                </a:lnTo>
                <a:lnTo>
                  <a:pt x="154428" y="0"/>
                </a:lnTo>
                <a:lnTo>
                  <a:pt x="171962" y="3969"/>
                </a:lnTo>
                <a:lnTo>
                  <a:pt x="189945" y="14584"/>
                </a:lnTo>
                <a:lnTo>
                  <a:pt x="206802" y="26268"/>
                </a:lnTo>
                <a:lnTo>
                  <a:pt x="215849" y="41528"/>
                </a:lnTo>
                <a:lnTo>
                  <a:pt x="213859" y="62757"/>
                </a:lnTo>
                <a:lnTo>
                  <a:pt x="191183" y="100147"/>
                </a:lnTo>
                <a:lnTo>
                  <a:pt x="169559" y="109156"/>
                </a:lnTo>
                <a:lnTo>
                  <a:pt x="171708" y="159282"/>
                </a:lnTo>
                <a:lnTo>
                  <a:pt x="167832" y="212391"/>
                </a:lnTo>
                <a:lnTo>
                  <a:pt x="154608" y="255027"/>
                </a:lnTo>
                <a:lnTo>
                  <a:pt x="128711" y="27373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7" name="bg object 117"/>
          <p:cNvPicPr/>
          <p:nvPr/>
        </p:nvPicPr>
        <p:blipFill>
          <a:blip r:embed="rId94" cstate="print"/>
          <a:stretch>
            <a:fillRect/>
          </a:stretch>
        </p:blipFill>
        <p:spPr>
          <a:xfrm>
            <a:off x="18133490" y="2604729"/>
            <a:ext cx="99517" cy="111149"/>
          </a:xfrm>
          <a:prstGeom prst="rect">
            <a:avLst/>
          </a:prstGeom>
        </p:spPr>
      </p:pic>
      <p:pic>
        <p:nvPicPr>
          <p:cNvPr id="118" name="bg object 118"/>
          <p:cNvPicPr/>
          <p:nvPr/>
        </p:nvPicPr>
        <p:blipFill>
          <a:blip r:embed="rId95" cstate="print"/>
          <a:stretch>
            <a:fillRect/>
          </a:stretch>
        </p:blipFill>
        <p:spPr>
          <a:xfrm>
            <a:off x="14456641" y="2612886"/>
            <a:ext cx="186878" cy="151360"/>
          </a:xfrm>
          <a:prstGeom prst="rect">
            <a:avLst/>
          </a:prstGeom>
        </p:spPr>
      </p:pic>
      <p:pic>
        <p:nvPicPr>
          <p:cNvPr id="119" name="bg object 119"/>
          <p:cNvPicPr/>
          <p:nvPr/>
        </p:nvPicPr>
        <p:blipFill>
          <a:blip r:embed="rId96" cstate="print"/>
          <a:stretch>
            <a:fillRect/>
          </a:stretch>
        </p:blipFill>
        <p:spPr>
          <a:xfrm>
            <a:off x="8362081" y="2309816"/>
            <a:ext cx="98707" cy="111038"/>
          </a:xfrm>
          <a:prstGeom prst="rect">
            <a:avLst/>
          </a:prstGeom>
        </p:spPr>
      </p:pic>
      <p:pic>
        <p:nvPicPr>
          <p:cNvPr id="120" name="bg object 120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5073235" y="2127305"/>
            <a:ext cx="99045" cy="110463"/>
          </a:xfrm>
          <a:prstGeom prst="rect">
            <a:avLst/>
          </a:prstGeom>
        </p:spPr>
      </p:pic>
      <p:pic>
        <p:nvPicPr>
          <p:cNvPr id="121" name="bg object 121"/>
          <p:cNvPicPr/>
          <p:nvPr/>
        </p:nvPicPr>
        <p:blipFill>
          <a:blip r:embed="rId98" cstate="print"/>
          <a:stretch>
            <a:fillRect/>
          </a:stretch>
        </p:blipFill>
        <p:spPr>
          <a:xfrm>
            <a:off x="4417100" y="2081657"/>
            <a:ext cx="98866" cy="110513"/>
          </a:xfrm>
          <a:prstGeom prst="rect">
            <a:avLst/>
          </a:prstGeom>
        </p:spPr>
      </p:pic>
      <p:pic>
        <p:nvPicPr>
          <p:cNvPr id="122" name="bg object 122"/>
          <p:cNvPicPr/>
          <p:nvPr/>
        </p:nvPicPr>
        <p:blipFill>
          <a:blip r:embed="rId99" cstate="print"/>
          <a:stretch>
            <a:fillRect/>
          </a:stretch>
        </p:blipFill>
        <p:spPr>
          <a:xfrm>
            <a:off x="4905639" y="1916040"/>
            <a:ext cx="98707" cy="109703"/>
          </a:xfrm>
          <a:prstGeom prst="rect">
            <a:avLst/>
          </a:prstGeom>
        </p:spPr>
      </p:pic>
      <p:pic>
        <p:nvPicPr>
          <p:cNvPr id="123" name="bg object 123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9807972" y="1782454"/>
            <a:ext cx="99045" cy="111040"/>
          </a:xfrm>
          <a:prstGeom prst="rect">
            <a:avLst/>
          </a:prstGeom>
        </p:spPr>
      </p:pic>
      <p:pic>
        <p:nvPicPr>
          <p:cNvPr id="124" name="bg object 124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13128654" y="1629197"/>
            <a:ext cx="98793" cy="110642"/>
          </a:xfrm>
          <a:prstGeom prst="rect">
            <a:avLst/>
          </a:prstGeom>
        </p:spPr>
      </p:pic>
      <p:sp>
        <p:nvSpPr>
          <p:cNvPr id="125" name="bg object 125"/>
          <p:cNvSpPr/>
          <p:nvPr/>
        </p:nvSpPr>
        <p:spPr>
          <a:xfrm>
            <a:off x="7627914" y="197662"/>
            <a:ext cx="362585" cy="429259"/>
          </a:xfrm>
          <a:custGeom>
            <a:avLst/>
            <a:gdLst/>
            <a:ahLst/>
            <a:cxnLst/>
            <a:rect l="l" t="t" r="r" b="b"/>
            <a:pathLst>
              <a:path w="362584" h="429259">
                <a:moveTo>
                  <a:pt x="131077" y="428696"/>
                </a:moveTo>
                <a:lnTo>
                  <a:pt x="88538" y="423137"/>
                </a:lnTo>
                <a:lnTo>
                  <a:pt x="53813" y="402614"/>
                </a:lnTo>
                <a:lnTo>
                  <a:pt x="28833" y="363438"/>
                </a:lnTo>
                <a:lnTo>
                  <a:pt x="8984" y="307215"/>
                </a:lnTo>
                <a:lnTo>
                  <a:pt x="8898" y="306969"/>
                </a:lnTo>
                <a:lnTo>
                  <a:pt x="0" y="258101"/>
                </a:lnTo>
                <a:lnTo>
                  <a:pt x="5518" y="211148"/>
                </a:lnTo>
                <a:lnTo>
                  <a:pt x="28833" y="160422"/>
                </a:lnTo>
                <a:lnTo>
                  <a:pt x="55105" y="113610"/>
                </a:lnTo>
                <a:lnTo>
                  <a:pt x="75013" y="78735"/>
                </a:lnTo>
                <a:lnTo>
                  <a:pt x="100214" y="49266"/>
                </a:lnTo>
                <a:lnTo>
                  <a:pt x="142366" y="18671"/>
                </a:lnTo>
                <a:lnTo>
                  <a:pt x="178605" y="2858"/>
                </a:lnTo>
                <a:lnTo>
                  <a:pt x="202277" y="0"/>
                </a:lnTo>
                <a:lnTo>
                  <a:pt x="218195" y="918"/>
                </a:lnTo>
                <a:lnTo>
                  <a:pt x="262862" y="16827"/>
                </a:lnTo>
                <a:lnTo>
                  <a:pt x="296944" y="49787"/>
                </a:lnTo>
                <a:lnTo>
                  <a:pt x="304555" y="63719"/>
                </a:lnTo>
                <a:lnTo>
                  <a:pt x="313125" y="72544"/>
                </a:lnTo>
                <a:lnTo>
                  <a:pt x="341128" y="112724"/>
                </a:lnTo>
                <a:lnTo>
                  <a:pt x="357917" y="158729"/>
                </a:lnTo>
                <a:lnTo>
                  <a:pt x="362441" y="195198"/>
                </a:lnTo>
                <a:lnTo>
                  <a:pt x="362373" y="207498"/>
                </a:lnTo>
                <a:lnTo>
                  <a:pt x="361513" y="219718"/>
                </a:lnTo>
                <a:lnTo>
                  <a:pt x="359861" y="231855"/>
                </a:lnTo>
                <a:lnTo>
                  <a:pt x="357418" y="243911"/>
                </a:lnTo>
                <a:lnTo>
                  <a:pt x="352871" y="276373"/>
                </a:lnTo>
                <a:lnTo>
                  <a:pt x="344018" y="306969"/>
                </a:lnTo>
                <a:lnTo>
                  <a:pt x="343947" y="307215"/>
                </a:lnTo>
                <a:lnTo>
                  <a:pt x="330645" y="336437"/>
                </a:lnTo>
                <a:lnTo>
                  <a:pt x="312965" y="364039"/>
                </a:lnTo>
                <a:lnTo>
                  <a:pt x="315369" y="369445"/>
                </a:lnTo>
                <a:lnTo>
                  <a:pt x="318973" y="375451"/>
                </a:lnTo>
                <a:lnTo>
                  <a:pt x="318973" y="380857"/>
                </a:lnTo>
                <a:lnTo>
                  <a:pt x="320911" y="390467"/>
                </a:lnTo>
                <a:lnTo>
                  <a:pt x="278125" y="390467"/>
                </a:lnTo>
                <a:lnTo>
                  <a:pt x="266968" y="396250"/>
                </a:lnTo>
                <a:lnTo>
                  <a:pt x="255540" y="401381"/>
                </a:lnTo>
                <a:lnTo>
                  <a:pt x="243841" y="405860"/>
                </a:lnTo>
                <a:lnTo>
                  <a:pt x="231871" y="409687"/>
                </a:lnTo>
                <a:lnTo>
                  <a:pt x="179499" y="422983"/>
                </a:lnTo>
                <a:lnTo>
                  <a:pt x="131077" y="428696"/>
                </a:lnTo>
                <a:close/>
              </a:path>
              <a:path w="362584" h="429259">
                <a:moveTo>
                  <a:pt x="311371" y="410926"/>
                </a:moveTo>
                <a:lnTo>
                  <a:pt x="294945" y="403681"/>
                </a:lnTo>
                <a:lnTo>
                  <a:pt x="286535" y="397675"/>
                </a:lnTo>
                <a:lnTo>
                  <a:pt x="278125" y="390467"/>
                </a:lnTo>
                <a:lnTo>
                  <a:pt x="320911" y="390467"/>
                </a:lnTo>
                <a:lnTo>
                  <a:pt x="322078" y="396250"/>
                </a:lnTo>
                <a:lnTo>
                  <a:pt x="322145" y="396586"/>
                </a:lnTo>
                <a:lnTo>
                  <a:pt x="320024" y="407585"/>
                </a:lnTo>
                <a:lnTo>
                  <a:pt x="311371" y="41092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bg object 126"/>
          <p:cNvSpPr/>
          <p:nvPr/>
        </p:nvSpPr>
        <p:spPr>
          <a:xfrm>
            <a:off x="12077317" y="1635431"/>
            <a:ext cx="363220" cy="430530"/>
          </a:xfrm>
          <a:custGeom>
            <a:avLst/>
            <a:gdLst/>
            <a:ahLst/>
            <a:cxnLst/>
            <a:rect l="l" t="t" r="r" b="b"/>
            <a:pathLst>
              <a:path w="363220" h="430530">
                <a:moveTo>
                  <a:pt x="131077" y="429930"/>
                </a:moveTo>
                <a:lnTo>
                  <a:pt x="88538" y="423933"/>
                </a:lnTo>
                <a:lnTo>
                  <a:pt x="53813" y="403348"/>
                </a:lnTo>
                <a:lnTo>
                  <a:pt x="28833" y="364801"/>
                </a:lnTo>
                <a:lnTo>
                  <a:pt x="8898" y="308904"/>
                </a:lnTo>
                <a:lnTo>
                  <a:pt x="0" y="259539"/>
                </a:lnTo>
                <a:lnTo>
                  <a:pt x="5518" y="211751"/>
                </a:lnTo>
                <a:lnTo>
                  <a:pt x="28833" y="160584"/>
                </a:lnTo>
                <a:lnTo>
                  <a:pt x="75012" y="79122"/>
                </a:lnTo>
                <a:lnTo>
                  <a:pt x="100213" y="49512"/>
                </a:lnTo>
                <a:lnTo>
                  <a:pt x="142366" y="18833"/>
                </a:lnTo>
                <a:lnTo>
                  <a:pt x="178633" y="2930"/>
                </a:lnTo>
                <a:lnTo>
                  <a:pt x="202330" y="0"/>
                </a:lnTo>
                <a:lnTo>
                  <a:pt x="226115" y="2130"/>
                </a:lnTo>
                <a:lnTo>
                  <a:pt x="269705" y="20973"/>
                </a:lnTo>
                <a:lnTo>
                  <a:pt x="297430" y="49383"/>
                </a:lnTo>
                <a:lnTo>
                  <a:pt x="305157" y="63280"/>
                </a:lnTo>
                <a:lnTo>
                  <a:pt x="313640" y="72162"/>
                </a:lnTo>
                <a:lnTo>
                  <a:pt x="341379" y="112438"/>
                </a:lnTo>
                <a:lnTo>
                  <a:pt x="358094" y="158395"/>
                </a:lnTo>
                <a:lnTo>
                  <a:pt x="362707" y="207078"/>
                </a:lnTo>
                <a:lnTo>
                  <a:pt x="360360" y="231416"/>
                </a:lnTo>
                <a:lnTo>
                  <a:pt x="347033" y="297404"/>
                </a:lnTo>
                <a:lnTo>
                  <a:pt x="332126" y="338911"/>
                </a:lnTo>
                <a:lnTo>
                  <a:pt x="310097" y="370269"/>
                </a:lnTo>
                <a:lnTo>
                  <a:pt x="277745" y="393757"/>
                </a:lnTo>
                <a:lnTo>
                  <a:pt x="231871" y="411651"/>
                </a:lnTo>
                <a:lnTo>
                  <a:pt x="179499" y="424711"/>
                </a:lnTo>
                <a:lnTo>
                  <a:pt x="131077" y="42993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bg object 127"/>
          <p:cNvSpPr/>
          <p:nvPr/>
        </p:nvSpPr>
        <p:spPr>
          <a:xfrm>
            <a:off x="8701295" y="2795760"/>
            <a:ext cx="175260" cy="259079"/>
          </a:xfrm>
          <a:custGeom>
            <a:avLst/>
            <a:gdLst/>
            <a:ahLst/>
            <a:cxnLst/>
            <a:rect l="l" t="t" r="r" b="b"/>
            <a:pathLst>
              <a:path w="175259" h="259080">
                <a:moveTo>
                  <a:pt x="131628" y="258594"/>
                </a:moveTo>
                <a:lnTo>
                  <a:pt x="92160" y="251340"/>
                </a:lnTo>
                <a:lnTo>
                  <a:pt x="51960" y="228487"/>
                </a:lnTo>
                <a:lnTo>
                  <a:pt x="21559" y="196513"/>
                </a:lnTo>
                <a:lnTo>
                  <a:pt x="10512" y="133981"/>
                </a:lnTo>
                <a:lnTo>
                  <a:pt x="4580" y="112489"/>
                </a:lnTo>
                <a:lnTo>
                  <a:pt x="0" y="89421"/>
                </a:lnTo>
                <a:lnTo>
                  <a:pt x="3078" y="56780"/>
                </a:lnTo>
                <a:lnTo>
                  <a:pt x="5504" y="47420"/>
                </a:lnTo>
                <a:lnTo>
                  <a:pt x="31360" y="13128"/>
                </a:lnTo>
                <a:lnTo>
                  <a:pt x="72255" y="0"/>
                </a:lnTo>
                <a:lnTo>
                  <a:pt x="81940" y="627"/>
                </a:lnTo>
                <a:lnTo>
                  <a:pt x="119177" y="11333"/>
                </a:lnTo>
                <a:lnTo>
                  <a:pt x="152814" y="38812"/>
                </a:lnTo>
                <a:lnTo>
                  <a:pt x="170674" y="78403"/>
                </a:lnTo>
                <a:lnTo>
                  <a:pt x="174794" y="127336"/>
                </a:lnTo>
                <a:lnTo>
                  <a:pt x="172100" y="186067"/>
                </a:lnTo>
                <a:lnTo>
                  <a:pt x="158932" y="236014"/>
                </a:lnTo>
                <a:lnTo>
                  <a:pt x="131628" y="25859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bg object 128"/>
          <p:cNvSpPr/>
          <p:nvPr/>
        </p:nvSpPr>
        <p:spPr>
          <a:xfrm>
            <a:off x="12659576" y="1533942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80">
                <a:moveTo>
                  <a:pt x="131376" y="258469"/>
                </a:moveTo>
                <a:lnTo>
                  <a:pt x="91908" y="251045"/>
                </a:lnTo>
                <a:lnTo>
                  <a:pt x="51708" y="228362"/>
                </a:lnTo>
                <a:lnTo>
                  <a:pt x="21306" y="196556"/>
                </a:lnTo>
                <a:lnTo>
                  <a:pt x="10268" y="133592"/>
                </a:lnTo>
                <a:lnTo>
                  <a:pt x="4402" y="112063"/>
                </a:lnTo>
                <a:lnTo>
                  <a:pt x="0" y="88957"/>
                </a:lnTo>
                <a:lnTo>
                  <a:pt x="3425" y="56053"/>
                </a:lnTo>
                <a:lnTo>
                  <a:pt x="5918" y="46815"/>
                </a:lnTo>
                <a:lnTo>
                  <a:pt x="31710" y="13019"/>
                </a:lnTo>
                <a:lnTo>
                  <a:pt x="72184" y="0"/>
                </a:lnTo>
                <a:lnTo>
                  <a:pt x="81773" y="579"/>
                </a:lnTo>
                <a:lnTo>
                  <a:pt x="118802" y="11245"/>
                </a:lnTo>
                <a:lnTo>
                  <a:pt x="152218" y="38744"/>
                </a:lnTo>
                <a:lnTo>
                  <a:pt x="169820" y="78277"/>
                </a:lnTo>
                <a:lnTo>
                  <a:pt x="174035" y="127295"/>
                </a:lnTo>
                <a:lnTo>
                  <a:pt x="171547" y="186167"/>
                </a:lnTo>
                <a:lnTo>
                  <a:pt x="158585" y="236142"/>
                </a:lnTo>
                <a:lnTo>
                  <a:pt x="131376" y="25846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bg object 129"/>
          <p:cNvSpPr/>
          <p:nvPr/>
        </p:nvSpPr>
        <p:spPr>
          <a:xfrm>
            <a:off x="7943208" y="656250"/>
            <a:ext cx="175260" cy="259079"/>
          </a:xfrm>
          <a:custGeom>
            <a:avLst/>
            <a:gdLst/>
            <a:ahLst/>
            <a:cxnLst/>
            <a:rect l="l" t="t" r="r" b="b"/>
            <a:pathLst>
              <a:path w="175259" h="259080">
                <a:moveTo>
                  <a:pt x="131628" y="258627"/>
                </a:moveTo>
                <a:lnTo>
                  <a:pt x="92160" y="251204"/>
                </a:lnTo>
                <a:lnTo>
                  <a:pt x="51960" y="228520"/>
                </a:lnTo>
                <a:lnTo>
                  <a:pt x="21559" y="196714"/>
                </a:lnTo>
                <a:lnTo>
                  <a:pt x="10512" y="133750"/>
                </a:lnTo>
                <a:lnTo>
                  <a:pt x="4580" y="112221"/>
                </a:lnTo>
                <a:lnTo>
                  <a:pt x="0" y="89115"/>
                </a:lnTo>
                <a:lnTo>
                  <a:pt x="3078" y="56211"/>
                </a:lnTo>
                <a:lnTo>
                  <a:pt x="5568" y="46908"/>
                </a:lnTo>
                <a:lnTo>
                  <a:pt x="31545" y="12914"/>
                </a:lnTo>
                <a:lnTo>
                  <a:pt x="72334" y="0"/>
                </a:lnTo>
                <a:lnTo>
                  <a:pt x="81982" y="649"/>
                </a:lnTo>
                <a:lnTo>
                  <a:pt x="119177" y="11365"/>
                </a:lnTo>
                <a:lnTo>
                  <a:pt x="152814" y="38845"/>
                </a:lnTo>
                <a:lnTo>
                  <a:pt x="170674" y="78435"/>
                </a:lnTo>
                <a:lnTo>
                  <a:pt x="174794" y="127453"/>
                </a:lnTo>
                <a:lnTo>
                  <a:pt x="172100" y="186325"/>
                </a:lnTo>
                <a:lnTo>
                  <a:pt x="158932" y="236300"/>
                </a:lnTo>
                <a:lnTo>
                  <a:pt x="131628" y="25862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bg object 130"/>
          <p:cNvSpPr/>
          <p:nvPr/>
        </p:nvSpPr>
        <p:spPr>
          <a:xfrm>
            <a:off x="3708773" y="1125485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5" h="259715">
                <a:moveTo>
                  <a:pt x="131713" y="259092"/>
                </a:moveTo>
                <a:lnTo>
                  <a:pt x="92329" y="251837"/>
                </a:lnTo>
                <a:lnTo>
                  <a:pt x="52270" y="228984"/>
                </a:lnTo>
                <a:lnTo>
                  <a:pt x="21897" y="197010"/>
                </a:lnTo>
                <a:lnTo>
                  <a:pt x="10343" y="134562"/>
                </a:lnTo>
                <a:lnTo>
                  <a:pt x="4439" y="113211"/>
                </a:lnTo>
                <a:lnTo>
                  <a:pt x="0" y="90171"/>
                </a:lnTo>
                <a:lnTo>
                  <a:pt x="3163" y="57277"/>
                </a:lnTo>
                <a:lnTo>
                  <a:pt x="5394" y="48081"/>
                </a:lnTo>
                <a:lnTo>
                  <a:pt x="30009" y="13992"/>
                </a:lnTo>
                <a:lnTo>
                  <a:pt x="69662" y="0"/>
                </a:lnTo>
                <a:lnTo>
                  <a:pt x="79157" y="296"/>
                </a:lnTo>
                <a:lnTo>
                  <a:pt x="116104" y="10621"/>
                </a:lnTo>
                <a:lnTo>
                  <a:pt x="149655" y="37858"/>
                </a:lnTo>
                <a:lnTo>
                  <a:pt x="167755" y="77098"/>
                </a:lnTo>
                <a:lnTo>
                  <a:pt x="171838" y="125806"/>
                </a:lnTo>
                <a:lnTo>
                  <a:pt x="170233" y="185213"/>
                </a:lnTo>
                <a:lnTo>
                  <a:pt x="158378" y="236061"/>
                </a:lnTo>
                <a:lnTo>
                  <a:pt x="131713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bg object 131"/>
          <p:cNvSpPr/>
          <p:nvPr/>
        </p:nvSpPr>
        <p:spPr>
          <a:xfrm>
            <a:off x="7493536" y="616920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5">
                <a:moveTo>
                  <a:pt x="131375" y="259516"/>
                </a:moveTo>
                <a:lnTo>
                  <a:pt x="91908" y="252261"/>
                </a:lnTo>
                <a:lnTo>
                  <a:pt x="51707" y="229409"/>
                </a:lnTo>
                <a:lnTo>
                  <a:pt x="21306" y="197434"/>
                </a:lnTo>
                <a:lnTo>
                  <a:pt x="10268" y="134902"/>
                </a:lnTo>
                <a:lnTo>
                  <a:pt x="4402" y="113410"/>
                </a:lnTo>
                <a:lnTo>
                  <a:pt x="0" y="90342"/>
                </a:lnTo>
                <a:lnTo>
                  <a:pt x="3425" y="57701"/>
                </a:lnTo>
                <a:lnTo>
                  <a:pt x="5662" y="48490"/>
                </a:lnTo>
                <a:lnTo>
                  <a:pt x="30241" y="14279"/>
                </a:lnTo>
                <a:lnTo>
                  <a:pt x="69874" y="0"/>
                </a:lnTo>
                <a:lnTo>
                  <a:pt x="84084" y="790"/>
                </a:lnTo>
                <a:lnTo>
                  <a:pt x="122753" y="14055"/>
                </a:lnTo>
                <a:lnTo>
                  <a:pt x="153888" y="43999"/>
                </a:lnTo>
                <a:lnTo>
                  <a:pt x="172007" y="127497"/>
                </a:lnTo>
                <a:lnTo>
                  <a:pt x="170346" y="186764"/>
                </a:lnTo>
                <a:lnTo>
                  <a:pt x="158210" y="236908"/>
                </a:lnTo>
                <a:lnTo>
                  <a:pt x="131375" y="2595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bg object 132"/>
          <p:cNvSpPr/>
          <p:nvPr/>
        </p:nvSpPr>
        <p:spPr>
          <a:xfrm>
            <a:off x="5279694" y="2208300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80">
                <a:moveTo>
                  <a:pt x="131628" y="258628"/>
                </a:moveTo>
                <a:lnTo>
                  <a:pt x="92160" y="251204"/>
                </a:lnTo>
                <a:lnTo>
                  <a:pt x="51960" y="228521"/>
                </a:lnTo>
                <a:lnTo>
                  <a:pt x="21559" y="196715"/>
                </a:lnTo>
                <a:lnTo>
                  <a:pt x="10512" y="133751"/>
                </a:lnTo>
                <a:lnTo>
                  <a:pt x="4580" y="112222"/>
                </a:lnTo>
                <a:lnTo>
                  <a:pt x="0" y="89116"/>
                </a:lnTo>
                <a:lnTo>
                  <a:pt x="3078" y="56213"/>
                </a:lnTo>
                <a:lnTo>
                  <a:pt x="5568" y="46909"/>
                </a:lnTo>
                <a:lnTo>
                  <a:pt x="31545" y="12915"/>
                </a:lnTo>
                <a:lnTo>
                  <a:pt x="72334" y="0"/>
                </a:lnTo>
                <a:lnTo>
                  <a:pt x="81982" y="649"/>
                </a:lnTo>
                <a:lnTo>
                  <a:pt x="91381" y="2755"/>
                </a:lnTo>
                <a:lnTo>
                  <a:pt x="98594" y="4071"/>
                </a:lnTo>
                <a:lnTo>
                  <a:pt x="137660" y="23039"/>
                </a:lnTo>
                <a:lnTo>
                  <a:pt x="164120" y="57582"/>
                </a:lnTo>
                <a:lnTo>
                  <a:pt x="174541" y="127454"/>
                </a:lnTo>
                <a:lnTo>
                  <a:pt x="171875" y="186326"/>
                </a:lnTo>
                <a:lnTo>
                  <a:pt x="158848" y="236301"/>
                </a:lnTo>
                <a:lnTo>
                  <a:pt x="131628" y="25862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bg object 133"/>
          <p:cNvSpPr/>
          <p:nvPr/>
        </p:nvSpPr>
        <p:spPr>
          <a:xfrm>
            <a:off x="11505627" y="1350124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372" y="257290"/>
                </a:moveTo>
                <a:lnTo>
                  <a:pt x="90640" y="250317"/>
                </a:lnTo>
                <a:lnTo>
                  <a:pt x="51331" y="228084"/>
                </a:lnTo>
                <a:lnTo>
                  <a:pt x="21259" y="196728"/>
                </a:lnTo>
                <a:lnTo>
                  <a:pt x="10268" y="134562"/>
                </a:lnTo>
                <a:lnTo>
                  <a:pt x="4402" y="113211"/>
                </a:lnTo>
                <a:lnTo>
                  <a:pt x="0" y="90171"/>
                </a:lnTo>
                <a:lnTo>
                  <a:pt x="3426" y="57277"/>
                </a:lnTo>
                <a:lnTo>
                  <a:pt x="5657" y="48081"/>
                </a:lnTo>
                <a:lnTo>
                  <a:pt x="30273" y="13993"/>
                </a:lnTo>
                <a:lnTo>
                  <a:pt x="69925" y="0"/>
                </a:lnTo>
                <a:lnTo>
                  <a:pt x="79420" y="296"/>
                </a:lnTo>
                <a:lnTo>
                  <a:pt x="116295" y="10575"/>
                </a:lnTo>
                <a:lnTo>
                  <a:pt x="149666" y="37835"/>
                </a:lnTo>
                <a:lnTo>
                  <a:pt x="167417" y="77098"/>
                </a:lnTo>
                <a:lnTo>
                  <a:pt x="171199" y="126538"/>
                </a:lnTo>
                <a:lnTo>
                  <a:pt x="167943" y="186114"/>
                </a:lnTo>
                <a:lnTo>
                  <a:pt x="154662" y="236230"/>
                </a:lnTo>
                <a:lnTo>
                  <a:pt x="128372" y="25729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bg object 134"/>
          <p:cNvSpPr/>
          <p:nvPr/>
        </p:nvSpPr>
        <p:spPr>
          <a:xfrm>
            <a:off x="8321904" y="152666"/>
            <a:ext cx="327025" cy="341630"/>
          </a:xfrm>
          <a:custGeom>
            <a:avLst/>
            <a:gdLst/>
            <a:ahLst/>
            <a:cxnLst/>
            <a:rect l="l" t="t" r="r" b="b"/>
            <a:pathLst>
              <a:path w="327025" h="341630">
                <a:moveTo>
                  <a:pt x="131375" y="341163"/>
                </a:moveTo>
                <a:lnTo>
                  <a:pt x="91908" y="333908"/>
                </a:lnTo>
                <a:lnTo>
                  <a:pt x="51707" y="311056"/>
                </a:lnTo>
                <a:lnTo>
                  <a:pt x="21306" y="279081"/>
                </a:lnTo>
                <a:lnTo>
                  <a:pt x="10268" y="216549"/>
                </a:lnTo>
                <a:lnTo>
                  <a:pt x="4402" y="195057"/>
                </a:lnTo>
                <a:lnTo>
                  <a:pt x="0" y="171989"/>
                </a:lnTo>
                <a:lnTo>
                  <a:pt x="3426" y="139348"/>
                </a:lnTo>
                <a:lnTo>
                  <a:pt x="4501" y="131968"/>
                </a:lnTo>
                <a:lnTo>
                  <a:pt x="29089" y="95767"/>
                </a:lnTo>
                <a:lnTo>
                  <a:pt x="63496" y="83488"/>
                </a:lnTo>
                <a:lnTo>
                  <a:pt x="63496" y="73278"/>
                </a:lnTo>
                <a:lnTo>
                  <a:pt x="82324" y="34254"/>
                </a:lnTo>
                <a:lnTo>
                  <a:pt x="116622" y="7778"/>
                </a:lnTo>
                <a:lnTo>
                  <a:pt x="144591" y="0"/>
                </a:lnTo>
                <a:lnTo>
                  <a:pt x="195331" y="703"/>
                </a:lnTo>
                <a:lnTo>
                  <a:pt x="255420" y="9685"/>
                </a:lnTo>
                <a:lnTo>
                  <a:pt x="305598" y="27789"/>
                </a:lnTo>
                <a:lnTo>
                  <a:pt x="326604" y="55859"/>
                </a:lnTo>
                <a:lnTo>
                  <a:pt x="316420" y="92873"/>
                </a:lnTo>
                <a:lnTo>
                  <a:pt x="290637" y="130338"/>
                </a:lnTo>
                <a:lnTo>
                  <a:pt x="256406" y="157893"/>
                </a:lnTo>
                <a:lnTo>
                  <a:pt x="235203" y="162239"/>
                </a:lnTo>
                <a:lnTo>
                  <a:pt x="195950" y="162239"/>
                </a:lnTo>
                <a:lnTo>
                  <a:pt x="183486" y="162973"/>
                </a:lnTo>
                <a:lnTo>
                  <a:pt x="171022" y="165175"/>
                </a:lnTo>
                <a:lnTo>
                  <a:pt x="174288" y="215732"/>
                </a:lnTo>
                <a:lnTo>
                  <a:pt x="171472" y="272765"/>
                </a:lnTo>
                <a:lnTo>
                  <a:pt x="158519" y="320000"/>
                </a:lnTo>
                <a:lnTo>
                  <a:pt x="131375" y="341163"/>
                </a:lnTo>
                <a:close/>
              </a:path>
              <a:path w="327025" h="341630">
                <a:moveTo>
                  <a:pt x="220880" y="165175"/>
                </a:moveTo>
                <a:lnTo>
                  <a:pt x="208415" y="162973"/>
                </a:lnTo>
                <a:lnTo>
                  <a:pt x="195950" y="162239"/>
                </a:lnTo>
                <a:lnTo>
                  <a:pt x="235203" y="162239"/>
                </a:lnTo>
                <a:lnTo>
                  <a:pt x="220880" y="16517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5" name="bg object 135"/>
          <p:cNvPicPr/>
          <p:nvPr/>
        </p:nvPicPr>
        <p:blipFill>
          <a:blip r:embed="rId102" cstate="print"/>
          <a:stretch>
            <a:fillRect/>
          </a:stretch>
        </p:blipFill>
        <p:spPr>
          <a:xfrm>
            <a:off x="14229260" y="2455416"/>
            <a:ext cx="208322" cy="240629"/>
          </a:xfrm>
          <a:prstGeom prst="rect">
            <a:avLst/>
          </a:prstGeom>
        </p:spPr>
      </p:pic>
      <p:pic>
        <p:nvPicPr>
          <p:cNvPr id="136" name="bg object 136"/>
          <p:cNvPicPr/>
          <p:nvPr/>
        </p:nvPicPr>
        <p:blipFill>
          <a:blip r:embed="rId103" cstate="print"/>
          <a:stretch>
            <a:fillRect/>
          </a:stretch>
        </p:blipFill>
        <p:spPr>
          <a:xfrm>
            <a:off x="12387129" y="373999"/>
            <a:ext cx="208652" cy="240352"/>
          </a:xfrm>
          <a:prstGeom prst="rect">
            <a:avLst/>
          </a:prstGeom>
        </p:spPr>
      </p:pic>
      <p:pic>
        <p:nvPicPr>
          <p:cNvPr id="137" name="bg object 137"/>
          <p:cNvPicPr/>
          <p:nvPr/>
        </p:nvPicPr>
        <p:blipFill>
          <a:blip r:embed="rId104" cstate="print"/>
          <a:stretch>
            <a:fillRect/>
          </a:stretch>
        </p:blipFill>
        <p:spPr>
          <a:xfrm>
            <a:off x="14803153" y="1222624"/>
            <a:ext cx="211047" cy="241885"/>
          </a:xfrm>
          <a:prstGeom prst="rect">
            <a:avLst/>
          </a:prstGeom>
        </p:spPr>
      </p:pic>
      <p:pic>
        <p:nvPicPr>
          <p:cNvPr id="138" name="bg object 138"/>
          <p:cNvPicPr/>
          <p:nvPr/>
        </p:nvPicPr>
        <p:blipFill>
          <a:blip r:embed="rId105" cstate="print"/>
          <a:stretch>
            <a:fillRect/>
          </a:stretch>
        </p:blipFill>
        <p:spPr>
          <a:xfrm>
            <a:off x="3432609" y="1244628"/>
            <a:ext cx="115334" cy="133341"/>
          </a:xfrm>
          <a:prstGeom prst="rect">
            <a:avLst/>
          </a:prstGeom>
        </p:spPr>
      </p:pic>
      <p:sp>
        <p:nvSpPr>
          <p:cNvPr id="139" name="bg object 139"/>
          <p:cNvSpPr/>
          <p:nvPr/>
        </p:nvSpPr>
        <p:spPr>
          <a:xfrm>
            <a:off x="14994752" y="8436402"/>
            <a:ext cx="751840" cy="701040"/>
          </a:xfrm>
          <a:custGeom>
            <a:avLst/>
            <a:gdLst/>
            <a:ahLst/>
            <a:cxnLst/>
            <a:rect l="l" t="t" r="r" b="b"/>
            <a:pathLst>
              <a:path w="751840" h="701040">
                <a:moveTo>
                  <a:pt x="483126" y="700791"/>
                </a:moveTo>
                <a:lnTo>
                  <a:pt x="420094" y="694427"/>
                </a:lnTo>
                <a:lnTo>
                  <a:pt x="360166" y="673873"/>
                </a:lnTo>
                <a:lnTo>
                  <a:pt x="308722" y="646077"/>
                </a:lnTo>
                <a:lnTo>
                  <a:pt x="264233" y="616809"/>
                </a:lnTo>
                <a:lnTo>
                  <a:pt x="223646" y="582002"/>
                </a:lnTo>
                <a:lnTo>
                  <a:pt x="187940" y="542497"/>
                </a:lnTo>
                <a:lnTo>
                  <a:pt x="153114" y="491970"/>
                </a:lnTo>
                <a:lnTo>
                  <a:pt x="123079" y="430104"/>
                </a:lnTo>
                <a:lnTo>
                  <a:pt x="108924" y="381953"/>
                </a:lnTo>
                <a:lnTo>
                  <a:pt x="108730" y="366825"/>
                </a:lnTo>
                <a:lnTo>
                  <a:pt x="111326" y="351921"/>
                </a:lnTo>
                <a:lnTo>
                  <a:pt x="116713" y="337239"/>
                </a:lnTo>
                <a:lnTo>
                  <a:pt x="131129" y="282657"/>
                </a:lnTo>
                <a:lnTo>
                  <a:pt x="129891" y="265867"/>
                </a:lnTo>
                <a:lnTo>
                  <a:pt x="116713" y="251949"/>
                </a:lnTo>
                <a:lnTo>
                  <a:pt x="86565" y="238594"/>
                </a:lnTo>
                <a:lnTo>
                  <a:pt x="55291" y="229350"/>
                </a:lnTo>
                <a:lnTo>
                  <a:pt x="27846" y="216389"/>
                </a:lnTo>
                <a:lnTo>
                  <a:pt x="9187" y="191885"/>
                </a:lnTo>
                <a:lnTo>
                  <a:pt x="6132" y="183184"/>
                </a:lnTo>
                <a:lnTo>
                  <a:pt x="430" y="156230"/>
                </a:lnTo>
                <a:lnTo>
                  <a:pt x="0" y="128683"/>
                </a:lnTo>
                <a:lnTo>
                  <a:pt x="4873" y="101528"/>
                </a:lnTo>
                <a:lnTo>
                  <a:pt x="29610" y="52536"/>
                </a:lnTo>
                <a:lnTo>
                  <a:pt x="62048" y="31270"/>
                </a:lnTo>
                <a:lnTo>
                  <a:pt x="105749" y="10342"/>
                </a:lnTo>
                <a:lnTo>
                  <a:pt x="150576" y="0"/>
                </a:lnTo>
                <a:lnTo>
                  <a:pt x="186393" y="10492"/>
                </a:lnTo>
                <a:lnTo>
                  <a:pt x="209003" y="33879"/>
                </a:lnTo>
                <a:lnTo>
                  <a:pt x="242061" y="80429"/>
                </a:lnTo>
                <a:lnTo>
                  <a:pt x="265686" y="107195"/>
                </a:lnTo>
                <a:lnTo>
                  <a:pt x="292286" y="124444"/>
                </a:lnTo>
                <a:lnTo>
                  <a:pt x="319900" y="124913"/>
                </a:lnTo>
                <a:lnTo>
                  <a:pt x="358101" y="118175"/>
                </a:lnTo>
                <a:lnTo>
                  <a:pt x="448995" y="110584"/>
                </a:lnTo>
                <a:lnTo>
                  <a:pt x="514073" y="115572"/>
                </a:lnTo>
                <a:lnTo>
                  <a:pt x="576239" y="135463"/>
                </a:lnTo>
                <a:lnTo>
                  <a:pt x="632125" y="169179"/>
                </a:lnTo>
                <a:lnTo>
                  <a:pt x="686818" y="228224"/>
                </a:lnTo>
                <a:lnTo>
                  <a:pt x="711826" y="275221"/>
                </a:lnTo>
                <a:lnTo>
                  <a:pt x="731266" y="327451"/>
                </a:lnTo>
                <a:lnTo>
                  <a:pt x="744632" y="380689"/>
                </a:lnTo>
                <a:lnTo>
                  <a:pt x="751420" y="430712"/>
                </a:lnTo>
                <a:lnTo>
                  <a:pt x="751126" y="473296"/>
                </a:lnTo>
                <a:lnTo>
                  <a:pt x="729568" y="535976"/>
                </a:lnTo>
                <a:lnTo>
                  <a:pt x="690522" y="591235"/>
                </a:lnTo>
                <a:lnTo>
                  <a:pt x="645005" y="634549"/>
                </a:lnTo>
                <a:lnTo>
                  <a:pt x="600552" y="668785"/>
                </a:lnTo>
                <a:lnTo>
                  <a:pt x="545952" y="692633"/>
                </a:lnTo>
                <a:lnTo>
                  <a:pt x="514774" y="698512"/>
                </a:lnTo>
                <a:lnTo>
                  <a:pt x="483126" y="7007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0" name="bg object 140"/>
          <p:cNvPicPr/>
          <p:nvPr/>
        </p:nvPicPr>
        <p:blipFill>
          <a:blip r:embed="rId106" cstate="print"/>
          <a:stretch>
            <a:fillRect/>
          </a:stretch>
        </p:blipFill>
        <p:spPr>
          <a:xfrm>
            <a:off x="7866995" y="3799747"/>
            <a:ext cx="115334" cy="133341"/>
          </a:xfrm>
          <a:prstGeom prst="rect">
            <a:avLst/>
          </a:prstGeom>
        </p:spPr>
      </p:pic>
      <p:pic>
        <p:nvPicPr>
          <p:cNvPr id="141" name="bg object 141"/>
          <p:cNvPicPr/>
          <p:nvPr/>
        </p:nvPicPr>
        <p:blipFill>
          <a:blip r:embed="rId107" cstate="print"/>
          <a:stretch>
            <a:fillRect/>
          </a:stretch>
        </p:blipFill>
        <p:spPr>
          <a:xfrm>
            <a:off x="5347048" y="5889373"/>
            <a:ext cx="115935" cy="133341"/>
          </a:xfrm>
          <a:prstGeom prst="rect">
            <a:avLst/>
          </a:prstGeom>
        </p:spPr>
      </p:pic>
      <p:pic>
        <p:nvPicPr>
          <p:cNvPr id="142" name="bg object 142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12383075" y="3225538"/>
            <a:ext cx="115334" cy="133942"/>
          </a:xfrm>
          <a:prstGeom prst="rect">
            <a:avLst/>
          </a:prstGeom>
        </p:spPr>
      </p:pic>
      <p:pic>
        <p:nvPicPr>
          <p:cNvPr id="143" name="bg object 143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8238828" y="9227726"/>
            <a:ext cx="115334" cy="13394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000" b="0" i="1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7F6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9691181" y="3139045"/>
            <a:ext cx="600710" cy="809625"/>
          </a:xfrm>
          <a:custGeom>
            <a:avLst/>
            <a:gdLst/>
            <a:ahLst/>
            <a:cxnLst/>
            <a:rect l="l" t="t" r="r" b="b"/>
            <a:pathLst>
              <a:path w="600709" h="809625">
                <a:moveTo>
                  <a:pt x="483936" y="809305"/>
                </a:moveTo>
                <a:lnTo>
                  <a:pt x="435655" y="809511"/>
                </a:lnTo>
                <a:lnTo>
                  <a:pt x="390977" y="800032"/>
                </a:lnTo>
                <a:lnTo>
                  <a:pt x="352270" y="745937"/>
                </a:lnTo>
                <a:lnTo>
                  <a:pt x="342358" y="690040"/>
                </a:lnTo>
                <a:lnTo>
                  <a:pt x="332334" y="655898"/>
                </a:lnTo>
                <a:lnTo>
                  <a:pt x="315712" y="628794"/>
                </a:lnTo>
                <a:lnTo>
                  <a:pt x="291262" y="616105"/>
                </a:lnTo>
                <a:lnTo>
                  <a:pt x="253859" y="605894"/>
                </a:lnTo>
                <a:lnTo>
                  <a:pt x="167841" y="575497"/>
                </a:lnTo>
                <a:lnTo>
                  <a:pt x="111464" y="543905"/>
                </a:lnTo>
                <a:lnTo>
                  <a:pt x="63791" y="500275"/>
                </a:lnTo>
                <a:lnTo>
                  <a:pt x="27342" y="446913"/>
                </a:lnTo>
                <a:lnTo>
                  <a:pt x="2709" y="370456"/>
                </a:lnTo>
                <a:lnTo>
                  <a:pt x="0" y="317122"/>
                </a:lnTo>
                <a:lnTo>
                  <a:pt x="4520" y="261465"/>
                </a:lnTo>
                <a:lnTo>
                  <a:pt x="14956" y="207511"/>
                </a:lnTo>
                <a:lnTo>
                  <a:pt x="29995" y="159283"/>
                </a:lnTo>
                <a:lnTo>
                  <a:pt x="48322" y="120805"/>
                </a:lnTo>
                <a:lnTo>
                  <a:pt x="88555" y="77246"/>
                </a:lnTo>
                <a:lnTo>
                  <a:pt x="129986" y="51051"/>
                </a:lnTo>
                <a:lnTo>
                  <a:pt x="168731" y="32130"/>
                </a:lnTo>
                <a:lnTo>
                  <a:pt x="215353" y="14628"/>
                </a:lnTo>
                <a:lnTo>
                  <a:pt x="270017" y="2616"/>
                </a:lnTo>
                <a:lnTo>
                  <a:pt x="298094" y="0"/>
                </a:lnTo>
                <a:lnTo>
                  <a:pt x="317920" y="1420"/>
                </a:lnTo>
                <a:lnTo>
                  <a:pt x="356555" y="9274"/>
                </a:lnTo>
                <a:lnTo>
                  <a:pt x="393559" y="23705"/>
                </a:lnTo>
                <a:lnTo>
                  <a:pt x="427310" y="44082"/>
                </a:lnTo>
                <a:lnTo>
                  <a:pt x="459239" y="71419"/>
                </a:lnTo>
                <a:lnTo>
                  <a:pt x="489274" y="103854"/>
                </a:lnTo>
                <a:lnTo>
                  <a:pt x="519078" y="142505"/>
                </a:lnTo>
                <a:lnTo>
                  <a:pt x="546954" y="187584"/>
                </a:lnTo>
                <a:lnTo>
                  <a:pt x="568855" y="236097"/>
                </a:lnTo>
                <a:lnTo>
                  <a:pt x="584230" y="286819"/>
                </a:lnTo>
                <a:lnTo>
                  <a:pt x="595069" y="347617"/>
                </a:lnTo>
                <a:lnTo>
                  <a:pt x="597748" y="382404"/>
                </a:lnTo>
                <a:lnTo>
                  <a:pt x="597472" y="417292"/>
                </a:lnTo>
                <a:lnTo>
                  <a:pt x="590119" y="467926"/>
                </a:lnTo>
                <a:lnTo>
                  <a:pt x="563004" y="506339"/>
                </a:lnTo>
                <a:lnTo>
                  <a:pt x="528313" y="550035"/>
                </a:lnTo>
                <a:lnTo>
                  <a:pt x="522625" y="565802"/>
                </a:lnTo>
                <a:lnTo>
                  <a:pt x="528763" y="583821"/>
                </a:lnTo>
                <a:lnTo>
                  <a:pt x="550323" y="608278"/>
                </a:lnTo>
                <a:lnTo>
                  <a:pt x="574642" y="629469"/>
                </a:lnTo>
                <a:lnTo>
                  <a:pt x="593893" y="652913"/>
                </a:lnTo>
                <a:lnTo>
                  <a:pt x="592194" y="722578"/>
                </a:lnTo>
                <a:lnTo>
                  <a:pt x="575018" y="759733"/>
                </a:lnTo>
                <a:lnTo>
                  <a:pt x="522757" y="804256"/>
                </a:lnTo>
                <a:lnTo>
                  <a:pt x="483936" y="80930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27132" y="2821307"/>
            <a:ext cx="64810" cy="72377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669743" y="140053"/>
            <a:ext cx="63703" cy="72714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54275" y="2459628"/>
            <a:ext cx="99082" cy="110945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770310" y="2363779"/>
            <a:ext cx="98708" cy="11064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458623" y="2792636"/>
            <a:ext cx="98709" cy="110642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079536" y="2751285"/>
            <a:ext cx="99260" cy="111150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032033" y="2793837"/>
            <a:ext cx="98708" cy="110642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514830" y="2643518"/>
            <a:ext cx="97684" cy="111345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416884" y="1066238"/>
            <a:ext cx="115334" cy="133942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183225" y="550290"/>
            <a:ext cx="115334" cy="133942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5578318" y="234353"/>
            <a:ext cx="115334" cy="133942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862712" y="704"/>
            <a:ext cx="115334" cy="133341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325600" y="427158"/>
            <a:ext cx="146824" cy="157367"/>
          </a:xfrm>
          <a:prstGeom prst="rect">
            <a:avLst/>
          </a:prstGeom>
        </p:spPr>
      </p:pic>
      <p:pic>
        <p:nvPicPr>
          <p:cNvPr id="31" name="bg object 31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6508205" y="2366623"/>
            <a:ext cx="115334" cy="133942"/>
          </a:xfrm>
          <a:prstGeom prst="rect">
            <a:avLst/>
          </a:prstGeom>
        </p:spPr>
      </p:pic>
      <p:pic>
        <p:nvPicPr>
          <p:cNvPr id="32" name="bg object 32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3163494" y="1059031"/>
            <a:ext cx="115334" cy="133341"/>
          </a:xfrm>
          <a:prstGeom prst="rect">
            <a:avLst/>
          </a:prstGeom>
        </p:spPr>
      </p:pic>
      <p:pic>
        <p:nvPicPr>
          <p:cNvPr id="33" name="bg object 33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576778" y="2948041"/>
            <a:ext cx="115334" cy="132741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5837821" y="1693906"/>
            <a:ext cx="115334" cy="133942"/>
          </a:xfrm>
          <a:prstGeom prst="rect">
            <a:avLst/>
          </a:prstGeom>
        </p:spPr>
      </p:pic>
      <p:pic>
        <p:nvPicPr>
          <p:cNvPr id="35" name="bg object 35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6177219" y="1463261"/>
            <a:ext cx="115334" cy="133942"/>
          </a:xfrm>
          <a:prstGeom prst="rect">
            <a:avLst/>
          </a:prstGeom>
        </p:spPr>
      </p:pic>
      <p:pic>
        <p:nvPicPr>
          <p:cNvPr id="36" name="bg object 36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6128561" y="1196577"/>
            <a:ext cx="115935" cy="133341"/>
          </a:xfrm>
          <a:prstGeom prst="rect">
            <a:avLst/>
          </a:prstGeom>
        </p:spPr>
      </p:pic>
      <p:pic>
        <p:nvPicPr>
          <p:cNvPr id="37" name="bg object 37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5817398" y="1313702"/>
            <a:ext cx="115334" cy="133342"/>
          </a:xfrm>
          <a:prstGeom prst="rect">
            <a:avLst/>
          </a:prstGeom>
        </p:spPr>
      </p:pic>
      <p:pic>
        <p:nvPicPr>
          <p:cNvPr id="38" name="bg object 38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0794818" y="675823"/>
            <a:ext cx="115936" cy="132741"/>
          </a:xfrm>
          <a:prstGeom prst="rect">
            <a:avLst/>
          </a:prstGeom>
        </p:spPr>
      </p:pic>
      <p:pic>
        <p:nvPicPr>
          <p:cNvPr id="39" name="bg object 39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5738705" y="677024"/>
            <a:ext cx="115334" cy="133942"/>
          </a:xfrm>
          <a:prstGeom prst="rect">
            <a:avLst/>
          </a:prstGeom>
        </p:spPr>
      </p:pic>
      <p:pic>
        <p:nvPicPr>
          <p:cNvPr id="40" name="bg object 4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1900110" y="1121498"/>
            <a:ext cx="115334" cy="132741"/>
          </a:xfrm>
          <a:prstGeom prst="rect">
            <a:avLst/>
          </a:prstGeom>
        </p:spPr>
      </p:pic>
      <p:pic>
        <p:nvPicPr>
          <p:cNvPr id="41" name="bg object 41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6279231" y="6110"/>
            <a:ext cx="115333" cy="133341"/>
          </a:xfrm>
          <a:prstGeom prst="rect">
            <a:avLst/>
          </a:prstGeom>
        </p:spPr>
      </p:pic>
      <p:pic>
        <p:nvPicPr>
          <p:cNvPr id="42" name="bg object 42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7641625" y="2470533"/>
            <a:ext cx="115334" cy="133942"/>
          </a:xfrm>
          <a:prstGeom prst="rect">
            <a:avLst/>
          </a:prstGeom>
        </p:spPr>
      </p:pic>
      <p:pic>
        <p:nvPicPr>
          <p:cNvPr id="43" name="bg object 43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5528254" y="679427"/>
            <a:ext cx="63702" cy="72039"/>
          </a:xfrm>
          <a:prstGeom prst="rect">
            <a:avLst/>
          </a:prstGeom>
        </p:spPr>
      </p:pic>
      <p:pic>
        <p:nvPicPr>
          <p:cNvPr id="44" name="bg object 44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5494615" y="490826"/>
            <a:ext cx="64049" cy="72714"/>
          </a:xfrm>
          <a:prstGeom prst="rect">
            <a:avLst/>
          </a:prstGeom>
        </p:spPr>
      </p:pic>
      <p:pic>
        <p:nvPicPr>
          <p:cNvPr id="45" name="bg object 45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4367547" y="907670"/>
            <a:ext cx="63851" cy="72377"/>
          </a:xfrm>
          <a:prstGeom prst="rect">
            <a:avLst/>
          </a:prstGeom>
        </p:spPr>
      </p:pic>
      <p:pic>
        <p:nvPicPr>
          <p:cNvPr id="46" name="bg object 46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3935068" y="194711"/>
            <a:ext cx="63824" cy="72714"/>
          </a:xfrm>
          <a:prstGeom prst="rect">
            <a:avLst/>
          </a:prstGeom>
        </p:spPr>
      </p:pic>
      <p:pic>
        <p:nvPicPr>
          <p:cNvPr id="47" name="bg object 47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3947805" y="2526392"/>
            <a:ext cx="63712" cy="72377"/>
          </a:xfrm>
          <a:prstGeom prst="rect">
            <a:avLst/>
          </a:prstGeom>
        </p:spPr>
      </p:pic>
      <p:pic>
        <p:nvPicPr>
          <p:cNvPr id="48" name="bg object 48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4149040" y="2343798"/>
            <a:ext cx="63703" cy="72377"/>
          </a:xfrm>
          <a:prstGeom prst="rect">
            <a:avLst/>
          </a:prstGeom>
        </p:spPr>
      </p:pic>
      <p:pic>
        <p:nvPicPr>
          <p:cNvPr id="49" name="bg object 49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4775450" y="697446"/>
            <a:ext cx="63825" cy="72714"/>
          </a:xfrm>
          <a:prstGeom prst="rect">
            <a:avLst/>
          </a:prstGeom>
        </p:spPr>
      </p:pic>
      <p:sp>
        <p:nvSpPr>
          <p:cNvPr id="50" name="bg object 50"/>
          <p:cNvSpPr/>
          <p:nvPr/>
        </p:nvSpPr>
        <p:spPr>
          <a:xfrm>
            <a:off x="8939803" y="0"/>
            <a:ext cx="60960" cy="35560"/>
          </a:xfrm>
          <a:custGeom>
            <a:avLst/>
            <a:gdLst/>
            <a:ahLst/>
            <a:cxnLst/>
            <a:rect l="l" t="t" r="r" b="b"/>
            <a:pathLst>
              <a:path w="60959" h="35560">
                <a:moveTo>
                  <a:pt x="49520" y="34988"/>
                </a:moveTo>
                <a:lnTo>
                  <a:pt x="15388" y="14003"/>
                </a:lnTo>
                <a:lnTo>
                  <a:pt x="0" y="0"/>
                </a:lnTo>
                <a:lnTo>
                  <a:pt x="55865" y="0"/>
                </a:lnTo>
                <a:lnTo>
                  <a:pt x="57714" y="5510"/>
                </a:lnTo>
                <a:lnTo>
                  <a:pt x="60539" y="20892"/>
                </a:lnTo>
                <a:lnTo>
                  <a:pt x="58240" y="31713"/>
                </a:lnTo>
                <a:lnTo>
                  <a:pt x="49520" y="3498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1" name="bg object 51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7029477" y="1257842"/>
            <a:ext cx="63980" cy="72377"/>
          </a:xfrm>
          <a:prstGeom prst="rect">
            <a:avLst/>
          </a:prstGeom>
        </p:spPr>
      </p:pic>
      <p:pic>
        <p:nvPicPr>
          <p:cNvPr id="52" name="bg object 52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8880242" y="1988220"/>
            <a:ext cx="63980" cy="72714"/>
          </a:xfrm>
          <a:prstGeom prst="rect">
            <a:avLst/>
          </a:prstGeom>
        </p:spPr>
      </p:pic>
      <p:pic>
        <p:nvPicPr>
          <p:cNvPr id="53" name="bg object 53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8151521" y="2224271"/>
            <a:ext cx="63702" cy="72630"/>
          </a:xfrm>
          <a:prstGeom prst="rect">
            <a:avLst/>
          </a:prstGeom>
        </p:spPr>
      </p:pic>
      <p:pic>
        <p:nvPicPr>
          <p:cNvPr id="54" name="bg object 54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7362197" y="2000233"/>
            <a:ext cx="63703" cy="72714"/>
          </a:xfrm>
          <a:prstGeom prst="rect">
            <a:avLst/>
          </a:prstGeom>
        </p:spPr>
      </p:pic>
      <p:pic>
        <p:nvPicPr>
          <p:cNvPr id="55" name="bg object 55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11683650" y="815172"/>
            <a:ext cx="63703" cy="72377"/>
          </a:xfrm>
          <a:prstGeom prst="rect">
            <a:avLst/>
          </a:prstGeom>
        </p:spPr>
      </p:pic>
      <p:pic>
        <p:nvPicPr>
          <p:cNvPr id="56" name="bg object 56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9850765" y="1478277"/>
            <a:ext cx="63846" cy="72724"/>
          </a:xfrm>
          <a:prstGeom prst="rect">
            <a:avLst/>
          </a:prstGeom>
        </p:spPr>
      </p:pic>
      <p:sp>
        <p:nvSpPr>
          <p:cNvPr id="57" name="bg object 57"/>
          <p:cNvSpPr/>
          <p:nvPr/>
        </p:nvSpPr>
        <p:spPr>
          <a:xfrm>
            <a:off x="13184528" y="0"/>
            <a:ext cx="63500" cy="41275"/>
          </a:xfrm>
          <a:custGeom>
            <a:avLst/>
            <a:gdLst/>
            <a:ahLst/>
            <a:cxnLst/>
            <a:rect l="l" t="t" r="r" b="b"/>
            <a:pathLst>
              <a:path w="63500" h="41275">
                <a:moveTo>
                  <a:pt x="52363" y="40985"/>
                </a:moveTo>
                <a:lnTo>
                  <a:pt x="18230" y="20009"/>
                </a:lnTo>
                <a:lnTo>
                  <a:pt x="0" y="0"/>
                </a:lnTo>
                <a:lnTo>
                  <a:pt x="56835" y="0"/>
                </a:lnTo>
                <a:lnTo>
                  <a:pt x="60557" y="10916"/>
                </a:lnTo>
                <a:lnTo>
                  <a:pt x="63382" y="26645"/>
                </a:lnTo>
                <a:lnTo>
                  <a:pt x="61082" y="37644"/>
                </a:lnTo>
                <a:lnTo>
                  <a:pt x="52363" y="4098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8" name="bg object 58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12971557" y="290212"/>
            <a:ext cx="63702" cy="72377"/>
          </a:xfrm>
          <a:prstGeom prst="rect">
            <a:avLst/>
          </a:prstGeom>
        </p:spPr>
      </p:pic>
      <p:pic>
        <p:nvPicPr>
          <p:cNvPr id="59" name="bg object 59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10407760" y="2786469"/>
            <a:ext cx="64049" cy="72377"/>
          </a:xfrm>
          <a:prstGeom prst="rect">
            <a:avLst/>
          </a:prstGeom>
        </p:spPr>
      </p:pic>
      <p:pic>
        <p:nvPicPr>
          <p:cNvPr id="60" name="bg object 60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17501308" y="2205051"/>
            <a:ext cx="63849" cy="72376"/>
          </a:xfrm>
          <a:prstGeom prst="rect">
            <a:avLst/>
          </a:prstGeom>
        </p:spPr>
      </p:pic>
      <p:pic>
        <p:nvPicPr>
          <p:cNvPr id="61" name="bg object 61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18098552" y="1574980"/>
            <a:ext cx="63796" cy="72377"/>
          </a:xfrm>
          <a:prstGeom prst="rect">
            <a:avLst/>
          </a:prstGeom>
        </p:spPr>
      </p:pic>
      <p:pic>
        <p:nvPicPr>
          <p:cNvPr id="62" name="bg object 62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16447222" y="1032603"/>
            <a:ext cx="63701" cy="72714"/>
          </a:xfrm>
          <a:prstGeom prst="rect">
            <a:avLst/>
          </a:prstGeom>
        </p:spPr>
      </p:pic>
      <p:pic>
        <p:nvPicPr>
          <p:cNvPr id="63" name="bg object 63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16146119" y="1186367"/>
            <a:ext cx="63853" cy="72377"/>
          </a:xfrm>
          <a:prstGeom prst="rect">
            <a:avLst/>
          </a:prstGeom>
        </p:spPr>
      </p:pic>
      <p:pic>
        <p:nvPicPr>
          <p:cNvPr id="64" name="bg object 64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13024894" y="1165945"/>
            <a:ext cx="63828" cy="72724"/>
          </a:xfrm>
          <a:prstGeom prst="rect">
            <a:avLst/>
          </a:prstGeom>
        </p:spPr>
      </p:pic>
      <p:pic>
        <p:nvPicPr>
          <p:cNvPr id="65" name="bg object 65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13088095" y="935299"/>
            <a:ext cx="64048" cy="72377"/>
          </a:xfrm>
          <a:prstGeom prst="rect">
            <a:avLst/>
          </a:prstGeom>
        </p:spPr>
      </p:pic>
      <p:pic>
        <p:nvPicPr>
          <p:cNvPr id="66" name="bg object 66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12874916" y="990558"/>
            <a:ext cx="63978" cy="72724"/>
          </a:xfrm>
          <a:prstGeom prst="rect">
            <a:avLst/>
          </a:prstGeom>
        </p:spPr>
      </p:pic>
      <p:pic>
        <p:nvPicPr>
          <p:cNvPr id="67" name="bg object 67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2737703" y="23782"/>
            <a:ext cx="98708" cy="111039"/>
          </a:xfrm>
          <a:prstGeom prst="rect">
            <a:avLst/>
          </a:prstGeom>
        </p:spPr>
      </p:pic>
      <p:pic>
        <p:nvPicPr>
          <p:cNvPr id="68" name="bg object 68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2750150" y="819629"/>
            <a:ext cx="98866" cy="110640"/>
          </a:xfrm>
          <a:prstGeom prst="rect">
            <a:avLst/>
          </a:prstGeom>
        </p:spPr>
      </p:pic>
      <p:pic>
        <p:nvPicPr>
          <p:cNvPr id="69" name="bg object 69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2745945" y="1662326"/>
            <a:ext cx="98866" cy="110640"/>
          </a:xfrm>
          <a:prstGeom prst="rect">
            <a:avLst/>
          </a:prstGeom>
        </p:spPr>
      </p:pic>
      <p:pic>
        <p:nvPicPr>
          <p:cNvPr id="70" name="bg object 70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2784558" y="2436550"/>
            <a:ext cx="98708" cy="111038"/>
          </a:xfrm>
          <a:prstGeom prst="rect">
            <a:avLst/>
          </a:prstGeom>
        </p:spPr>
      </p:pic>
      <p:pic>
        <p:nvPicPr>
          <p:cNvPr id="71" name="bg object 71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3101561" y="2761581"/>
            <a:ext cx="98866" cy="110513"/>
          </a:xfrm>
          <a:prstGeom prst="rect">
            <a:avLst/>
          </a:prstGeom>
        </p:spPr>
      </p:pic>
      <p:pic>
        <p:nvPicPr>
          <p:cNvPr id="72" name="bg object 72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3593489" y="2224778"/>
            <a:ext cx="99261" cy="110461"/>
          </a:xfrm>
          <a:prstGeom prst="rect">
            <a:avLst/>
          </a:prstGeom>
        </p:spPr>
      </p:pic>
      <p:pic>
        <p:nvPicPr>
          <p:cNvPr id="73" name="bg object 73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5186768" y="0"/>
            <a:ext cx="99299" cy="71754"/>
          </a:xfrm>
          <a:prstGeom prst="rect">
            <a:avLst/>
          </a:prstGeom>
        </p:spPr>
      </p:pic>
      <p:pic>
        <p:nvPicPr>
          <p:cNvPr id="74" name="bg object 74"/>
          <p:cNvPicPr/>
          <p:nvPr/>
        </p:nvPicPr>
        <p:blipFill>
          <a:blip r:embed="rId55" cstate="print"/>
          <a:stretch>
            <a:fillRect/>
          </a:stretch>
        </p:blipFill>
        <p:spPr>
          <a:xfrm>
            <a:off x="5165742" y="1105439"/>
            <a:ext cx="99046" cy="110642"/>
          </a:xfrm>
          <a:prstGeom prst="rect">
            <a:avLst/>
          </a:prstGeom>
        </p:spPr>
      </p:pic>
      <p:pic>
        <p:nvPicPr>
          <p:cNvPr id="75" name="bg object 75"/>
          <p:cNvPicPr/>
          <p:nvPr/>
        </p:nvPicPr>
        <p:blipFill>
          <a:blip r:embed="rId56" cstate="print"/>
          <a:stretch>
            <a:fillRect/>
          </a:stretch>
        </p:blipFill>
        <p:spPr>
          <a:xfrm>
            <a:off x="5202603" y="2550072"/>
            <a:ext cx="99082" cy="110753"/>
          </a:xfrm>
          <a:prstGeom prst="rect">
            <a:avLst/>
          </a:prstGeom>
        </p:spPr>
      </p:pic>
      <p:pic>
        <p:nvPicPr>
          <p:cNvPr id="76" name="bg object 76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5937644" y="2799421"/>
            <a:ext cx="98793" cy="110463"/>
          </a:xfrm>
          <a:prstGeom prst="rect">
            <a:avLst/>
          </a:prstGeom>
        </p:spPr>
      </p:pic>
      <p:pic>
        <p:nvPicPr>
          <p:cNvPr id="77" name="bg object 77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6809097" y="697099"/>
            <a:ext cx="98866" cy="111092"/>
          </a:xfrm>
          <a:prstGeom prst="rect">
            <a:avLst/>
          </a:prstGeom>
        </p:spPr>
      </p:pic>
      <p:pic>
        <p:nvPicPr>
          <p:cNvPr id="78" name="bg object 78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6859556" y="1894079"/>
            <a:ext cx="98866" cy="110691"/>
          </a:xfrm>
          <a:prstGeom prst="rect">
            <a:avLst/>
          </a:prstGeom>
        </p:spPr>
      </p:pic>
      <p:pic>
        <p:nvPicPr>
          <p:cNvPr id="79" name="bg object 79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6907011" y="2533760"/>
            <a:ext cx="98866" cy="110691"/>
          </a:xfrm>
          <a:prstGeom prst="rect">
            <a:avLst/>
          </a:prstGeom>
        </p:spPr>
      </p:pic>
      <p:pic>
        <p:nvPicPr>
          <p:cNvPr id="80" name="bg object 80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7201957" y="2847988"/>
            <a:ext cx="98866" cy="110641"/>
          </a:xfrm>
          <a:prstGeom prst="rect">
            <a:avLst/>
          </a:prstGeom>
        </p:spPr>
      </p:pic>
      <p:pic>
        <p:nvPicPr>
          <p:cNvPr id="81" name="bg object 81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7769187" y="1437434"/>
            <a:ext cx="98707" cy="111292"/>
          </a:xfrm>
          <a:prstGeom prst="rect">
            <a:avLst/>
          </a:prstGeom>
        </p:spPr>
      </p:pic>
      <p:pic>
        <p:nvPicPr>
          <p:cNvPr id="82" name="bg object 82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9022083" y="152919"/>
            <a:ext cx="98867" cy="110642"/>
          </a:xfrm>
          <a:prstGeom prst="rect">
            <a:avLst/>
          </a:prstGeom>
        </p:spPr>
      </p:pic>
      <p:pic>
        <p:nvPicPr>
          <p:cNvPr id="83" name="bg object 83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8973594" y="1125439"/>
            <a:ext cx="98709" cy="110464"/>
          </a:xfrm>
          <a:prstGeom prst="rect">
            <a:avLst/>
          </a:prstGeom>
        </p:spPr>
      </p:pic>
      <p:pic>
        <p:nvPicPr>
          <p:cNvPr id="84" name="bg object 84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8969223" y="1753361"/>
            <a:ext cx="98866" cy="110859"/>
          </a:xfrm>
          <a:prstGeom prst="rect">
            <a:avLst/>
          </a:prstGeom>
        </p:spPr>
      </p:pic>
      <p:pic>
        <p:nvPicPr>
          <p:cNvPr id="85" name="bg object 85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8947766" y="2767503"/>
            <a:ext cx="99045" cy="111039"/>
          </a:xfrm>
          <a:prstGeom prst="rect">
            <a:avLst/>
          </a:prstGeom>
        </p:spPr>
      </p:pic>
      <p:pic>
        <p:nvPicPr>
          <p:cNvPr id="86" name="bg object 86"/>
          <p:cNvPicPr/>
          <p:nvPr/>
        </p:nvPicPr>
        <p:blipFill>
          <a:blip r:embed="rId67" cstate="print"/>
          <a:stretch>
            <a:fillRect/>
          </a:stretch>
        </p:blipFill>
        <p:spPr>
          <a:xfrm>
            <a:off x="9741727" y="2619145"/>
            <a:ext cx="98865" cy="111092"/>
          </a:xfrm>
          <a:prstGeom prst="rect">
            <a:avLst/>
          </a:prstGeom>
        </p:spPr>
      </p:pic>
      <p:pic>
        <p:nvPicPr>
          <p:cNvPr id="87" name="bg object 87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11205205" y="2299605"/>
            <a:ext cx="98793" cy="111038"/>
          </a:xfrm>
          <a:prstGeom prst="rect">
            <a:avLst/>
          </a:prstGeom>
        </p:spPr>
      </p:pic>
      <p:pic>
        <p:nvPicPr>
          <p:cNvPr id="88" name="bg object 88"/>
          <p:cNvPicPr/>
          <p:nvPr/>
        </p:nvPicPr>
        <p:blipFill>
          <a:blip r:embed="rId69" cstate="print"/>
          <a:stretch>
            <a:fillRect/>
          </a:stretch>
        </p:blipFill>
        <p:spPr>
          <a:xfrm>
            <a:off x="11110896" y="2736354"/>
            <a:ext cx="98707" cy="110464"/>
          </a:xfrm>
          <a:prstGeom prst="rect">
            <a:avLst/>
          </a:prstGeom>
        </p:spPr>
      </p:pic>
      <p:pic>
        <p:nvPicPr>
          <p:cNvPr id="89" name="bg object 89"/>
          <p:cNvPicPr/>
          <p:nvPr/>
        </p:nvPicPr>
        <p:blipFill>
          <a:blip r:embed="rId70" cstate="print"/>
          <a:stretch>
            <a:fillRect/>
          </a:stretch>
        </p:blipFill>
        <p:spPr>
          <a:xfrm>
            <a:off x="12604673" y="1194935"/>
            <a:ext cx="98866" cy="110133"/>
          </a:xfrm>
          <a:prstGeom prst="rect">
            <a:avLst/>
          </a:prstGeom>
        </p:spPr>
      </p:pic>
      <p:pic>
        <p:nvPicPr>
          <p:cNvPr id="90" name="bg object 90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13526149" y="594042"/>
            <a:ext cx="98868" cy="110386"/>
          </a:xfrm>
          <a:prstGeom prst="rect">
            <a:avLst/>
          </a:prstGeom>
        </p:spPr>
      </p:pic>
      <p:pic>
        <p:nvPicPr>
          <p:cNvPr id="91" name="bg object 91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14692114" y="727638"/>
            <a:ext cx="98866" cy="110692"/>
          </a:xfrm>
          <a:prstGeom prst="rect">
            <a:avLst/>
          </a:prstGeom>
        </p:spPr>
      </p:pic>
      <p:pic>
        <p:nvPicPr>
          <p:cNvPr id="92" name="bg object 92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16467960" y="615918"/>
            <a:ext cx="99298" cy="110642"/>
          </a:xfrm>
          <a:prstGeom prst="rect">
            <a:avLst/>
          </a:prstGeom>
        </p:spPr>
      </p:pic>
      <p:sp>
        <p:nvSpPr>
          <p:cNvPr id="93" name="bg object 93"/>
          <p:cNvSpPr/>
          <p:nvPr/>
        </p:nvSpPr>
        <p:spPr>
          <a:xfrm>
            <a:off x="17368144" y="840558"/>
            <a:ext cx="215900" cy="274320"/>
          </a:xfrm>
          <a:custGeom>
            <a:avLst/>
            <a:gdLst/>
            <a:ahLst/>
            <a:cxnLst/>
            <a:rect l="l" t="t" r="r" b="b"/>
            <a:pathLst>
              <a:path w="215900" h="274319">
                <a:moveTo>
                  <a:pt x="128711" y="273731"/>
                </a:moveTo>
                <a:lnTo>
                  <a:pt x="91064" y="266129"/>
                </a:lnTo>
                <a:lnTo>
                  <a:pt x="51896" y="243099"/>
                </a:lnTo>
                <a:lnTo>
                  <a:pt x="21852" y="211058"/>
                </a:lnTo>
                <a:lnTo>
                  <a:pt x="10344" y="148601"/>
                </a:lnTo>
                <a:lnTo>
                  <a:pt x="4439" y="127250"/>
                </a:lnTo>
                <a:lnTo>
                  <a:pt x="0" y="104210"/>
                </a:lnTo>
                <a:lnTo>
                  <a:pt x="3163" y="71316"/>
                </a:lnTo>
                <a:lnTo>
                  <a:pt x="5394" y="62121"/>
                </a:lnTo>
                <a:lnTo>
                  <a:pt x="30008" y="28031"/>
                </a:lnTo>
                <a:lnTo>
                  <a:pt x="69662" y="14038"/>
                </a:lnTo>
                <a:lnTo>
                  <a:pt x="83842" y="14959"/>
                </a:lnTo>
                <a:lnTo>
                  <a:pt x="97623" y="17968"/>
                </a:lnTo>
                <a:lnTo>
                  <a:pt x="106483" y="20707"/>
                </a:lnTo>
                <a:lnTo>
                  <a:pt x="115043" y="24274"/>
                </a:lnTo>
                <a:lnTo>
                  <a:pt x="123303" y="28671"/>
                </a:lnTo>
                <a:lnTo>
                  <a:pt x="130617" y="18080"/>
                </a:lnTo>
                <a:lnTo>
                  <a:pt x="138922" y="8249"/>
                </a:lnTo>
                <a:lnTo>
                  <a:pt x="154428" y="0"/>
                </a:lnTo>
                <a:lnTo>
                  <a:pt x="171962" y="3969"/>
                </a:lnTo>
                <a:lnTo>
                  <a:pt x="189945" y="14584"/>
                </a:lnTo>
                <a:lnTo>
                  <a:pt x="206802" y="26268"/>
                </a:lnTo>
                <a:lnTo>
                  <a:pt x="215849" y="41528"/>
                </a:lnTo>
                <a:lnTo>
                  <a:pt x="213859" y="62757"/>
                </a:lnTo>
                <a:lnTo>
                  <a:pt x="191183" y="100147"/>
                </a:lnTo>
                <a:lnTo>
                  <a:pt x="169559" y="109156"/>
                </a:lnTo>
                <a:lnTo>
                  <a:pt x="171708" y="159282"/>
                </a:lnTo>
                <a:lnTo>
                  <a:pt x="167832" y="212391"/>
                </a:lnTo>
                <a:lnTo>
                  <a:pt x="154608" y="255027"/>
                </a:lnTo>
                <a:lnTo>
                  <a:pt x="128711" y="27373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4" name="bg object 94"/>
          <p:cNvPicPr/>
          <p:nvPr/>
        </p:nvPicPr>
        <p:blipFill>
          <a:blip r:embed="rId74" cstate="print"/>
          <a:stretch>
            <a:fillRect/>
          </a:stretch>
        </p:blipFill>
        <p:spPr>
          <a:xfrm>
            <a:off x="18133490" y="2604729"/>
            <a:ext cx="99517" cy="111149"/>
          </a:xfrm>
          <a:prstGeom prst="rect">
            <a:avLst/>
          </a:prstGeom>
        </p:spPr>
      </p:pic>
      <p:pic>
        <p:nvPicPr>
          <p:cNvPr id="95" name="bg object 95"/>
          <p:cNvPicPr/>
          <p:nvPr/>
        </p:nvPicPr>
        <p:blipFill>
          <a:blip r:embed="rId75" cstate="print"/>
          <a:stretch>
            <a:fillRect/>
          </a:stretch>
        </p:blipFill>
        <p:spPr>
          <a:xfrm>
            <a:off x="8362081" y="2309816"/>
            <a:ext cx="98707" cy="111038"/>
          </a:xfrm>
          <a:prstGeom prst="rect">
            <a:avLst/>
          </a:prstGeom>
        </p:spPr>
      </p:pic>
      <p:pic>
        <p:nvPicPr>
          <p:cNvPr id="96" name="bg object 96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5073235" y="2127305"/>
            <a:ext cx="99045" cy="110463"/>
          </a:xfrm>
          <a:prstGeom prst="rect">
            <a:avLst/>
          </a:prstGeom>
        </p:spPr>
      </p:pic>
      <p:pic>
        <p:nvPicPr>
          <p:cNvPr id="97" name="bg object 97"/>
          <p:cNvPicPr/>
          <p:nvPr/>
        </p:nvPicPr>
        <p:blipFill>
          <a:blip r:embed="rId77" cstate="print"/>
          <a:stretch>
            <a:fillRect/>
          </a:stretch>
        </p:blipFill>
        <p:spPr>
          <a:xfrm>
            <a:off x="4417100" y="2081657"/>
            <a:ext cx="98866" cy="110513"/>
          </a:xfrm>
          <a:prstGeom prst="rect">
            <a:avLst/>
          </a:prstGeom>
        </p:spPr>
      </p:pic>
      <p:pic>
        <p:nvPicPr>
          <p:cNvPr id="98" name="bg object 98"/>
          <p:cNvPicPr/>
          <p:nvPr/>
        </p:nvPicPr>
        <p:blipFill>
          <a:blip r:embed="rId78" cstate="print"/>
          <a:stretch>
            <a:fillRect/>
          </a:stretch>
        </p:blipFill>
        <p:spPr>
          <a:xfrm>
            <a:off x="4905639" y="1916040"/>
            <a:ext cx="98707" cy="109703"/>
          </a:xfrm>
          <a:prstGeom prst="rect">
            <a:avLst/>
          </a:prstGeom>
        </p:spPr>
      </p:pic>
      <p:pic>
        <p:nvPicPr>
          <p:cNvPr id="99" name="bg object 99"/>
          <p:cNvPicPr/>
          <p:nvPr/>
        </p:nvPicPr>
        <p:blipFill>
          <a:blip r:embed="rId79" cstate="print"/>
          <a:stretch>
            <a:fillRect/>
          </a:stretch>
        </p:blipFill>
        <p:spPr>
          <a:xfrm>
            <a:off x="9807972" y="1782454"/>
            <a:ext cx="99045" cy="111040"/>
          </a:xfrm>
          <a:prstGeom prst="rect">
            <a:avLst/>
          </a:prstGeom>
        </p:spPr>
      </p:pic>
      <p:sp>
        <p:nvSpPr>
          <p:cNvPr id="100" name="bg object 100"/>
          <p:cNvSpPr/>
          <p:nvPr/>
        </p:nvSpPr>
        <p:spPr>
          <a:xfrm>
            <a:off x="7627914" y="197662"/>
            <a:ext cx="362585" cy="429259"/>
          </a:xfrm>
          <a:custGeom>
            <a:avLst/>
            <a:gdLst/>
            <a:ahLst/>
            <a:cxnLst/>
            <a:rect l="l" t="t" r="r" b="b"/>
            <a:pathLst>
              <a:path w="362584" h="429259">
                <a:moveTo>
                  <a:pt x="131077" y="428696"/>
                </a:moveTo>
                <a:lnTo>
                  <a:pt x="88538" y="423137"/>
                </a:lnTo>
                <a:lnTo>
                  <a:pt x="53813" y="402614"/>
                </a:lnTo>
                <a:lnTo>
                  <a:pt x="28833" y="363438"/>
                </a:lnTo>
                <a:lnTo>
                  <a:pt x="8984" y="307215"/>
                </a:lnTo>
                <a:lnTo>
                  <a:pt x="8898" y="306969"/>
                </a:lnTo>
                <a:lnTo>
                  <a:pt x="0" y="258101"/>
                </a:lnTo>
                <a:lnTo>
                  <a:pt x="5518" y="211148"/>
                </a:lnTo>
                <a:lnTo>
                  <a:pt x="28833" y="160422"/>
                </a:lnTo>
                <a:lnTo>
                  <a:pt x="55105" y="113610"/>
                </a:lnTo>
                <a:lnTo>
                  <a:pt x="75013" y="78735"/>
                </a:lnTo>
                <a:lnTo>
                  <a:pt x="100214" y="49266"/>
                </a:lnTo>
                <a:lnTo>
                  <a:pt x="142366" y="18671"/>
                </a:lnTo>
                <a:lnTo>
                  <a:pt x="178605" y="2858"/>
                </a:lnTo>
                <a:lnTo>
                  <a:pt x="202277" y="0"/>
                </a:lnTo>
                <a:lnTo>
                  <a:pt x="218195" y="918"/>
                </a:lnTo>
                <a:lnTo>
                  <a:pt x="262862" y="16827"/>
                </a:lnTo>
                <a:lnTo>
                  <a:pt x="296944" y="49787"/>
                </a:lnTo>
                <a:lnTo>
                  <a:pt x="304555" y="63719"/>
                </a:lnTo>
                <a:lnTo>
                  <a:pt x="313125" y="72544"/>
                </a:lnTo>
                <a:lnTo>
                  <a:pt x="341128" y="112724"/>
                </a:lnTo>
                <a:lnTo>
                  <a:pt x="357917" y="158729"/>
                </a:lnTo>
                <a:lnTo>
                  <a:pt x="362441" y="195198"/>
                </a:lnTo>
                <a:lnTo>
                  <a:pt x="362373" y="207498"/>
                </a:lnTo>
                <a:lnTo>
                  <a:pt x="361513" y="219718"/>
                </a:lnTo>
                <a:lnTo>
                  <a:pt x="359861" y="231855"/>
                </a:lnTo>
                <a:lnTo>
                  <a:pt x="357418" y="243911"/>
                </a:lnTo>
                <a:lnTo>
                  <a:pt x="352871" y="276373"/>
                </a:lnTo>
                <a:lnTo>
                  <a:pt x="344018" y="306969"/>
                </a:lnTo>
                <a:lnTo>
                  <a:pt x="343947" y="307215"/>
                </a:lnTo>
                <a:lnTo>
                  <a:pt x="330645" y="336437"/>
                </a:lnTo>
                <a:lnTo>
                  <a:pt x="312965" y="364039"/>
                </a:lnTo>
                <a:lnTo>
                  <a:pt x="315369" y="369445"/>
                </a:lnTo>
                <a:lnTo>
                  <a:pt x="318973" y="375451"/>
                </a:lnTo>
                <a:lnTo>
                  <a:pt x="318973" y="380857"/>
                </a:lnTo>
                <a:lnTo>
                  <a:pt x="320911" y="390467"/>
                </a:lnTo>
                <a:lnTo>
                  <a:pt x="278125" y="390467"/>
                </a:lnTo>
                <a:lnTo>
                  <a:pt x="266968" y="396250"/>
                </a:lnTo>
                <a:lnTo>
                  <a:pt x="255540" y="401381"/>
                </a:lnTo>
                <a:lnTo>
                  <a:pt x="243841" y="405860"/>
                </a:lnTo>
                <a:lnTo>
                  <a:pt x="231871" y="409687"/>
                </a:lnTo>
                <a:lnTo>
                  <a:pt x="179499" y="422983"/>
                </a:lnTo>
                <a:lnTo>
                  <a:pt x="131077" y="428696"/>
                </a:lnTo>
                <a:close/>
              </a:path>
              <a:path w="362584" h="429259">
                <a:moveTo>
                  <a:pt x="311371" y="410926"/>
                </a:moveTo>
                <a:lnTo>
                  <a:pt x="294945" y="403681"/>
                </a:lnTo>
                <a:lnTo>
                  <a:pt x="286535" y="397675"/>
                </a:lnTo>
                <a:lnTo>
                  <a:pt x="278125" y="390467"/>
                </a:lnTo>
                <a:lnTo>
                  <a:pt x="320911" y="390467"/>
                </a:lnTo>
                <a:lnTo>
                  <a:pt x="322078" y="396250"/>
                </a:lnTo>
                <a:lnTo>
                  <a:pt x="322145" y="396586"/>
                </a:lnTo>
                <a:lnTo>
                  <a:pt x="320024" y="407585"/>
                </a:lnTo>
                <a:lnTo>
                  <a:pt x="311371" y="41092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bg object 101"/>
          <p:cNvSpPr/>
          <p:nvPr/>
        </p:nvSpPr>
        <p:spPr>
          <a:xfrm>
            <a:off x="8701295" y="2795760"/>
            <a:ext cx="175260" cy="259079"/>
          </a:xfrm>
          <a:custGeom>
            <a:avLst/>
            <a:gdLst/>
            <a:ahLst/>
            <a:cxnLst/>
            <a:rect l="l" t="t" r="r" b="b"/>
            <a:pathLst>
              <a:path w="175259" h="259080">
                <a:moveTo>
                  <a:pt x="131628" y="258594"/>
                </a:moveTo>
                <a:lnTo>
                  <a:pt x="92160" y="251340"/>
                </a:lnTo>
                <a:lnTo>
                  <a:pt x="51960" y="228487"/>
                </a:lnTo>
                <a:lnTo>
                  <a:pt x="21559" y="196513"/>
                </a:lnTo>
                <a:lnTo>
                  <a:pt x="10512" y="133981"/>
                </a:lnTo>
                <a:lnTo>
                  <a:pt x="4580" y="112489"/>
                </a:lnTo>
                <a:lnTo>
                  <a:pt x="0" y="89421"/>
                </a:lnTo>
                <a:lnTo>
                  <a:pt x="3078" y="56780"/>
                </a:lnTo>
                <a:lnTo>
                  <a:pt x="5504" y="47420"/>
                </a:lnTo>
                <a:lnTo>
                  <a:pt x="31360" y="13128"/>
                </a:lnTo>
                <a:lnTo>
                  <a:pt x="72255" y="0"/>
                </a:lnTo>
                <a:lnTo>
                  <a:pt x="81940" y="627"/>
                </a:lnTo>
                <a:lnTo>
                  <a:pt x="119177" y="11333"/>
                </a:lnTo>
                <a:lnTo>
                  <a:pt x="152814" y="38812"/>
                </a:lnTo>
                <a:lnTo>
                  <a:pt x="170674" y="78403"/>
                </a:lnTo>
                <a:lnTo>
                  <a:pt x="174794" y="127336"/>
                </a:lnTo>
                <a:lnTo>
                  <a:pt x="172100" y="186067"/>
                </a:lnTo>
                <a:lnTo>
                  <a:pt x="158932" y="236014"/>
                </a:lnTo>
                <a:lnTo>
                  <a:pt x="131628" y="25859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bg object 102"/>
          <p:cNvSpPr/>
          <p:nvPr/>
        </p:nvSpPr>
        <p:spPr>
          <a:xfrm>
            <a:off x="7943208" y="656250"/>
            <a:ext cx="175260" cy="259079"/>
          </a:xfrm>
          <a:custGeom>
            <a:avLst/>
            <a:gdLst/>
            <a:ahLst/>
            <a:cxnLst/>
            <a:rect l="l" t="t" r="r" b="b"/>
            <a:pathLst>
              <a:path w="175259" h="259080">
                <a:moveTo>
                  <a:pt x="131628" y="258627"/>
                </a:moveTo>
                <a:lnTo>
                  <a:pt x="92160" y="251204"/>
                </a:lnTo>
                <a:lnTo>
                  <a:pt x="51960" y="228520"/>
                </a:lnTo>
                <a:lnTo>
                  <a:pt x="21559" y="196714"/>
                </a:lnTo>
                <a:lnTo>
                  <a:pt x="10512" y="133750"/>
                </a:lnTo>
                <a:lnTo>
                  <a:pt x="4580" y="112221"/>
                </a:lnTo>
                <a:lnTo>
                  <a:pt x="0" y="89115"/>
                </a:lnTo>
                <a:lnTo>
                  <a:pt x="3078" y="56211"/>
                </a:lnTo>
                <a:lnTo>
                  <a:pt x="5568" y="46908"/>
                </a:lnTo>
                <a:lnTo>
                  <a:pt x="31545" y="12914"/>
                </a:lnTo>
                <a:lnTo>
                  <a:pt x="72334" y="0"/>
                </a:lnTo>
                <a:lnTo>
                  <a:pt x="81982" y="649"/>
                </a:lnTo>
                <a:lnTo>
                  <a:pt x="119177" y="11365"/>
                </a:lnTo>
                <a:lnTo>
                  <a:pt x="152814" y="38845"/>
                </a:lnTo>
                <a:lnTo>
                  <a:pt x="170674" y="78435"/>
                </a:lnTo>
                <a:lnTo>
                  <a:pt x="174794" y="127453"/>
                </a:lnTo>
                <a:lnTo>
                  <a:pt x="172100" y="186325"/>
                </a:lnTo>
                <a:lnTo>
                  <a:pt x="158932" y="236300"/>
                </a:lnTo>
                <a:lnTo>
                  <a:pt x="131628" y="25862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bg object 103"/>
          <p:cNvSpPr/>
          <p:nvPr/>
        </p:nvSpPr>
        <p:spPr>
          <a:xfrm>
            <a:off x="3708773" y="1125485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5" h="259715">
                <a:moveTo>
                  <a:pt x="131713" y="259092"/>
                </a:moveTo>
                <a:lnTo>
                  <a:pt x="92329" y="251837"/>
                </a:lnTo>
                <a:lnTo>
                  <a:pt x="52270" y="228984"/>
                </a:lnTo>
                <a:lnTo>
                  <a:pt x="21897" y="197010"/>
                </a:lnTo>
                <a:lnTo>
                  <a:pt x="10343" y="134562"/>
                </a:lnTo>
                <a:lnTo>
                  <a:pt x="4439" y="113211"/>
                </a:lnTo>
                <a:lnTo>
                  <a:pt x="0" y="90171"/>
                </a:lnTo>
                <a:lnTo>
                  <a:pt x="3163" y="57277"/>
                </a:lnTo>
                <a:lnTo>
                  <a:pt x="5394" y="48081"/>
                </a:lnTo>
                <a:lnTo>
                  <a:pt x="30009" y="13992"/>
                </a:lnTo>
                <a:lnTo>
                  <a:pt x="69662" y="0"/>
                </a:lnTo>
                <a:lnTo>
                  <a:pt x="79157" y="296"/>
                </a:lnTo>
                <a:lnTo>
                  <a:pt x="116104" y="10621"/>
                </a:lnTo>
                <a:lnTo>
                  <a:pt x="149655" y="37858"/>
                </a:lnTo>
                <a:lnTo>
                  <a:pt x="167755" y="77098"/>
                </a:lnTo>
                <a:lnTo>
                  <a:pt x="171838" y="125806"/>
                </a:lnTo>
                <a:lnTo>
                  <a:pt x="170233" y="185213"/>
                </a:lnTo>
                <a:lnTo>
                  <a:pt x="158378" y="236061"/>
                </a:lnTo>
                <a:lnTo>
                  <a:pt x="131713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bg object 104"/>
          <p:cNvSpPr/>
          <p:nvPr/>
        </p:nvSpPr>
        <p:spPr>
          <a:xfrm>
            <a:off x="7493536" y="616920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5">
                <a:moveTo>
                  <a:pt x="131375" y="259516"/>
                </a:moveTo>
                <a:lnTo>
                  <a:pt x="91908" y="252261"/>
                </a:lnTo>
                <a:lnTo>
                  <a:pt x="51707" y="229409"/>
                </a:lnTo>
                <a:lnTo>
                  <a:pt x="21306" y="197434"/>
                </a:lnTo>
                <a:lnTo>
                  <a:pt x="10268" y="134902"/>
                </a:lnTo>
                <a:lnTo>
                  <a:pt x="4402" y="113410"/>
                </a:lnTo>
                <a:lnTo>
                  <a:pt x="0" y="90342"/>
                </a:lnTo>
                <a:lnTo>
                  <a:pt x="3425" y="57701"/>
                </a:lnTo>
                <a:lnTo>
                  <a:pt x="5662" y="48490"/>
                </a:lnTo>
                <a:lnTo>
                  <a:pt x="30241" y="14279"/>
                </a:lnTo>
                <a:lnTo>
                  <a:pt x="69874" y="0"/>
                </a:lnTo>
                <a:lnTo>
                  <a:pt x="84084" y="790"/>
                </a:lnTo>
                <a:lnTo>
                  <a:pt x="122753" y="14055"/>
                </a:lnTo>
                <a:lnTo>
                  <a:pt x="153888" y="43999"/>
                </a:lnTo>
                <a:lnTo>
                  <a:pt x="172007" y="127497"/>
                </a:lnTo>
                <a:lnTo>
                  <a:pt x="170346" y="186764"/>
                </a:lnTo>
                <a:lnTo>
                  <a:pt x="158210" y="236908"/>
                </a:lnTo>
                <a:lnTo>
                  <a:pt x="131375" y="2595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bg object 105"/>
          <p:cNvSpPr/>
          <p:nvPr/>
        </p:nvSpPr>
        <p:spPr>
          <a:xfrm>
            <a:off x="5279694" y="2208300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80">
                <a:moveTo>
                  <a:pt x="131628" y="258628"/>
                </a:moveTo>
                <a:lnTo>
                  <a:pt x="92160" y="251204"/>
                </a:lnTo>
                <a:lnTo>
                  <a:pt x="51960" y="228521"/>
                </a:lnTo>
                <a:lnTo>
                  <a:pt x="21559" y="196715"/>
                </a:lnTo>
                <a:lnTo>
                  <a:pt x="10512" y="133751"/>
                </a:lnTo>
                <a:lnTo>
                  <a:pt x="4580" y="112222"/>
                </a:lnTo>
                <a:lnTo>
                  <a:pt x="0" y="89116"/>
                </a:lnTo>
                <a:lnTo>
                  <a:pt x="3078" y="56213"/>
                </a:lnTo>
                <a:lnTo>
                  <a:pt x="5568" y="46909"/>
                </a:lnTo>
                <a:lnTo>
                  <a:pt x="31545" y="12915"/>
                </a:lnTo>
                <a:lnTo>
                  <a:pt x="72334" y="0"/>
                </a:lnTo>
                <a:lnTo>
                  <a:pt x="81982" y="649"/>
                </a:lnTo>
                <a:lnTo>
                  <a:pt x="91381" y="2755"/>
                </a:lnTo>
                <a:lnTo>
                  <a:pt x="98594" y="4071"/>
                </a:lnTo>
                <a:lnTo>
                  <a:pt x="137660" y="23039"/>
                </a:lnTo>
                <a:lnTo>
                  <a:pt x="164120" y="57582"/>
                </a:lnTo>
                <a:lnTo>
                  <a:pt x="174541" y="127454"/>
                </a:lnTo>
                <a:lnTo>
                  <a:pt x="171875" y="186326"/>
                </a:lnTo>
                <a:lnTo>
                  <a:pt x="158848" y="236301"/>
                </a:lnTo>
                <a:lnTo>
                  <a:pt x="131628" y="25862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bg object 106"/>
          <p:cNvSpPr/>
          <p:nvPr/>
        </p:nvSpPr>
        <p:spPr>
          <a:xfrm>
            <a:off x="8321904" y="152666"/>
            <a:ext cx="327025" cy="341630"/>
          </a:xfrm>
          <a:custGeom>
            <a:avLst/>
            <a:gdLst/>
            <a:ahLst/>
            <a:cxnLst/>
            <a:rect l="l" t="t" r="r" b="b"/>
            <a:pathLst>
              <a:path w="327025" h="341630">
                <a:moveTo>
                  <a:pt x="131375" y="341163"/>
                </a:moveTo>
                <a:lnTo>
                  <a:pt x="91908" y="333908"/>
                </a:lnTo>
                <a:lnTo>
                  <a:pt x="51707" y="311056"/>
                </a:lnTo>
                <a:lnTo>
                  <a:pt x="21306" y="279081"/>
                </a:lnTo>
                <a:lnTo>
                  <a:pt x="10268" y="216549"/>
                </a:lnTo>
                <a:lnTo>
                  <a:pt x="4402" y="195057"/>
                </a:lnTo>
                <a:lnTo>
                  <a:pt x="0" y="171989"/>
                </a:lnTo>
                <a:lnTo>
                  <a:pt x="3426" y="139348"/>
                </a:lnTo>
                <a:lnTo>
                  <a:pt x="4501" y="131968"/>
                </a:lnTo>
                <a:lnTo>
                  <a:pt x="29089" y="95767"/>
                </a:lnTo>
                <a:lnTo>
                  <a:pt x="63496" y="83488"/>
                </a:lnTo>
                <a:lnTo>
                  <a:pt x="63496" y="73278"/>
                </a:lnTo>
                <a:lnTo>
                  <a:pt x="82324" y="34254"/>
                </a:lnTo>
                <a:lnTo>
                  <a:pt x="116622" y="7778"/>
                </a:lnTo>
                <a:lnTo>
                  <a:pt x="144591" y="0"/>
                </a:lnTo>
                <a:lnTo>
                  <a:pt x="195331" y="703"/>
                </a:lnTo>
                <a:lnTo>
                  <a:pt x="255420" y="9685"/>
                </a:lnTo>
                <a:lnTo>
                  <a:pt x="305598" y="27789"/>
                </a:lnTo>
                <a:lnTo>
                  <a:pt x="326604" y="55859"/>
                </a:lnTo>
                <a:lnTo>
                  <a:pt x="316420" y="92873"/>
                </a:lnTo>
                <a:lnTo>
                  <a:pt x="290637" y="130338"/>
                </a:lnTo>
                <a:lnTo>
                  <a:pt x="256406" y="157893"/>
                </a:lnTo>
                <a:lnTo>
                  <a:pt x="235203" y="162239"/>
                </a:lnTo>
                <a:lnTo>
                  <a:pt x="195950" y="162239"/>
                </a:lnTo>
                <a:lnTo>
                  <a:pt x="183486" y="162973"/>
                </a:lnTo>
                <a:lnTo>
                  <a:pt x="171022" y="165175"/>
                </a:lnTo>
                <a:lnTo>
                  <a:pt x="174288" y="215732"/>
                </a:lnTo>
                <a:lnTo>
                  <a:pt x="171472" y="272765"/>
                </a:lnTo>
                <a:lnTo>
                  <a:pt x="158519" y="320000"/>
                </a:lnTo>
                <a:lnTo>
                  <a:pt x="131375" y="341163"/>
                </a:lnTo>
                <a:close/>
              </a:path>
              <a:path w="327025" h="341630">
                <a:moveTo>
                  <a:pt x="220880" y="165175"/>
                </a:moveTo>
                <a:lnTo>
                  <a:pt x="208415" y="162973"/>
                </a:lnTo>
                <a:lnTo>
                  <a:pt x="195950" y="162239"/>
                </a:lnTo>
                <a:lnTo>
                  <a:pt x="235203" y="162239"/>
                </a:lnTo>
                <a:lnTo>
                  <a:pt x="220880" y="16517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7" name="bg object 107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12387129" y="373999"/>
            <a:ext cx="208652" cy="240352"/>
          </a:xfrm>
          <a:prstGeom prst="rect">
            <a:avLst/>
          </a:prstGeom>
        </p:spPr>
      </p:pic>
      <p:pic>
        <p:nvPicPr>
          <p:cNvPr id="108" name="bg object 108"/>
          <p:cNvPicPr/>
          <p:nvPr/>
        </p:nvPicPr>
        <p:blipFill>
          <a:blip r:embed="rId81" cstate="print"/>
          <a:stretch>
            <a:fillRect/>
          </a:stretch>
        </p:blipFill>
        <p:spPr>
          <a:xfrm>
            <a:off x="3432609" y="1244628"/>
            <a:ext cx="115334" cy="133341"/>
          </a:xfrm>
          <a:prstGeom prst="rect">
            <a:avLst/>
          </a:prstGeom>
        </p:spPr>
      </p:pic>
      <p:sp>
        <p:nvSpPr>
          <p:cNvPr id="109" name="bg object 109"/>
          <p:cNvSpPr/>
          <p:nvPr/>
        </p:nvSpPr>
        <p:spPr>
          <a:xfrm>
            <a:off x="14994752" y="8436402"/>
            <a:ext cx="751840" cy="701040"/>
          </a:xfrm>
          <a:custGeom>
            <a:avLst/>
            <a:gdLst/>
            <a:ahLst/>
            <a:cxnLst/>
            <a:rect l="l" t="t" r="r" b="b"/>
            <a:pathLst>
              <a:path w="751840" h="701040">
                <a:moveTo>
                  <a:pt x="483126" y="700791"/>
                </a:moveTo>
                <a:lnTo>
                  <a:pt x="420094" y="694427"/>
                </a:lnTo>
                <a:lnTo>
                  <a:pt x="360166" y="673873"/>
                </a:lnTo>
                <a:lnTo>
                  <a:pt x="308722" y="646077"/>
                </a:lnTo>
                <a:lnTo>
                  <a:pt x="264233" y="616809"/>
                </a:lnTo>
                <a:lnTo>
                  <a:pt x="223646" y="582002"/>
                </a:lnTo>
                <a:lnTo>
                  <a:pt x="187940" y="542497"/>
                </a:lnTo>
                <a:lnTo>
                  <a:pt x="153114" y="491970"/>
                </a:lnTo>
                <a:lnTo>
                  <a:pt x="123079" y="430104"/>
                </a:lnTo>
                <a:lnTo>
                  <a:pt x="108924" y="381953"/>
                </a:lnTo>
                <a:lnTo>
                  <a:pt x="108730" y="366825"/>
                </a:lnTo>
                <a:lnTo>
                  <a:pt x="111326" y="351921"/>
                </a:lnTo>
                <a:lnTo>
                  <a:pt x="116713" y="337239"/>
                </a:lnTo>
                <a:lnTo>
                  <a:pt x="131129" y="282657"/>
                </a:lnTo>
                <a:lnTo>
                  <a:pt x="129891" y="265867"/>
                </a:lnTo>
                <a:lnTo>
                  <a:pt x="116713" y="251949"/>
                </a:lnTo>
                <a:lnTo>
                  <a:pt x="86565" y="238594"/>
                </a:lnTo>
                <a:lnTo>
                  <a:pt x="55291" y="229350"/>
                </a:lnTo>
                <a:lnTo>
                  <a:pt x="27846" y="216389"/>
                </a:lnTo>
                <a:lnTo>
                  <a:pt x="9187" y="191885"/>
                </a:lnTo>
                <a:lnTo>
                  <a:pt x="6132" y="183184"/>
                </a:lnTo>
                <a:lnTo>
                  <a:pt x="430" y="156230"/>
                </a:lnTo>
                <a:lnTo>
                  <a:pt x="0" y="128683"/>
                </a:lnTo>
                <a:lnTo>
                  <a:pt x="4873" y="101528"/>
                </a:lnTo>
                <a:lnTo>
                  <a:pt x="29610" y="52536"/>
                </a:lnTo>
                <a:lnTo>
                  <a:pt x="62048" y="31270"/>
                </a:lnTo>
                <a:lnTo>
                  <a:pt x="105749" y="10342"/>
                </a:lnTo>
                <a:lnTo>
                  <a:pt x="150576" y="0"/>
                </a:lnTo>
                <a:lnTo>
                  <a:pt x="186393" y="10492"/>
                </a:lnTo>
                <a:lnTo>
                  <a:pt x="209003" y="33879"/>
                </a:lnTo>
                <a:lnTo>
                  <a:pt x="242061" y="80429"/>
                </a:lnTo>
                <a:lnTo>
                  <a:pt x="265686" y="107195"/>
                </a:lnTo>
                <a:lnTo>
                  <a:pt x="292286" y="124444"/>
                </a:lnTo>
                <a:lnTo>
                  <a:pt x="319900" y="124913"/>
                </a:lnTo>
                <a:lnTo>
                  <a:pt x="358101" y="118175"/>
                </a:lnTo>
                <a:lnTo>
                  <a:pt x="448995" y="110584"/>
                </a:lnTo>
                <a:lnTo>
                  <a:pt x="514073" y="115572"/>
                </a:lnTo>
                <a:lnTo>
                  <a:pt x="576239" y="135463"/>
                </a:lnTo>
                <a:lnTo>
                  <a:pt x="632125" y="169179"/>
                </a:lnTo>
                <a:lnTo>
                  <a:pt x="686818" y="228224"/>
                </a:lnTo>
                <a:lnTo>
                  <a:pt x="711826" y="275221"/>
                </a:lnTo>
                <a:lnTo>
                  <a:pt x="731266" y="327451"/>
                </a:lnTo>
                <a:lnTo>
                  <a:pt x="744632" y="380689"/>
                </a:lnTo>
                <a:lnTo>
                  <a:pt x="751420" y="430712"/>
                </a:lnTo>
                <a:lnTo>
                  <a:pt x="751126" y="473296"/>
                </a:lnTo>
                <a:lnTo>
                  <a:pt x="729568" y="535976"/>
                </a:lnTo>
                <a:lnTo>
                  <a:pt x="690522" y="591235"/>
                </a:lnTo>
                <a:lnTo>
                  <a:pt x="645005" y="634549"/>
                </a:lnTo>
                <a:lnTo>
                  <a:pt x="600552" y="668785"/>
                </a:lnTo>
                <a:lnTo>
                  <a:pt x="545952" y="692633"/>
                </a:lnTo>
                <a:lnTo>
                  <a:pt x="514774" y="698512"/>
                </a:lnTo>
                <a:lnTo>
                  <a:pt x="483126" y="7007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0" name="bg object 110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7866995" y="3799747"/>
            <a:ext cx="115334" cy="133341"/>
          </a:xfrm>
          <a:prstGeom prst="rect">
            <a:avLst/>
          </a:prstGeom>
        </p:spPr>
      </p:pic>
      <p:pic>
        <p:nvPicPr>
          <p:cNvPr id="111" name="bg object 111"/>
          <p:cNvPicPr/>
          <p:nvPr/>
        </p:nvPicPr>
        <p:blipFill>
          <a:blip r:embed="rId83" cstate="print"/>
          <a:stretch>
            <a:fillRect/>
          </a:stretch>
        </p:blipFill>
        <p:spPr>
          <a:xfrm>
            <a:off x="8238828" y="9227726"/>
            <a:ext cx="115334" cy="133942"/>
          </a:xfrm>
          <a:prstGeom prst="rect">
            <a:avLst/>
          </a:prstGeom>
        </p:spPr>
      </p:pic>
      <p:sp>
        <p:nvSpPr>
          <p:cNvPr id="112" name="bg object 112"/>
          <p:cNvSpPr/>
          <p:nvPr/>
        </p:nvSpPr>
        <p:spPr>
          <a:xfrm>
            <a:off x="10435522" y="6851981"/>
            <a:ext cx="213360" cy="306705"/>
          </a:xfrm>
          <a:custGeom>
            <a:avLst/>
            <a:gdLst/>
            <a:ahLst/>
            <a:cxnLst/>
            <a:rect l="l" t="t" r="r" b="b"/>
            <a:pathLst>
              <a:path w="213359" h="306704">
                <a:moveTo>
                  <a:pt x="144244" y="306542"/>
                </a:moveTo>
                <a:lnTo>
                  <a:pt x="136947" y="304965"/>
                </a:lnTo>
                <a:lnTo>
                  <a:pt x="130009" y="302538"/>
                </a:lnTo>
                <a:lnTo>
                  <a:pt x="123431" y="299259"/>
                </a:lnTo>
                <a:lnTo>
                  <a:pt x="117212" y="295129"/>
                </a:lnTo>
                <a:lnTo>
                  <a:pt x="113008" y="296330"/>
                </a:lnTo>
                <a:lnTo>
                  <a:pt x="78976" y="274328"/>
                </a:lnTo>
                <a:lnTo>
                  <a:pt x="58904" y="251482"/>
                </a:lnTo>
                <a:lnTo>
                  <a:pt x="58904" y="243874"/>
                </a:lnTo>
                <a:lnTo>
                  <a:pt x="62548" y="236266"/>
                </a:lnTo>
                <a:lnTo>
                  <a:pt x="42152" y="220246"/>
                </a:lnTo>
                <a:lnTo>
                  <a:pt x="25980" y="201805"/>
                </a:lnTo>
                <a:lnTo>
                  <a:pt x="15327" y="182124"/>
                </a:lnTo>
                <a:lnTo>
                  <a:pt x="11488" y="162388"/>
                </a:lnTo>
                <a:lnTo>
                  <a:pt x="10512" y="134561"/>
                </a:lnTo>
                <a:lnTo>
                  <a:pt x="4580" y="113210"/>
                </a:lnTo>
                <a:lnTo>
                  <a:pt x="0" y="90170"/>
                </a:lnTo>
                <a:lnTo>
                  <a:pt x="3078" y="57276"/>
                </a:lnTo>
                <a:lnTo>
                  <a:pt x="5309" y="48081"/>
                </a:lnTo>
                <a:lnTo>
                  <a:pt x="29924" y="13993"/>
                </a:lnTo>
                <a:lnTo>
                  <a:pt x="69578" y="0"/>
                </a:lnTo>
                <a:lnTo>
                  <a:pt x="83756" y="920"/>
                </a:lnTo>
                <a:lnTo>
                  <a:pt x="128701" y="17753"/>
                </a:lnTo>
                <a:lnTo>
                  <a:pt x="157738" y="49853"/>
                </a:lnTo>
                <a:lnTo>
                  <a:pt x="169780" y="101123"/>
                </a:lnTo>
                <a:lnTo>
                  <a:pt x="170483" y="125149"/>
                </a:lnTo>
                <a:lnTo>
                  <a:pt x="169780" y="149174"/>
                </a:lnTo>
                <a:lnTo>
                  <a:pt x="167671" y="173200"/>
                </a:lnTo>
                <a:lnTo>
                  <a:pt x="194064" y="180670"/>
                </a:lnTo>
                <a:lnTo>
                  <a:pt x="207617" y="198277"/>
                </a:lnTo>
                <a:lnTo>
                  <a:pt x="212611" y="222866"/>
                </a:lnTo>
                <a:lnTo>
                  <a:pt x="213324" y="251284"/>
                </a:lnTo>
                <a:lnTo>
                  <a:pt x="202530" y="276388"/>
                </a:lnTo>
                <a:lnTo>
                  <a:pt x="178784" y="293553"/>
                </a:lnTo>
                <a:lnTo>
                  <a:pt x="155038" y="303398"/>
                </a:lnTo>
                <a:lnTo>
                  <a:pt x="144244" y="30654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3" name="bg object 113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7363004" y="9807943"/>
            <a:ext cx="115334" cy="133341"/>
          </a:xfrm>
          <a:prstGeom prst="rect">
            <a:avLst/>
          </a:prstGeom>
        </p:spPr>
      </p:pic>
      <p:pic>
        <p:nvPicPr>
          <p:cNvPr id="114" name="bg object 114"/>
          <p:cNvPicPr/>
          <p:nvPr/>
        </p:nvPicPr>
        <p:blipFill>
          <a:blip r:embed="rId85" cstate="print"/>
          <a:stretch>
            <a:fillRect/>
          </a:stretch>
        </p:blipFill>
        <p:spPr>
          <a:xfrm>
            <a:off x="16452836" y="8918997"/>
            <a:ext cx="115333" cy="133942"/>
          </a:xfrm>
          <a:prstGeom prst="rect">
            <a:avLst/>
          </a:prstGeom>
        </p:spPr>
      </p:pic>
      <p:pic>
        <p:nvPicPr>
          <p:cNvPr id="115" name="bg object 115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16831878" y="6520644"/>
            <a:ext cx="115334" cy="133341"/>
          </a:xfrm>
          <a:prstGeom prst="rect">
            <a:avLst/>
          </a:prstGeom>
        </p:spPr>
      </p:pic>
      <p:pic>
        <p:nvPicPr>
          <p:cNvPr id="116" name="bg object 116"/>
          <p:cNvPicPr/>
          <p:nvPr/>
        </p:nvPicPr>
        <p:blipFill>
          <a:blip r:embed="rId87" cstate="print"/>
          <a:stretch>
            <a:fillRect/>
          </a:stretch>
        </p:blipFill>
        <p:spPr>
          <a:xfrm>
            <a:off x="15796866" y="8096122"/>
            <a:ext cx="115334" cy="133942"/>
          </a:xfrm>
          <a:prstGeom prst="rect">
            <a:avLst/>
          </a:prstGeom>
        </p:spPr>
      </p:pic>
      <p:pic>
        <p:nvPicPr>
          <p:cNvPr id="117" name="bg object 117"/>
          <p:cNvPicPr/>
          <p:nvPr/>
        </p:nvPicPr>
        <p:blipFill>
          <a:blip r:embed="rId88" cstate="print"/>
          <a:stretch>
            <a:fillRect/>
          </a:stretch>
        </p:blipFill>
        <p:spPr>
          <a:xfrm>
            <a:off x="16299056" y="7107469"/>
            <a:ext cx="115333" cy="133341"/>
          </a:xfrm>
          <a:prstGeom prst="rect">
            <a:avLst/>
          </a:prstGeom>
        </p:spPr>
      </p:pic>
      <p:pic>
        <p:nvPicPr>
          <p:cNvPr id="118" name="bg object 118"/>
          <p:cNvPicPr/>
          <p:nvPr/>
        </p:nvPicPr>
        <p:blipFill>
          <a:blip r:embed="rId89" cstate="print"/>
          <a:stretch>
            <a:fillRect/>
          </a:stretch>
        </p:blipFill>
        <p:spPr>
          <a:xfrm>
            <a:off x="5497223" y="6904453"/>
            <a:ext cx="115334" cy="133941"/>
          </a:xfrm>
          <a:prstGeom prst="rect">
            <a:avLst/>
          </a:prstGeom>
        </p:spPr>
      </p:pic>
      <p:pic>
        <p:nvPicPr>
          <p:cNvPr id="119" name="bg object 119"/>
          <p:cNvPicPr/>
          <p:nvPr/>
        </p:nvPicPr>
        <p:blipFill>
          <a:blip r:embed="rId90" cstate="print"/>
          <a:stretch>
            <a:fillRect/>
          </a:stretch>
        </p:blipFill>
        <p:spPr>
          <a:xfrm>
            <a:off x="2946040" y="5238279"/>
            <a:ext cx="115334" cy="132741"/>
          </a:xfrm>
          <a:prstGeom prst="rect">
            <a:avLst/>
          </a:prstGeom>
        </p:spPr>
      </p:pic>
      <p:pic>
        <p:nvPicPr>
          <p:cNvPr id="120" name="bg object 120"/>
          <p:cNvPicPr/>
          <p:nvPr/>
        </p:nvPicPr>
        <p:blipFill>
          <a:blip r:embed="rId91" cstate="print"/>
          <a:stretch>
            <a:fillRect/>
          </a:stretch>
        </p:blipFill>
        <p:spPr>
          <a:xfrm>
            <a:off x="3107028" y="4698905"/>
            <a:ext cx="115334" cy="133341"/>
          </a:xfrm>
          <a:prstGeom prst="rect">
            <a:avLst/>
          </a:prstGeom>
        </p:spPr>
      </p:pic>
      <p:pic>
        <p:nvPicPr>
          <p:cNvPr id="121" name="bg object 121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8347557" y="5563826"/>
            <a:ext cx="115334" cy="133341"/>
          </a:xfrm>
          <a:prstGeom prst="rect">
            <a:avLst/>
          </a:prstGeom>
        </p:spPr>
      </p:pic>
      <p:pic>
        <p:nvPicPr>
          <p:cNvPr id="122" name="bg object 122"/>
          <p:cNvPicPr/>
          <p:nvPr/>
        </p:nvPicPr>
        <p:blipFill>
          <a:blip r:embed="rId92" cstate="print"/>
          <a:stretch>
            <a:fillRect/>
          </a:stretch>
        </p:blipFill>
        <p:spPr>
          <a:xfrm>
            <a:off x="8026180" y="5263506"/>
            <a:ext cx="115334" cy="133341"/>
          </a:xfrm>
          <a:prstGeom prst="rect">
            <a:avLst/>
          </a:prstGeom>
        </p:spPr>
      </p:pic>
      <p:pic>
        <p:nvPicPr>
          <p:cNvPr id="123" name="bg object 123"/>
          <p:cNvPicPr/>
          <p:nvPr/>
        </p:nvPicPr>
        <p:blipFill>
          <a:blip r:embed="rId93" cstate="print"/>
          <a:stretch>
            <a:fillRect/>
          </a:stretch>
        </p:blipFill>
        <p:spPr>
          <a:xfrm>
            <a:off x="12088731" y="6720057"/>
            <a:ext cx="115334" cy="133942"/>
          </a:xfrm>
          <a:prstGeom prst="rect">
            <a:avLst/>
          </a:prstGeom>
        </p:spPr>
      </p:pic>
      <p:pic>
        <p:nvPicPr>
          <p:cNvPr id="124" name="bg object 124"/>
          <p:cNvPicPr/>
          <p:nvPr/>
        </p:nvPicPr>
        <p:blipFill>
          <a:blip r:embed="rId94" cstate="print"/>
          <a:stretch>
            <a:fillRect/>
          </a:stretch>
        </p:blipFill>
        <p:spPr>
          <a:xfrm>
            <a:off x="9564579" y="4243020"/>
            <a:ext cx="115334" cy="133341"/>
          </a:xfrm>
          <a:prstGeom prst="rect">
            <a:avLst/>
          </a:prstGeom>
        </p:spPr>
      </p:pic>
      <p:pic>
        <p:nvPicPr>
          <p:cNvPr id="125" name="bg object 125"/>
          <p:cNvPicPr/>
          <p:nvPr/>
        </p:nvPicPr>
        <p:blipFill>
          <a:blip r:embed="rId95" cstate="print"/>
          <a:stretch>
            <a:fillRect/>
          </a:stretch>
        </p:blipFill>
        <p:spPr>
          <a:xfrm>
            <a:off x="8241232" y="6580108"/>
            <a:ext cx="115334" cy="133941"/>
          </a:xfrm>
          <a:prstGeom prst="rect">
            <a:avLst/>
          </a:prstGeom>
        </p:spPr>
      </p:pic>
      <p:pic>
        <p:nvPicPr>
          <p:cNvPr id="126" name="bg object 126"/>
          <p:cNvPicPr/>
          <p:nvPr/>
        </p:nvPicPr>
        <p:blipFill>
          <a:blip r:embed="rId96" cstate="print"/>
          <a:stretch>
            <a:fillRect/>
          </a:stretch>
        </p:blipFill>
        <p:spPr>
          <a:xfrm>
            <a:off x="8049607" y="7157922"/>
            <a:ext cx="115334" cy="133342"/>
          </a:xfrm>
          <a:prstGeom prst="rect">
            <a:avLst/>
          </a:prstGeom>
        </p:spPr>
      </p:pic>
      <p:pic>
        <p:nvPicPr>
          <p:cNvPr id="127" name="bg object 127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9191543" y="6172874"/>
            <a:ext cx="115334" cy="133341"/>
          </a:xfrm>
          <a:prstGeom prst="rect">
            <a:avLst/>
          </a:prstGeom>
        </p:spPr>
      </p:pic>
      <p:pic>
        <p:nvPicPr>
          <p:cNvPr id="128" name="bg object 128"/>
          <p:cNvPicPr/>
          <p:nvPr/>
        </p:nvPicPr>
        <p:blipFill>
          <a:blip r:embed="rId98" cstate="print"/>
          <a:stretch>
            <a:fillRect/>
          </a:stretch>
        </p:blipFill>
        <p:spPr>
          <a:xfrm>
            <a:off x="8862358" y="9232531"/>
            <a:ext cx="115334" cy="133942"/>
          </a:xfrm>
          <a:prstGeom prst="rect">
            <a:avLst/>
          </a:prstGeom>
        </p:spPr>
      </p:pic>
      <p:pic>
        <p:nvPicPr>
          <p:cNvPr id="129" name="bg object 129"/>
          <p:cNvPicPr/>
          <p:nvPr/>
        </p:nvPicPr>
        <p:blipFill>
          <a:blip r:embed="rId99" cstate="print"/>
          <a:stretch>
            <a:fillRect/>
          </a:stretch>
        </p:blipFill>
        <p:spPr>
          <a:xfrm>
            <a:off x="12604134" y="9532851"/>
            <a:ext cx="115334" cy="132741"/>
          </a:xfrm>
          <a:prstGeom prst="rect">
            <a:avLst/>
          </a:prstGeom>
        </p:spPr>
      </p:pic>
      <p:pic>
        <p:nvPicPr>
          <p:cNvPr id="130" name="bg object 130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12930916" y="6329041"/>
            <a:ext cx="115334" cy="133941"/>
          </a:xfrm>
          <a:prstGeom prst="rect">
            <a:avLst/>
          </a:prstGeom>
        </p:spPr>
      </p:pic>
      <p:pic>
        <p:nvPicPr>
          <p:cNvPr id="131" name="bg object 131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17397138" y="5886370"/>
            <a:ext cx="115934" cy="133942"/>
          </a:xfrm>
          <a:prstGeom prst="rect">
            <a:avLst/>
          </a:prstGeom>
        </p:spPr>
      </p:pic>
      <p:pic>
        <p:nvPicPr>
          <p:cNvPr id="132" name="bg object 132"/>
          <p:cNvPicPr/>
          <p:nvPr/>
        </p:nvPicPr>
        <p:blipFill>
          <a:blip r:embed="rId102" cstate="print"/>
          <a:stretch>
            <a:fillRect/>
          </a:stretch>
        </p:blipFill>
        <p:spPr>
          <a:xfrm>
            <a:off x="17030109" y="7876287"/>
            <a:ext cx="115934" cy="133942"/>
          </a:xfrm>
          <a:prstGeom prst="rect">
            <a:avLst/>
          </a:prstGeom>
        </p:spPr>
      </p:pic>
      <p:pic>
        <p:nvPicPr>
          <p:cNvPr id="133" name="bg object 133"/>
          <p:cNvPicPr/>
          <p:nvPr/>
        </p:nvPicPr>
        <p:blipFill>
          <a:blip r:embed="rId103" cstate="print"/>
          <a:stretch>
            <a:fillRect/>
          </a:stretch>
        </p:blipFill>
        <p:spPr>
          <a:xfrm>
            <a:off x="12322198" y="8784454"/>
            <a:ext cx="63702" cy="72123"/>
          </a:xfrm>
          <a:prstGeom prst="rect">
            <a:avLst/>
          </a:prstGeom>
        </p:spPr>
      </p:pic>
      <p:pic>
        <p:nvPicPr>
          <p:cNvPr id="134" name="bg object 134"/>
          <p:cNvPicPr/>
          <p:nvPr/>
        </p:nvPicPr>
        <p:blipFill>
          <a:blip r:embed="rId104" cstate="print"/>
          <a:stretch>
            <a:fillRect/>
          </a:stretch>
        </p:blipFill>
        <p:spPr>
          <a:xfrm>
            <a:off x="12065698" y="8789259"/>
            <a:ext cx="64049" cy="72377"/>
          </a:xfrm>
          <a:prstGeom prst="rect">
            <a:avLst/>
          </a:prstGeom>
        </p:spPr>
      </p:pic>
      <p:pic>
        <p:nvPicPr>
          <p:cNvPr id="135" name="bg object 135"/>
          <p:cNvPicPr/>
          <p:nvPr/>
        </p:nvPicPr>
        <p:blipFill>
          <a:blip r:embed="rId105" cstate="print"/>
          <a:stretch>
            <a:fillRect/>
          </a:stretch>
        </p:blipFill>
        <p:spPr>
          <a:xfrm>
            <a:off x="9914582" y="9913656"/>
            <a:ext cx="63702" cy="72376"/>
          </a:xfrm>
          <a:prstGeom prst="rect">
            <a:avLst/>
          </a:prstGeom>
        </p:spPr>
      </p:pic>
      <p:pic>
        <p:nvPicPr>
          <p:cNvPr id="136" name="bg object 136"/>
          <p:cNvPicPr/>
          <p:nvPr/>
        </p:nvPicPr>
        <p:blipFill>
          <a:blip r:embed="rId106" cstate="print"/>
          <a:stretch>
            <a:fillRect/>
          </a:stretch>
        </p:blipFill>
        <p:spPr>
          <a:xfrm>
            <a:off x="11017924" y="10026576"/>
            <a:ext cx="63851" cy="72714"/>
          </a:xfrm>
          <a:prstGeom prst="rect">
            <a:avLst/>
          </a:prstGeom>
        </p:spPr>
      </p:pic>
      <p:pic>
        <p:nvPicPr>
          <p:cNvPr id="137" name="bg object 137"/>
          <p:cNvPicPr/>
          <p:nvPr/>
        </p:nvPicPr>
        <p:blipFill>
          <a:blip r:embed="rId107" cstate="print"/>
          <a:stretch>
            <a:fillRect/>
          </a:stretch>
        </p:blipFill>
        <p:spPr>
          <a:xfrm>
            <a:off x="9620839" y="9122014"/>
            <a:ext cx="63702" cy="72123"/>
          </a:xfrm>
          <a:prstGeom prst="rect">
            <a:avLst/>
          </a:prstGeom>
        </p:spPr>
      </p:pic>
      <p:pic>
        <p:nvPicPr>
          <p:cNvPr id="138" name="bg object 138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12424918" y="7691890"/>
            <a:ext cx="63702" cy="72377"/>
          </a:xfrm>
          <a:prstGeom prst="rect">
            <a:avLst/>
          </a:prstGeom>
        </p:spPr>
      </p:pic>
      <p:pic>
        <p:nvPicPr>
          <p:cNvPr id="139" name="bg object 139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11930612" y="9516033"/>
            <a:ext cx="63977" cy="72724"/>
          </a:xfrm>
          <a:prstGeom prst="rect">
            <a:avLst/>
          </a:prstGeom>
        </p:spPr>
      </p:pic>
      <p:pic>
        <p:nvPicPr>
          <p:cNvPr id="140" name="bg object 140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10932650" y="8358601"/>
            <a:ext cx="64172" cy="72724"/>
          </a:xfrm>
          <a:prstGeom prst="rect">
            <a:avLst/>
          </a:prstGeom>
        </p:spPr>
      </p:pic>
      <p:pic>
        <p:nvPicPr>
          <p:cNvPr id="141" name="bg object 141"/>
          <p:cNvPicPr/>
          <p:nvPr/>
        </p:nvPicPr>
        <p:blipFill>
          <a:blip r:embed="rId110" cstate="print"/>
          <a:stretch>
            <a:fillRect/>
          </a:stretch>
        </p:blipFill>
        <p:spPr>
          <a:xfrm>
            <a:off x="14516563" y="6668402"/>
            <a:ext cx="63703" cy="72377"/>
          </a:xfrm>
          <a:prstGeom prst="rect">
            <a:avLst/>
          </a:prstGeom>
        </p:spPr>
      </p:pic>
      <p:pic>
        <p:nvPicPr>
          <p:cNvPr id="142" name="bg object 142"/>
          <p:cNvPicPr/>
          <p:nvPr/>
        </p:nvPicPr>
        <p:blipFill>
          <a:blip r:embed="rId111" cstate="print"/>
          <a:stretch>
            <a:fillRect/>
          </a:stretch>
        </p:blipFill>
        <p:spPr>
          <a:xfrm>
            <a:off x="10402954" y="9769502"/>
            <a:ext cx="63701" cy="72377"/>
          </a:xfrm>
          <a:prstGeom prst="rect">
            <a:avLst/>
          </a:prstGeom>
        </p:spPr>
      </p:pic>
      <p:sp>
        <p:nvSpPr>
          <p:cNvPr id="143" name="bg object 143"/>
          <p:cNvSpPr/>
          <p:nvPr/>
        </p:nvSpPr>
        <p:spPr>
          <a:xfrm>
            <a:off x="14082855" y="6876222"/>
            <a:ext cx="63500" cy="72390"/>
          </a:xfrm>
          <a:custGeom>
            <a:avLst/>
            <a:gdLst/>
            <a:ahLst/>
            <a:cxnLst/>
            <a:rect l="l" t="t" r="r" b="b"/>
            <a:pathLst>
              <a:path w="63500" h="72390">
                <a:moveTo>
                  <a:pt x="53446" y="72123"/>
                </a:moveTo>
                <a:lnTo>
                  <a:pt x="18938" y="51050"/>
                </a:lnTo>
                <a:lnTo>
                  <a:pt x="0" y="26375"/>
                </a:lnTo>
                <a:lnTo>
                  <a:pt x="260" y="22400"/>
                </a:lnTo>
                <a:lnTo>
                  <a:pt x="22435" y="0"/>
                </a:lnTo>
                <a:lnTo>
                  <a:pt x="37142" y="2440"/>
                </a:lnTo>
                <a:lnTo>
                  <a:pt x="47739" y="11862"/>
                </a:lnTo>
                <a:lnTo>
                  <a:pt x="55295" y="26015"/>
                </a:lnTo>
                <a:lnTo>
                  <a:pt x="60879" y="42645"/>
                </a:lnTo>
                <a:lnTo>
                  <a:pt x="63207" y="58027"/>
                </a:lnTo>
                <a:lnTo>
                  <a:pt x="61480" y="68848"/>
                </a:lnTo>
                <a:lnTo>
                  <a:pt x="53446" y="7212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4" name="bg object 144"/>
          <p:cNvPicPr/>
          <p:nvPr/>
        </p:nvPicPr>
        <p:blipFill>
          <a:blip r:embed="rId112" cstate="print"/>
          <a:stretch>
            <a:fillRect/>
          </a:stretch>
        </p:blipFill>
        <p:spPr>
          <a:xfrm>
            <a:off x="4144112" y="3312029"/>
            <a:ext cx="64172" cy="72724"/>
          </a:xfrm>
          <a:prstGeom prst="rect">
            <a:avLst/>
          </a:prstGeom>
        </p:spPr>
      </p:pic>
      <p:pic>
        <p:nvPicPr>
          <p:cNvPr id="145" name="bg object 145"/>
          <p:cNvPicPr/>
          <p:nvPr/>
        </p:nvPicPr>
        <p:blipFill>
          <a:blip r:embed="rId113" cstate="print"/>
          <a:stretch>
            <a:fillRect/>
          </a:stretch>
        </p:blipFill>
        <p:spPr>
          <a:xfrm>
            <a:off x="3961621" y="3316233"/>
            <a:ext cx="63712" cy="72377"/>
          </a:xfrm>
          <a:prstGeom prst="rect">
            <a:avLst/>
          </a:prstGeom>
        </p:spPr>
      </p:pic>
      <p:pic>
        <p:nvPicPr>
          <p:cNvPr id="146" name="bg object 146"/>
          <p:cNvPicPr/>
          <p:nvPr/>
        </p:nvPicPr>
        <p:blipFill>
          <a:blip r:embed="rId114" cstate="print"/>
          <a:stretch>
            <a:fillRect/>
          </a:stretch>
        </p:blipFill>
        <p:spPr>
          <a:xfrm>
            <a:off x="2456126" y="4401589"/>
            <a:ext cx="63837" cy="71514"/>
          </a:xfrm>
          <a:prstGeom prst="rect">
            <a:avLst/>
          </a:prstGeom>
        </p:spPr>
      </p:pic>
      <p:pic>
        <p:nvPicPr>
          <p:cNvPr id="147" name="bg object 147"/>
          <p:cNvPicPr/>
          <p:nvPr/>
        </p:nvPicPr>
        <p:blipFill>
          <a:blip r:embed="rId115" cstate="print"/>
          <a:stretch>
            <a:fillRect/>
          </a:stretch>
        </p:blipFill>
        <p:spPr>
          <a:xfrm>
            <a:off x="2685607" y="5355403"/>
            <a:ext cx="63825" cy="72716"/>
          </a:xfrm>
          <a:prstGeom prst="rect">
            <a:avLst/>
          </a:prstGeom>
        </p:spPr>
      </p:pic>
      <p:pic>
        <p:nvPicPr>
          <p:cNvPr id="148" name="bg object 148"/>
          <p:cNvPicPr/>
          <p:nvPr/>
        </p:nvPicPr>
        <p:blipFill>
          <a:blip r:embed="rId116" cstate="print"/>
          <a:stretch>
            <a:fillRect/>
          </a:stretch>
        </p:blipFill>
        <p:spPr>
          <a:xfrm>
            <a:off x="2753486" y="4400987"/>
            <a:ext cx="63825" cy="72715"/>
          </a:xfrm>
          <a:prstGeom prst="rect">
            <a:avLst/>
          </a:prstGeom>
        </p:spPr>
      </p:pic>
      <p:pic>
        <p:nvPicPr>
          <p:cNvPr id="149" name="bg object 149"/>
          <p:cNvPicPr/>
          <p:nvPr/>
        </p:nvPicPr>
        <p:blipFill>
          <a:blip r:embed="rId117" cstate="print"/>
          <a:stretch>
            <a:fillRect/>
          </a:stretch>
        </p:blipFill>
        <p:spPr>
          <a:xfrm>
            <a:off x="4767641" y="4426215"/>
            <a:ext cx="64933" cy="72714"/>
          </a:xfrm>
          <a:prstGeom prst="rect">
            <a:avLst/>
          </a:prstGeom>
        </p:spPr>
      </p:pic>
      <p:pic>
        <p:nvPicPr>
          <p:cNvPr id="150" name="bg object 150"/>
          <p:cNvPicPr/>
          <p:nvPr/>
        </p:nvPicPr>
        <p:blipFill>
          <a:blip r:embed="rId118" cstate="print"/>
          <a:stretch>
            <a:fillRect/>
          </a:stretch>
        </p:blipFill>
        <p:spPr>
          <a:xfrm>
            <a:off x="6954921" y="3234547"/>
            <a:ext cx="63703" cy="72377"/>
          </a:xfrm>
          <a:prstGeom prst="rect">
            <a:avLst/>
          </a:prstGeom>
        </p:spPr>
      </p:pic>
      <p:pic>
        <p:nvPicPr>
          <p:cNvPr id="151" name="bg object 151"/>
          <p:cNvPicPr/>
          <p:nvPr/>
        </p:nvPicPr>
        <p:blipFill>
          <a:blip r:embed="rId119" cstate="print"/>
          <a:stretch>
            <a:fillRect/>
          </a:stretch>
        </p:blipFill>
        <p:spPr>
          <a:xfrm>
            <a:off x="6328988" y="5343391"/>
            <a:ext cx="64971" cy="72462"/>
          </a:xfrm>
          <a:prstGeom prst="rect">
            <a:avLst/>
          </a:prstGeom>
        </p:spPr>
      </p:pic>
      <p:pic>
        <p:nvPicPr>
          <p:cNvPr id="152" name="bg object 152"/>
          <p:cNvPicPr/>
          <p:nvPr/>
        </p:nvPicPr>
        <p:blipFill>
          <a:blip r:embed="rId120" cstate="print"/>
          <a:stretch>
            <a:fillRect/>
          </a:stretch>
        </p:blipFill>
        <p:spPr>
          <a:xfrm>
            <a:off x="6881704" y="5041269"/>
            <a:ext cx="63980" cy="72715"/>
          </a:xfrm>
          <a:prstGeom prst="rect">
            <a:avLst/>
          </a:prstGeom>
        </p:spPr>
      </p:pic>
      <p:pic>
        <p:nvPicPr>
          <p:cNvPr id="153" name="bg object 153"/>
          <p:cNvPicPr/>
          <p:nvPr/>
        </p:nvPicPr>
        <p:blipFill>
          <a:blip r:embed="rId121" cstate="print"/>
          <a:stretch>
            <a:fillRect/>
          </a:stretch>
        </p:blipFill>
        <p:spPr>
          <a:xfrm>
            <a:off x="7100892" y="5164400"/>
            <a:ext cx="64050" cy="72039"/>
          </a:xfrm>
          <a:prstGeom prst="rect">
            <a:avLst/>
          </a:prstGeom>
        </p:spPr>
      </p:pic>
      <p:pic>
        <p:nvPicPr>
          <p:cNvPr id="154" name="bg object 154"/>
          <p:cNvPicPr/>
          <p:nvPr/>
        </p:nvPicPr>
        <p:blipFill>
          <a:blip r:embed="rId122" cstate="print"/>
          <a:stretch>
            <a:fillRect/>
          </a:stretch>
        </p:blipFill>
        <p:spPr>
          <a:xfrm>
            <a:off x="2794334" y="10032583"/>
            <a:ext cx="65176" cy="72723"/>
          </a:xfrm>
          <a:prstGeom prst="rect">
            <a:avLst/>
          </a:prstGeom>
        </p:spPr>
      </p:pic>
      <p:pic>
        <p:nvPicPr>
          <p:cNvPr id="155" name="bg object 155"/>
          <p:cNvPicPr/>
          <p:nvPr/>
        </p:nvPicPr>
        <p:blipFill>
          <a:blip r:embed="rId123" cstate="print"/>
          <a:stretch>
            <a:fillRect/>
          </a:stretch>
        </p:blipFill>
        <p:spPr>
          <a:xfrm>
            <a:off x="7059321" y="6554281"/>
            <a:ext cx="63834" cy="72723"/>
          </a:xfrm>
          <a:prstGeom prst="rect">
            <a:avLst/>
          </a:prstGeom>
        </p:spPr>
      </p:pic>
      <p:pic>
        <p:nvPicPr>
          <p:cNvPr id="156" name="bg object 156"/>
          <p:cNvPicPr/>
          <p:nvPr/>
        </p:nvPicPr>
        <p:blipFill>
          <a:blip r:embed="rId124" cstate="print"/>
          <a:stretch>
            <a:fillRect/>
          </a:stretch>
        </p:blipFill>
        <p:spPr>
          <a:xfrm>
            <a:off x="5687918" y="8388632"/>
            <a:ext cx="63824" cy="72716"/>
          </a:xfrm>
          <a:prstGeom prst="rect">
            <a:avLst/>
          </a:prstGeom>
        </p:spPr>
      </p:pic>
      <p:pic>
        <p:nvPicPr>
          <p:cNvPr id="157" name="bg object 157"/>
          <p:cNvPicPr/>
          <p:nvPr/>
        </p:nvPicPr>
        <p:blipFill>
          <a:blip r:embed="rId125" cstate="print"/>
          <a:stretch>
            <a:fillRect/>
          </a:stretch>
        </p:blipFill>
        <p:spPr>
          <a:xfrm>
            <a:off x="5759400" y="8733999"/>
            <a:ext cx="64173" cy="72716"/>
          </a:xfrm>
          <a:prstGeom prst="rect">
            <a:avLst/>
          </a:prstGeom>
        </p:spPr>
      </p:pic>
      <p:pic>
        <p:nvPicPr>
          <p:cNvPr id="158" name="bg object 158"/>
          <p:cNvPicPr/>
          <p:nvPr/>
        </p:nvPicPr>
        <p:blipFill>
          <a:blip r:embed="rId126" cstate="print"/>
          <a:stretch>
            <a:fillRect/>
          </a:stretch>
        </p:blipFill>
        <p:spPr>
          <a:xfrm>
            <a:off x="9401583" y="5282126"/>
            <a:ext cx="63702" cy="72377"/>
          </a:xfrm>
          <a:prstGeom prst="rect">
            <a:avLst/>
          </a:prstGeom>
        </p:spPr>
      </p:pic>
      <p:pic>
        <p:nvPicPr>
          <p:cNvPr id="159" name="bg object 159"/>
          <p:cNvPicPr/>
          <p:nvPr/>
        </p:nvPicPr>
        <p:blipFill>
          <a:blip r:embed="rId127" cstate="print"/>
          <a:stretch>
            <a:fillRect/>
          </a:stretch>
        </p:blipFill>
        <p:spPr>
          <a:xfrm>
            <a:off x="6098320" y="8908185"/>
            <a:ext cx="64050" cy="73475"/>
          </a:xfrm>
          <a:prstGeom prst="rect">
            <a:avLst/>
          </a:prstGeom>
        </p:spPr>
      </p:pic>
      <p:pic>
        <p:nvPicPr>
          <p:cNvPr id="160" name="bg object 160"/>
          <p:cNvPicPr/>
          <p:nvPr/>
        </p:nvPicPr>
        <p:blipFill>
          <a:blip r:embed="rId128" cstate="print"/>
          <a:stretch>
            <a:fillRect/>
          </a:stretch>
        </p:blipFill>
        <p:spPr>
          <a:xfrm>
            <a:off x="11178460" y="5424477"/>
            <a:ext cx="63703" cy="72124"/>
          </a:xfrm>
          <a:prstGeom prst="rect">
            <a:avLst/>
          </a:prstGeom>
        </p:spPr>
      </p:pic>
      <p:pic>
        <p:nvPicPr>
          <p:cNvPr id="161" name="bg object 161"/>
          <p:cNvPicPr/>
          <p:nvPr/>
        </p:nvPicPr>
        <p:blipFill>
          <a:blip r:embed="rId129" cstate="print"/>
          <a:stretch>
            <a:fillRect/>
          </a:stretch>
        </p:blipFill>
        <p:spPr>
          <a:xfrm>
            <a:off x="10476840" y="5089921"/>
            <a:ext cx="63703" cy="72377"/>
          </a:xfrm>
          <a:prstGeom prst="rect">
            <a:avLst/>
          </a:prstGeom>
        </p:spPr>
      </p:pic>
      <p:pic>
        <p:nvPicPr>
          <p:cNvPr id="162" name="bg object 162"/>
          <p:cNvPicPr/>
          <p:nvPr/>
        </p:nvPicPr>
        <p:blipFill>
          <a:blip r:embed="rId130" cstate="print"/>
          <a:stretch>
            <a:fillRect/>
          </a:stretch>
        </p:blipFill>
        <p:spPr>
          <a:xfrm>
            <a:off x="10978302" y="5827507"/>
            <a:ext cx="64173" cy="72724"/>
          </a:xfrm>
          <a:prstGeom prst="rect">
            <a:avLst/>
          </a:prstGeom>
        </p:spPr>
      </p:pic>
      <p:pic>
        <p:nvPicPr>
          <p:cNvPr id="163" name="bg object 163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12619544" y="5776452"/>
            <a:ext cx="63703" cy="72377"/>
          </a:xfrm>
          <a:prstGeom prst="rect">
            <a:avLst/>
          </a:prstGeom>
        </p:spPr>
      </p:pic>
      <p:pic>
        <p:nvPicPr>
          <p:cNvPr id="164" name="bg object 164"/>
          <p:cNvPicPr/>
          <p:nvPr/>
        </p:nvPicPr>
        <p:blipFill>
          <a:blip r:embed="rId131" cstate="print"/>
          <a:stretch>
            <a:fillRect/>
          </a:stretch>
        </p:blipFill>
        <p:spPr>
          <a:xfrm>
            <a:off x="6019027" y="9152646"/>
            <a:ext cx="63796" cy="72123"/>
          </a:xfrm>
          <a:prstGeom prst="rect">
            <a:avLst/>
          </a:prstGeom>
        </p:spPr>
      </p:pic>
      <p:pic>
        <p:nvPicPr>
          <p:cNvPr id="165" name="bg object 165"/>
          <p:cNvPicPr/>
          <p:nvPr/>
        </p:nvPicPr>
        <p:blipFill>
          <a:blip r:embed="rId132" cstate="print"/>
          <a:stretch>
            <a:fillRect/>
          </a:stretch>
        </p:blipFill>
        <p:spPr>
          <a:xfrm>
            <a:off x="8350231" y="7995214"/>
            <a:ext cx="63824" cy="72723"/>
          </a:xfrm>
          <a:prstGeom prst="rect">
            <a:avLst/>
          </a:prstGeom>
        </p:spPr>
      </p:pic>
      <p:pic>
        <p:nvPicPr>
          <p:cNvPr id="166" name="bg object 166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5217089" y="9916660"/>
            <a:ext cx="64050" cy="72376"/>
          </a:xfrm>
          <a:prstGeom prst="rect">
            <a:avLst/>
          </a:prstGeom>
        </p:spPr>
      </p:pic>
      <p:pic>
        <p:nvPicPr>
          <p:cNvPr id="167" name="bg object 167"/>
          <p:cNvPicPr/>
          <p:nvPr/>
        </p:nvPicPr>
        <p:blipFill>
          <a:blip r:embed="rId133" cstate="print"/>
          <a:stretch>
            <a:fillRect/>
          </a:stretch>
        </p:blipFill>
        <p:spPr>
          <a:xfrm>
            <a:off x="8692153" y="8576032"/>
            <a:ext cx="63796" cy="72631"/>
          </a:xfrm>
          <a:prstGeom prst="rect">
            <a:avLst/>
          </a:prstGeom>
        </p:spPr>
      </p:pic>
      <p:sp>
        <p:nvSpPr>
          <p:cNvPr id="168" name="bg object 168"/>
          <p:cNvSpPr/>
          <p:nvPr/>
        </p:nvSpPr>
        <p:spPr>
          <a:xfrm>
            <a:off x="7441490" y="10236199"/>
            <a:ext cx="62865" cy="50800"/>
          </a:xfrm>
          <a:custGeom>
            <a:avLst/>
            <a:gdLst/>
            <a:ahLst/>
            <a:cxnLst/>
            <a:rect l="l" t="t" r="r" b="b"/>
            <a:pathLst>
              <a:path w="62865" h="50800">
                <a:moveTo>
                  <a:pt x="62522" y="50800"/>
                </a:moveTo>
                <a:lnTo>
                  <a:pt x="18090" y="50800"/>
                </a:lnTo>
                <a:lnTo>
                  <a:pt x="10274" y="43923"/>
                </a:lnTo>
                <a:lnTo>
                  <a:pt x="0" y="26377"/>
                </a:lnTo>
                <a:lnTo>
                  <a:pt x="259" y="22401"/>
                </a:lnTo>
                <a:lnTo>
                  <a:pt x="22432" y="0"/>
                </a:lnTo>
                <a:lnTo>
                  <a:pt x="37056" y="2440"/>
                </a:lnTo>
                <a:lnTo>
                  <a:pt x="47512" y="11862"/>
                </a:lnTo>
                <a:lnTo>
                  <a:pt x="55039" y="26014"/>
                </a:lnTo>
                <a:lnTo>
                  <a:pt x="60877" y="42645"/>
                </a:lnTo>
                <a:lnTo>
                  <a:pt x="62522" y="5080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9" name="bg object 169"/>
          <p:cNvPicPr/>
          <p:nvPr/>
        </p:nvPicPr>
        <p:blipFill>
          <a:blip r:embed="rId134" cstate="print"/>
          <a:stretch>
            <a:fillRect/>
          </a:stretch>
        </p:blipFill>
        <p:spPr>
          <a:xfrm>
            <a:off x="10152912" y="8942422"/>
            <a:ext cx="63852" cy="72377"/>
          </a:xfrm>
          <a:prstGeom prst="rect">
            <a:avLst/>
          </a:prstGeom>
        </p:spPr>
      </p:pic>
      <p:pic>
        <p:nvPicPr>
          <p:cNvPr id="170" name="bg object 170"/>
          <p:cNvPicPr/>
          <p:nvPr/>
        </p:nvPicPr>
        <p:blipFill>
          <a:blip r:embed="rId125" cstate="print"/>
          <a:stretch>
            <a:fillRect/>
          </a:stretch>
        </p:blipFill>
        <p:spPr>
          <a:xfrm>
            <a:off x="11270245" y="9036121"/>
            <a:ext cx="64172" cy="72715"/>
          </a:xfrm>
          <a:prstGeom prst="rect">
            <a:avLst/>
          </a:prstGeom>
        </p:spPr>
      </p:pic>
      <p:pic>
        <p:nvPicPr>
          <p:cNvPr id="171" name="bg object 171"/>
          <p:cNvPicPr/>
          <p:nvPr/>
        </p:nvPicPr>
        <p:blipFill>
          <a:blip r:embed="rId135" cstate="print"/>
          <a:stretch>
            <a:fillRect/>
          </a:stretch>
        </p:blipFill>
        <p:spPr>
          <a:xfrm>
            <a:off x="12384743" y="9998947"/>
            <a:ext cx="63977" cy="72714"/>
          </a:xfrm>
          <a:prstGeom prst="rect">
            <a:avLst/>
          </a:prstGeom>
        </p:spPr>
      </p:pic>
      <p:pic>
        <p:nvPicPr>
          <p:cNvPr id="172" name="bg object 172"/>
          <p:cNvPicPr/>
          <p:nvPr/>
        </p:nvPicPr>
        <p:blipFill>
          <a:blip r:embed="rId136" cstate="print"/>
          <a:stretch>
            <a:fillRect/>
          </a:stretch>
        </p:blipFill>
        <p:spPr>
          <a:xfrm>
            <a:off x="13180601" y="9304608"/>
            <a:ext cx="63796" cy="72715"/>
          </a:xfrm>
          <a:prstGeom prst="rect">
            <a:avLst/>
          </a:prstGeom>
        </p:spPr>
      </p:pic>
      <p:pic>
        <p:nvPicPr>
          <p:cNvPr id="173" name="bg object 173"/>
          <p:cNvPicPr/>
          <p:nvPr/>
        </p:nvPicPr>
        <p:blipFill>
          <a:blip r:embed="rId112" cstate="print"/>
          <a:stretch>
            <a:fillRect/>
          </a:stretch>
        </p:blipFill>
        <p:spPr>
          <a:xfrm>
            <a:off x="14184853" y="5812490"/>
            <a:ext cx="64173" cy="72724"/>
          </a:xfrm>
          <a:prstGeom prst="rect">
            <a:avLst/>
          </a:prstGeom>
        </p:spPr>
      </p:pic>
      <p:pic>
        <p:nvPicPr>
          <p:cNvPr id="174" name="bg object 174"/>
          <p:cNvPicPr/>
          <p:nvPr/>
        </p:nvPicPr>
        <p:blipFill>
          <a:blip r:embed="rId137" cstate="print"/>
          <a:stretch>
            <a:fillRect/>
          </a:stretch>
        </p:blipFill>
        <p:spPr>
          <a:xfrm>
            <a:off x="13435370" y="7067226"/>
            <a:ext cx="64233" cy="72377"/>
          </a:xfrm>
          <a:prstGeom prst="rect">
            <a:avLst/>
          </a:prstGeom>
        </p:spPr>
      </p:pic>
      <p:pic>
        <p:nvPicPr>
          <p:cNvPr id="175" name="bg object 175"/>
          <p:cNvPicPr/>
          <p:nvPr/>
        </p:nvPicPr>
        <p:blipFill>
          <a:blip r:embed="rId138" cstate="print"/>
          <a:stretch>
            <a:fillRect/>
          </a:stretch>
        </p:blipFill>
        <p:spPr>
          <a:xfrm>
            <a:off x="13488232" y="6762101"/>
            <a:ext cx="63978" cy="72723"/>
          </a:xfrm>
          <a:prstGeom prst="rect">
            <a:avLst/>
          </a:prstGeom>
        </p:spPr>
      </p:pic>
      <p:pic>
        <p:nvPicPr>
          <p:cNvPr id="176" name="bg object 176"/>
          <p:cNvPicPr/>
          <p:nvPr/>
        </p:nvPicPr>
        <p:blipFill>
          <a:blip r:embed="rId139" cstate="print"/>
          <a:stretch>
            <a:fillRect/>
          </a:stretch>
        </p:blipFill>
        <p:spPr>
          <a:xfrm>
            <a:off x="13515193" y="5986676"/>
            <a:ext cx="63702" cy="71364"/>
          </a:xfrm>
          <a:prstGeom prst="rect">
            <a:avLst/>
          </a:prstGeom>
        </p:spPr>
      </p:pic>
      <p:pic>
        <p:nvPicPr>
          <p:cNvPr id="177" name="bg object 177"/>
          <p:cNvPicPr/>
          <p:nvPr/>
        </p:nvPicPr>
        <p:blipFill>
          <a:blip r:embed="rId140" cstate="print"/>
          <a:stretch>
            <a:fillRect/>
          </a:stretch>
        </p:blipFill>
        <p:spPr>
          <a:xfrm>
            <a:off x="14203069" y="6322434"/>
            <a:ext cx="63978" cy="72723"/>
          </a:xfrm>
          <a:prstGeom prst="rect">
            <a:avLst/>
          </a:prstGeom>
        </p:spPr>
      </p:pic>
      <p:pic>
        <p:nvPicPr>
          <p:cNvPr id="178" name="bg object 178"/>
          <p:cNvPicPr/>
          <p:nvPr/>
        </p:nvPicPr>
        <p:blipFill>
          <a:blip r:embed="rId141" cstate="print"/>
          <a:stretch>
            <a:fillRect/>
          </a:stretch>
        </p:blipFill>
        <p:spPr>
          <a:xfrm>
            <a:off x="13165053" y="7405386"/>
            <a:ext cx="63980" cy="72724"/>
          </a:xfrm>
          <a:prstGeom prst="rect">
            <a:avLst/>
          </a:prstGeom>
        </p:spPr>
      </p:pic>
      <p:pic>
        <p:nvPicPr>
          <p:cNvPr id="179" name="bg object 179"/>
          <p:cNvPicPr/>
          <p:nvPr/>
        </p:nvPicPr>
        <p:blipFill>
          <a:blip r:embed="rId142" cstate="print"/>
          <a:stretch>
            <a:fillRect/>
          </a:stretch>
        </p:blipFill>
        <p:spPr>
          <a:xfrm>
            <a:off x="12715509" y="9692020"/>
            <a:ext cx="63851" cy="72377"/>
          </a:xfrm>
          <a:prstGeom prst="rect">
            <a:avLst/>
          </a:prstGeom>
        </p:spPr>
      </p:pic>
      <p:pic>
        <p:nvPicPr>
          <p:cNvPr id="180" name="bg object 180"/>
          <p:cNvPicPr/>
          <p:nvPr/>
        </p:nvPicPr>
        <p:blipFill>
          <a:blip r:embed="rId138" cstate="print"/>
          <a:stretch>
            <a:fillRect/>
          </a:stretch>
        </p:blipFill>
        <p:spPr>
          <a:xfrm>
            <a:off x="15251893" y="6923673"/>
            <a:ext cx="63977" cy="72724"/>
          </a:xfrm>
          <a:prstGeom prst="rect">
            <a:avLst/>
          </a:prstGeom>
        </p:spPr>
      </p:pic>
      <p:pic>
        <p:nvPicPr>
          <p:cNvPr id="181" name="bg object 181"/>
          <p:cNvPicPr/>
          <p:nvPr/>
        </p:nvPicPr>
        <p:blipFill>
          <a:blip r:embed="rId143" cstate="print"/>
          <a:stretch>
            <a:fillRect/>
          </a:stretch>
        </p:blipFill>
        <p:spPr>
          <a:xfrm>
            <a:off x="14116374" y="8714178"/>
            <a:ext cx="63824" cy="72715"/>
          </a:xfrm>
          <a:prstGeom prst="rect">
            <a:avLst/>
          </a:prstGeom>
        </p:spPr>
      </p:pic>
      <p:sp>
        <p:nvSpPr>
          <p:cNvPr id="182" name="bg object 182"/>
          <p:cNvSpPr/>
          <p:nvPr/>
        </p:nvSpPr>
        <p:spPr>
          <a:xfrm>
            <a:off x="13825157" y="10259023"/>
            <a:ext cx="55880" cy="28575"/>
          </a:xfrm>
          <a:custGeom>
            <a:avLst/>
            <a:gdLst/>
            <a:ahLst/>
            <a:cxnLst/>
            <a:rect l="l" t="t" r="r" b="b"/>
            <a:pathLst>
              <a:path w="55880" h="28575">
                <a:moveTo>
                  <a:pt x="55571" y="27975"/>
                </a:moveTo>
                <a:lnTo>
                  <a:pt x="75" y="27975"/>
                </a:lnTo>
                <a:lnTo>
                  <a:pt x="0" y="26378"/>
                </a:lnTo>
                <a:lnTo>
                  <a:pt x="22432" y="0"/>
                </a:lnTo>
                <a:lnTo>
                  <a:pt x="36801" y="2524"/>
                </a:lnTo>
                <a:lnTo>
                  <a:pt x="47285" y="12087"/>
                </a:lnTo>
                <a:lnTo>
                  <a:pt x="54954" y="26268"/>
                </a:lnTo>
                <a:lnTo>
                  <a:pt x="55571" y="2797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3" name="bg object 183"/>
          <p:cNvPicPr/>
          <p:nvPr/>
        </p:nvPicPr>
        <p:blipFill>
          <a:blip r:embed="rId144" cstate="print"/>
          <a:stretch>
            <a:fillRect/>
          </a:stretch>
        </p:blipFill>
        <p:spPr>
          <a:xfrm>
            <a:off x="14596526" y="9076965"/>
            <a:ext cx="63981" cy="72377"/>
          </a:xfrm>
          <a:prstGeom prst="rect">
            <a:avLst/>
          </a:prstGeom>
        </p:spPr>
      </p:pic>
      <p:pic>
        <p:nvPicPr>
          <p:cNvPr id="184" name="bg object 184"/>
          <p:cNvPicPr/>
          <p:nvPr/>
        </p:nvPicPr>
        <p:blipFill>
          <a:blip r:embed="rId145" cstate="print"/>
          <a:stretch>
            <a:fillRect/>
          </a:stretch>
        </p:blipFill>
        <p:spPr>
          <a:xfrm>
            <a:off x="15913675" y="5536797"/>
            <a:ext cx="63834" cy="72724"/>
          </a:xfrm>
          <a:prstGeom prst="rect">
            <a:avLst/>
          </a:prstGeom>
        </p:spPr>
      </p:pic>
      <p:pic>
        <p:nvPicPr>
          <p:cNvPr id="185" name="bg object 185"/>
          <p:cNvPicPr/>
          <p:nvPr/>
        </p:nvPicPr>
        <p:blipFill>
          <a:blip r:embed="rId146" cstate="print"/>
          <a:stretch>
            <a:fillRect/>
          </a:stretch>
        </p:blipFill>
        <p:spPr>
          <a:xfrm>
            <a:off x="16295120" y="7530320"/>
            <a:ext cx="63826" cy="72723"/>
          </a:xfrm>
          <a:prstGeom prst="rect">
            <a:avLst/>
          </a:prstGeom>
        </p:spPr>
      </p:pic>
      <p:pic>
        <p:nvPicPr>
          <p:cNvPr id="186" name="bg object 186"/>
          <p:cNvPicPr/>
          <p:nvPr/>
        </p:nvPicPr>
        <p:blipFill>
          <a:blip r:embed="rId147" cstate="print"/>
          <a:stretch>
            <a:fillRect/>
          </a:stretch>
        </p:blipFill>
        <p:spPr>
          <a:xfrm>
            <a:off x="15645883" y="9233731"/>
            <a:ext cx="63788" cy="72715"/>
          </a:xfrm>
          <a:prstGeom prst="rect">
            <a:avLst/>
          </a:prstGeom>
        </p:spPr>
      </p:pic>
      <p:pic>
        <p:nvPicPr>
          <p:cNvPr id="187" name="bg object 187"/>
          <p:cNvPicPr/>
          <p:nvPr/>
        </p:nvPicPr>
        <p:blipFill>
          <a:blip r:embed="rId148" cstate="print"/>
          <a:stretch>
            <a:fillRect/>
          </a:stretch>
        </p:blipFill>
        <p:spPr>
          <a:xfrm>
            <a:off x="18122580" y="4647251"/>
            <a:ext cx="63703" cy="72715"/>
          </a:xfrm>
          <a:prstGeom prst="rect">
            <a:avLst/>
          </a:prstGeom>
        </p:spPr>
      </p:pic>
      <p:pic>
        <p:nvPicPr>
          <p:cNvPr id="188" name="bg object 188"/>
          <p:cNvPicPr/>
          <p:nvPr/>
        </p:nvPicPr>
        <p:blipFill>
          <a:blip r:embed="rId149" cstate="print"/>
          <a:stretch>
            <a:fillRect/>
          </a:stretch>
        </p:blipFill>
        <p:spPr>
          <a:xfrm>
            <a:off x="17603576" y="7078638"/>
            <a:ext cx="63710" cy="72715"/>
          </a:xfrm>
          <a:prstGeom prst="rect">
            <a:avLst/>
          </a:prstGeom>
        </p:spPr>
      </p:pic>
      <p:sp>
        <p:nvSpPr>
          <p:cNvPr id="189" name="bg object 189"/>
          <p:cNvSpPr/>
          <p:nvPr/>
        </p:nvSpPr>
        <p:spPr>
          <a:xfrm>
            <a:off x="18282966" y="7700090"/>
            <a:ext cx="5080" cy="28575"/>
          </a:xfrm>
          <a:custGeom>
            <a:avLst/>
            <a:gdLst/>
            <a:ahLst/>
            <a:cxnLst/>
            <a:rect l="l" t="t" r="r" b="b"/>
            <a:pathLst>
              <a:path w="5080" h="28575">
                <a:moveTo>
                  <a:pt x="5034" y="28322"/>
                </a:moveTo>
                <a:lnTo>
                  <a:pt x="0" y="15774"/>
                </a:lnTo>
                <a:lnTo>
                  <a:pt x="260" y="11798"/>
                </a:lnTo>
                <a:lnTo>
                  <a:pt x="5034" y="0"/>
                </a:lnTo>
                <a:lnTo>
                  <a:pt x="5034" y="2832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0" name="bg object 190"/>
          <p:cNvPicPr/>
          <p:nvPr/>
        </p:nvPicPr>
        <p:blipFill>
          <a:blip r:embed="rId150" cstate="print"/>
          <a:stretch>
            <a:fillRect/>
          </a:stretch>
        </p:blipFill>
        <p:spPr>
          <a:xfrm>
            <a:off x="17126494" y="9693822"/>
            <a:ext cx="63919" cy="72715"/>
          </a:xfrm>
          <a:prstGeom prst="rect">
            <a:avLst/>
          </a:prstGeom>
        </p:spPr>
      </p:pic>
      <p:pic>
        <p:nvPicPr>
          <p:cNvPr id="191" name="bg object 191"/>
          <p:cNvPicPr/>
          <p:nvPr/>
        </p:nvPicPr>
        <p:blipFill>
          <a:blip r:embed="rId151" cstate="print"/>
          <a:stretch>
            <a:fillRect/>
          </a:stretch>
        </p:blipFill>
        <p:spPr>
          <a:xfrm>
            <a:off x="17790391" y="9144237"/>
            <a:ext cx="63703" cy="72715"/>
          </a:xfrm>
          <a:prstGeom prst="rect">
            <a:avLst/>
          </a:prstGeom>
        </p:spPr>
      </p:pic>
      <p:pic>
        <p:nvPicPr>
          <p:cNvPr id="192" name="bg object 192"/>
          <p:cNvPicPr/>
          <p:nvPr/>
        </p:nvPicPr>
        <p:blipFill>
          <a:blip r:embed="rId152" cstate="print"/>
          <a:stretch>
            <a:fillRect/>
          </a:stretch>
        </p:blipFill>
        <p:spPr>
          <a:xfrm>
            <a:off x="4983129" y="3308078"/>
            <a:ext cx="99046" cy="111040"/>
          </a:xfrm>
          <a:prstGeom prst="rect">
            <a:avLst/>
          </a:prstGeom>
        </p:spPr>
      </p:pic>
      <p:pic>
        <p:nvPicPr>
          <p:cNvPr id="193" name="bg object 193"/>
          <p:cNvPicPr/>
          <p:nvPr/>
        </p:nvPicPr>
        <p:blipFill>
          <a:blip r:embed="rId153" cstate="print"/>
          <a:stretch>
            <a:fillRect/>
          </a:stretch>
        </p:blipFill>
        <p:spPr>
          <a:xfrm>
            <a:off x="4748086" y="3423748"/>
            <a:ext cx="97684" cy="110895"/>
          </a:xfrm>
          <a:prstGeom prst="rect">
            <a:avLst/>
          </a:prstGeom>
        </p:spPr>
      </p:pic>
      <p:pic>
        <p:nvPicPr>
          <p:cNvPr id="194" name="bg object 194"/>
          <p:cNvPicPr/>
          <p:nvPr/>
        </p:nvPicPr>
        <p:blipFill>
          <a:blip r:embed="rId154" cstate="print"/>
          <a:stretch>
            <a:fillRect/>
          </a:stretch>
        </p:blipFill>
        <p:spPr>
          <a:xfrm>
            <a:off x="2432330" y="4049689"/>
            <a:ext cx="99262" cy="109926"/>
          </a:xfrm>
          <a:prstGeom prst="rect">
            <a:avLst/>
          </a:prstGeom>
        </p:spPr>
      </p:pic>
      <p:pic>
        <p:nvPicPr>
          <p:cNvPr id="195" name="bg object 195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3149017" y="4563415"/>
            <a:ext cx="98866" cy="110639"/>
          </a:xfrm>
          <a:prstGeom prst="rect">
            <a:avLst/>
          </a:prstGeom>
        </p:spPr>
      </p:pic>
      <p:pic>
        <p:nvPicPr>
          <p:cNvPr id="196" name="bg object 196"/>
          <p:cNvPicPr/>
          <p:nvPr/>
        </p:nvPicPr>
        <p:blipFill>
          <a:blip r:embed="rId155" cstate="print"/>
          <a:stretch>
            <a:fillRect/>
          </a:stretch>
        </p:blipFill>
        <p:spPr>
          <a:xfrm>
            <a:off x="5154329" y="3957782"/>
            <a:ext cx="99046" cy="110134"/>
          </a:xfrm>
          <a:prstGeom prst="rect">
            <a:avLst/>
          </a:prstGeom>
        </p:spPr>
      </p:pic>
      <p:pic>
        <p:nvPicPr>
          <p:cNvPr id="197" name="bg object 197"/>
          <p:cNvPicPr/>
          <p:nvPr/>
        </p:nvPicPr>
        <p:blipFill>
          <a:blip r:embed="rId156" cstate="print"/>
          <a:stretch>
            <a:fillRect/>
          </a:stretch>
        </p:blipFill>
        <p:spPr>
          <a:xfrm>
            <a:off x="2825838" y="3772109"/>
            <a:ext cx="97177" cy="110861"/>
          </a:xfrm>
          <a:prstGeom prst="rect">
            <a:avLst/>
          </a:prstGeom>
        </p:spPr>
      </p:pic>
      <p:pic>
        <p:nvPicPr>
          <p:cNvPr id="198" name="bg object 198"/>
          <p:cNvPicPr/>
          <p:nvPr/>
        </p:nvPicPr>
        <p:blipFill>
          <a:blip r:embed="rId157" cstate="print"/>
          <a:stretch>
            <a:fillRect/>
          </a:stretch>
        </p:blipFill>
        <p:spPr>
          <a:xfrm>
            <a:off x="5850976" y="7599552"/>
            <a:ext cx="98867" cy="110692"/>
          </a:xfrm>
          <a:prstGeom prst="rect">
            <a:avLst/>
          </a:prstGeom>
        </p:spPr>
      </p:pic>
      <p:pic>
        <p:nvPicPr>
          <p:cNvPr id="199" name="bg object 199"/>
          <p:cNvPicPr/>
          <p:nvPr/>
        </p:nvPicPr>
        <p:blipFill>
          <a:blip r:embed="rId158" cstate="print"/>
          <a:stretch>
            <a:fillRect/>
          </a:stretch>
        </p:blipFill>
        <p:spPr>
          <a:xfrm>
            <a:off x="4276702" y="3849160"/>
            <a:ext cx="98709" cy="110641"/>
          </a:xfrm>
          <a:prstGeom prst="rect">
            <a:avLst/>
          </a:prstGeom>
        </p:spPr>
      </p:pic>
      <p:pic>
        <p:nvPicPr>
          <p:cNvPr id="200" name="bg object 200"/>
          <p:cNvPicPr/>
          <p:nvPr/>
        </p:nvPicPr>
        <p:blipFill>
          <a:blip r:embed="rId159" cstate="print"/>
          <a:stretch>
            <a:fillRect/>
          </a:stretch>
        </p:blipFill>
        <p:spPr>
          <a:xfrm>
            <a:off x="2962966" y="4836705"/>
            <a:ext cx="99300" cy="111041"/>
          </a:xfrm>
          <a:prstGeom prst="rect">
            <a:avLst/>
          </a:prstGeom>
        </p:spPr>
      </p:pic>
      <p:pic>
        <p:nvPicPr>
          <p:cNvPr id="201" name="bg object 201"/>
          <p:cNvPicPr/>
          <p:nvPr/>
        </p:nvPicPr>
        <p:blipFill>
          <a:blip r:embed="rId160" cstate="print"/>
          <a:stretch>
            <a:fillRect/>
          </a:stretch>
        </p:blipFill>
        <p:spPr>
          <a:xfrm>
            <a:off x="4367795" y="4170850"/>
            <a:ext cx="99261" cy="178520"/>
          </a:xfrm>
          <a:prstGeom prst="rect">
            <a:avLst/>
          </a:prstGeom>
        </p:spPr>
      </p:pic>
      <p:pic>
        <p:nvPicPr>
          <p:cNvPr id="202" name="bg object 202"/>
          <p:cNvPicPr/>
          <p:nvPr/>
        </p:nvPicPr>
        <p:blipFill>
          <a:blip r:embed="rId161" cstate="print"/>
          <a:stretch>
            <a:fillRect/>
          </a:stretch>
        </p:blipFill>
        <p:spPr>
          <a:xfrm>
            <a:off x="3988366" y="5223423"/>
            <a:ext cx="99046" cy="110642"/>
          </a:xfrm>
          <a:prstGeom prst="rect">
            <a:avLst/>
          </a:prstGeom>
        </p:spPr>
      </p:pic>
      <p:pic>
        <p:nvPicPr>
          <p:cNvPr id="203" name="bg object 203"/>
          <p:cNvPicPr/>
          <p:nvPr/>
        </p:nvPicPr>
        <p:blipFill>
          <a:blip r:embed="rId162" cstate="print"/>
          <a:stretch>
            <a:fillRect/>
          </a:stretch>
        </p:blipFill>
        <p:spPr>
          <a:xfrm>
            <a:off x="2977769" y="9558584"/>
            <a:ext cx="98924" cy="110893"/>
          </a:xfrm>
          <a:prstGeom prst="rect">
            <a:avLst/>
          </a:prstGeom>
        </p:spPr>
      </p:pic>
      <p:pic>
        <p:nvPicPr>
          <p:cNvPr id="204" name="bg object 204"/>
          <p:cNvPicPr/>
          <p:nvPr/>
        </p:nvPicPr>
        <p:blipFill>
          <a:blip r:embed="rId162" cstate="print"/>
          <a:stretch>
            <a:fillRect/>
          </a:stretch>
        </p:blipFill>
        <p:spPr>
          <a:xfrm>
            <a:off x="5329519" y="4304792"/>
            <a:ext cx="98924" cy="110896"/>
          </a:xfrm>
          <a:prstGeom prst="rect">
            <a:avLst/>
          </a:prstGeom>
        </p:spPr>
      </p:pic>
      <p:pic>
        <p:nvPicPr>
          <p:cNvPr id="205" name="bg object 205"/>
          <p:cNvPicPr/>
          <p:nvPr/>
        </p:nvPicPr>
        <p:blipFill>
          <a:blip r:embed="rId163" cstate="print"/>
          <a:stretch>
            <a:fillRect/>
          </a:stretch>
        </p:blipFill>
        <p:spPr>
          <a:xfrm>
            <a:off x="5337328" y="3978392"/>
            <a:ext cx="99008" cy="111149"/>
          </a:xfrm>
          <a:prstGeom prst="rect">
            <a:avLst/>
          </a:prstGeom>
        </p:spPr>
      </p:pic>
      <p:pic>
        <p:nvPicPr>
          <p:cNvPr id="206" name="bg object 206"/>
          <p:cNvPicPr/>
          <p:nvPr/>
        </p:nvPicPr>
        <p:blipFill>
          <a:blip r:embed="rId164" cstate="print"/>
          <a:stretch>
            <a:fillRect/>
          </a:stretch>
        </p:blipFill>
        <p:spPr>
          <a:xfrm>
            <a:off x="5669731" y="6497980"/>
            <a:ext cx="98708" cy="110640"/>
          </a:xfrm>
          <a:prstGeom prst="rect">
            <a:avLst/>
          </a:prstGeom>
        </p:spPr>
      </p:pic>
      <p:pic>
        <p:nvPicPr>
          <p:cNvPr id="207" name="bg object 207"/>
          <p:cNvPicPr/>
          <p:nvPr/>
        </p:nvPicPr>
        <p:blipFill>
          <a:blip r:embed="rId165" cstate="print"/>
          <a:stretch>
            <a:fillRect/>
          </a:stretch>
        </p:blipFill>
        <p:spPr>
          <a:xfrm>
            <a:off x="3045864" y="10041151"/>
            <a:ext cx="98708" cy="110641"/>
          </a:xfrm>
          <a:prstGeom prst="rect">
            <a:avLst/>
          </a:prstGeom>
        </p:spPr>
      </p:pic>
      <p:pic>
        <p:nvPicPr>
          <p:cNvPr id="208" name="bg object 208"/>
          <p:cNvPicPr/>
          <p:nvPr/>
        </p:nvPicPr>
        <p:blipFill>
          <a:blip r:embed="rId166" cstate="print"/>
          <a:stretch>
            <a:fillRect/>
          </a:stretch>
        </p:blipFill>
        <p:spPr>
          <a:xfrm>
            <a:off x="5267046" y="10189854"/>
            <a:ext cx="99008" cy="97144"/>
          </a:xfrm>
          <a:prstGeom prst="rect">
            <a:avLst/>
          </a:prstGeom>
        </p:spPr>
      </p:pic>
      <p:pic>
        <p:nvPicPr>
          <p:cNvPr id="209" name="bg object 209"/>
          <p:cNvPicPr/>
          <p:nvPr/>
        </p:nvPicPr>
        <p:blipFill>
          <a:blip r:embed="rId167" cstate="print"/>
          <a:stretch>
            <a:fillRect/>
          </a:stretch>
        </p:blipFill>
        <p:spPr>
          <a:xfrm>
            <a:off x="6602841" y="8879261"/>
            <a:ext cx="99081" cy="110944"/>
          </a:xfrm>
          <a:prstGeom prst="rect">
            <a:avLst/>
          </a:prstGeom>
        </p:spPr>
      </p:pic>
      <p:pic>
        <p:nvPicPr>
          <p:cNvPr id="210" name="bg object 210"/>
          <p:cNvPicPr/>
          <p:nvPr/>
        </p:nvPicPr>
        <p:blipFill>
          <a:blip r:embed="rId168" cstate="print"/>
          <a:stretch>
            <a:fillRect/>
          </a:stretch>
        </p:blipFill>
        <p:spPr>
          <a:xfrm>
            <a:off x="6998270" y="7104373"/>
            <a:ext cx="99514" cy="110461"/>
          </a:xfrm>
          <a:prstGeom prst="rect">
            <a:avLst/>
          </a:prstGeom>
        </p:spPr>
      </p:pic>
      <p:pic>
        <p:nvPicPr>
          <p:cNvPr id="211" name="bg object 211"/>
          <p:cNvPicPr/>
          <p:nvPr/>
        </p:nvPicPr>
        <p:blipFill>
          <a:blip r:embed="rId169" cstate="print"/>
          <a:stretch>
            <a:fillRect/>
          </a:stretch>
        </p:blipFill>
        <p:spPr>
          <a:xfrm>
            <a:off x="7144455" y="4709707"/>
            <a:ext cx="98709" cy="110811"/>
          </a:xfrm>
          <a:prstGeom prst="rect">
            <a:avLst/>
          </a:prstGeom>
        </p:spPr>
      </p:pic>
      <p:pic>
        <p:nvPicPr>
          <p:cNvPr id="212" name="bg object 212"/>
          <p:cNvPicPr/>
          <p:nvPr/>
        </p:nvPicPr>
        <p:blipFill>
          <a:blip r:embed="rId170" cstate="print"/>
          <a:stretch>
            <a:fillRect/>
          </a:stretch>
        </p:blipFill>
        <p:spPr>
          <a:xfrm>
            <a:off x="7242371" y="3424002"/>
            <a:ext cx="99299" cy="111038"/>
          </a:xfrm>
          <a:prstGeom prst="rect">
            <a:avLst/>
          </a:prstGeom>
        </p:spPr>
      </p:pic>
      <p:pic>
        <p:nvPicPr>
          <p:cNvPr id="213" name="bg object 213"/>
          <p:cNvPicPr/>
          <p:nvPr/>
        </p:nvPicPr>
        <p:blipFill>
          <a:blip r:embed="rId171" cstate="print"/>
          <a:stretch>
            <a:fillRect/>
          </a:stretch>
        </p:blipFill>
        <p:spPr>
          <a:xfrm>
            <a:off x="8124490" y="5803142"/>
            <a:ext cx="112837" cy="116935"/>
          </a:xfrm>
          <a:prstGeom prst="rect">
            <a:avLst/>
          </a:prstGeom>
        </p:spPr>
      </p:pic>
      <p:pic>
        <p:nvPicPr>
          <p:cNvPr id="214" name="bg object 214"/>
          <p:cNvPicPr/>
          <p:nvPr/>
        </p:nvPicPr>
        <p:blipFill>
          <a:blip r:embed="rId172" cstate="print"/>
          <a:stretch>
            <a:fillRect/>
          </a:stretch>
        </p:blipFill>
        <p:spPr>
          <a:xfrm>
            <a:off x="7805229" y="7331761"/>
            <a:ext cx="98708" cy="111038"/>
          </a:xfrm>
          <a:prstGeom prst="rect">
            <a:avLst/>
          </a:prstGeom>
        </p:spPr>
      </p:pic>
      <p:pic>
        <p:nvPicPr>
          <p:cNvPr id="215" name="bg object 215"/>
          <p:cNvPicPr/>
          <p:nvPr/>
        </p:nvPicPr>
        <p:blipFill>
          <a:blip r:embed="rId173" cstate="print"/>
          <a:stretch>
            <a:fillRect/>
          </a:stretch>
        </p:blipFill>
        <p:spPr>
          <a:xfrm>
            <a:off x="7671658" y="9324682"/>
            <a:ext cx="98924" cy="110715"/>
          </a:xfrm>
          <a:prstGeom prst="rect">
            <a:avLst/>
          </a:prstGeom>
        </p:spPr>
      </p:pic>
      <p:pic>
        <p:nvPicPr>
          <p:cNvPr id="216" name="bg object 216"/>
          <p:cNvPicPr/>
          <p:nvPr/>
        </p:nvPicPr>
        <p:blipFill>
          <a:blip r:embed="rId174" cstate="print"/>
          <a:stretch>
            <a:fillRect/>
          </a:stretch>
        </p:blipFill>
        <p:spPr>
          <a:xfrm>
            <a:off x="9494835" y="7550994"/>
            <a:ext cx="98867" cy="110639"/>
          </a:xfrm>
          <a:prstGeom prst="rect">
            <a:avLst/>
          </a:prstGeom>
        </p:spPr>
      </p:pic>
      <p:pic>
        <p:nvPicPr>
          <p:cNvPr id="217" name="bg object 217"/>
          <p:cNvPicPr/>
          <p:nvPr/>
        </p:nvPicPr>
        <p:blipFill>
          <a:blip r:embed="rId175" cstate="print"/>
          <a:stretch>
            <a:fillRect/>
          </a:stretch>
        </p:blipFill>
        <p:spPr>
          <a:xfrm>
            <a:off x="9568890" y="4711078"/>
            <a:ext cx="98709" cy="110640"/>
          </a:xfrm>
          <a:prstGeom prst="rect">
            <a:avLst/>
          </a:prstGeom>
        </p:spPr>
      </p:pic>
      <p:pic>
        <p:nvPicPr>
          <p:cNvPr id="218" name="bg object 218"/>
          <p:cNvPicPr/>
          <p:nvPr/>
        </p:nvPicPr>
        <p:blipFill>
          <a:blip r:embed="rId176" cstate="print"/>
          <a:stretch>
            <a:fillRect/>
          </a:stretch>
        </p:blipFill>
        <p:spPr>
          <a:xfrm>
            <a:off x="9670194" y="3787642"/>
            <a:ext cx="99262" cy="110897"/>
          </a:xfrm>
          <a:prstGeom prst="rect">
            <a:avLst/>
          </a:prstGeom>
        </p:spPr>
      </p:pic>
      <p:pic>
        <p:nvPicPr>
          <p:cNvPr id="219" name="bg object 219"/>
          <p:cNvPicPr/>
          <p:nvPr/>
        </p:nvPicPr>
        <p:blipFill>
          <a:blip r:embed="rId177" cstate="print"/>
          <a:stretch>
            <a:fillRect/>
          </a:stretch>
        </p:blipFill>
        <p:spPr>
          <a:xfrm>
            <a:off x="10866842" y="3512201"/>
            <a:ext cx="98876" cy="110642"/>
          </a:xfrm>
          <a:prstGeom prst="rect">
            <a:avLst/>
          </a:prstGeom>
        </p:spPr>
      </p:pic>
      <p:pic>
        <p:nvPicPr>
          <p:cNvPr id="220" name="bg object 220"/>
          <p:cNvPicPr/>
          <p:nvPr/>
        </p:nvPicPr>
        <p:blipFill>
          <a:blip r:embed="rId178" cstate="print"/>
          <a:stretch>
            <a:fillRect/>
          </a:stretch>
        </p:blipFill>
        <p:spPr>
          <a:xfrm>
            <a:off x="10473549" y="5645072"/>
            <a:ext cx="98793" cy="110641"/>
          </a:xfrm>
          <a:prstGeom prst="rect">
            <a:avLst/>
          </a:prstGeom>
        </p:spPr>
      </p:pic>
      <p:sp>
        <p:nvSpPr>
          <p:cNvPr id="221" name="bg object 221"/>
          <p:cNvSpPr/>
          <p:nvPr/>
        </p:nvSpPr>
        <p:spPr>
          <a:xfrm>
            <a:off x="10056986" y="8071880"/>
            <a:ext cx="240029" cy="259715"/>
          </a:xfrm>
          <a:custGeom>
            <a:avLst/>
            <a:gdLst/>
            <a:ahLst/>
            <a:cxnLst/>
            <a:rect l="l" t="t" r="r" b="b"/>
            <a:pathLst>
              <a:path w="240029" h="259715">
                <a:moveTo>
                  <a:pt x="193615" y="259480"/>
                </a:moveTo>
                <a:lnTo>
                  <a:pt x="158712" y="244133"/>
                </a:lnTo>
                <a:lnTo>
                  <a:pt x="155751" y="239270"/>
                </a:lnTo>
                <a:lnTo>
                  <a:pt x="153595" y="244451"/>
                </a:lnTo>
                <a:lnTo>
                  <a:pt x="150332" y="248800"/>
                </a:lnTo>
                <a:lnTo>
                  <a:pt x="141589" y="255835"/>
                </a:lnTo>
                <a:lnTo>
                  <a:pt x="136643" y="258093"/>
                </a:lnTo>
                <a:lnTo>
                  <a:pt x="131122" y="259091"/>
                </a:lnTo>
                <a:lnTo>
                  <a:pt x="91907" y="251837"/>
                </a:lnTo>
                <a:lnTo>
                  <a:pt x="51679" y="228984"/>
                </a:lnTo>
                <a:lnTo>
                  <a:pt x="21137" y="197010"/>
                </a:lnTo>
                <a:lnTo>
                  <a:pt x="10981" y="162388"/>
                </a:lnTo>
                <a:lnTo>
                  <a:pt x="10099" y="134562"/>
                </a:lnTo>
                <a:lnTo>
                  <a:pt x="4374" y="113211"/>
                </a:lnTo>
                <a:lnTo>
                  <a:pt x="0" y="90171"/>
                </a:lnTo>
                <a:lnTo>
                  <a:pt x="3172" y="57276"/>
                </a:lnTo>
                <a:lnTo>
                  <a:pt x="5404" y="48080"/>
                </a:lnTo>
                <a:lnTo>
                  <a:pt x="30019" y="13993"/>
                </a:lnTo>
                <a:lnTo>
                  <a:pt x="69671" y="0"/>
                </a:lnTo>
                <a:lnTo>
                  <a:pt x="79166" y="296"/>
                </a:lnTo>
                <a:lnTo>
                  <a:pt x="116041" y="10575"/>
                </a:lnTo>
                <a:lnTo>
                  <a:pt x="149413" y="37836"/>
                </a:lnTo>
                <a:lnTo>
                  <a:pt x="167163" y="77098"/>
                </a:lnTo>
                <a:lnTo>
                  <a:pt x="169140" y="116439"/>
                </a:lnTo>
                <a:lnTo>
                  <a:pt x="168646" y="136110"/>
                </a:lnTo>
                <a:lnTo>
                  <a:pt x="167163" y="155781"/>
                </a:lnTo>
                <a:lnTo>
                  <a:pt x="181834" y="151990"/>
                </a:lnTo>
                <a:lnTo>
                  <a:pt x="197574" y="156982"/>
                </a:lnTo>
                <a:lnTo>
                  <a:pt x="213877" y="166930"/>
                </a:lnTo>
                <a:lnTo>
                  <a:pt x="230237" y="178004"/>
                </a:lnTo>
                <a:lnTo>
                  <a:pt x="239539" y="193264"/>
                </a:lnTo>
                <a:lnTo>
                  <a:pt x="237521" y="214493"/>
                </a:lnTo>
                <a:lnTo>
                  <a:pt x="227957" y="235947"/>
                </a:lnTo>
                <a:lnTo>
                  <a:pt x="214619" y="251883"/>
                </a:lnTo>
                <a:lnTo>
                  <a:pt x="209926" y="255106"/>
                </a:lnTo>
                <a:lnTo>
                  <a:pt x="204786" y="257270"/>
                </a:lnTo>
                <a:lnTo>
                  <a:pt x="193615" y="25948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2" name="bg object 222"/>
          <p:cNvPicPr/>
          <p:nvPr/>
        </p:nvPicPr>
        <p:blipFill>
          <a:blip r:embed="rId179" cstate="print"/>
          <a:stretch>
            <a:fillRect/>
          </a:stretch>
        </p:blipFill>
        <p:spPr>
          <a:xfrm>
            <a:off x="11530786" y="8344946"/>
            <a:ext cx="98707" cy="110642"/>
          </a:xfrm>
          <a:prstGeom prst="rect">
            <a:avLst/>
          </a:prstGeom>
        </p:spPr>
      </p:pic>
      <p:pic>
        <p:nvPicPr>
          <p:cNvPr id="223" name="bg object 223"/>
          <p:cNvPicPr/>
          <p:nvPr/>
        </p:nvPicPr>
        <p:blipFill>
          <a:blip r:embed="rId180" cstate="print"/>
          <a:stretch>
            <a:fillRect/>
          </a:stretch>
        </p:blipFill>
        <p:spPr>
          <a:xfrm>
            <a:off x="11539196" y="6566893"/>
            <a:ext cx="98791" cy="111292"/>
          </a:xfrm>
          <a:prstGeom prst="rect">
            <a:avLst/>
          </a:prstGeom>
        </p:spPr>
      </p:pic>
      <p:pic>
        <p:nvPicPr>
          <p:cNvPr id="224" name="bg object 224"/>
          <p:cNvPicPr/>
          <p:nvPr/>
        </p:nvPicPr>
        <p:blipFill>
          <a:blip r:embed="rId181" cstate="print"/>
          <a:stretch>
            <a:fillRect/>
          </a:stretch>
        </p:blipFill>
        <p:spPr>
          <a:xfrm>
            <a:off x="12949477" y="7116817"/>
            <a:ext cx="98866" cy="110515"/>
          </a:xfrm>
          <a:prstGeom prst="rect">
            <a:avLst/>
          </a:prstGeom>
        </p:spPr>
      </p:pic>
      <p:pic>
        <p:nvPicPr>
          <p:cNvPr id="225" name="bg object 225"/>
          <p:cNvPicPr/>
          <p:nvPr/>
        </p:nvPicPr>
        <p:blipFill>
          <a:blip r:embed="rId182" cstate="print"/>
          <a:stretch>
            <a:fillRect/>
          </a:stretch>
        </p:blipFill>
        <p:spPr>
          <a:xfrm>
            <a:off x="12887003" y="8665180"/>
            <a:ext cx="98866" cy="110640"/>
          </a:xfrm>
          <a:prstGeom prst="rect">
            <a:avLst/>
          </a:prstGeom>
        </p:spPr>
      </p:pic>
      <p:pic>
        <p:nvPicPr>
          <p:cNvPr id="226" name="bg object 226"/>
          <p:cNvPicPr/>
          <p:nvPr/>
        </p:nvPicPr>
        <p:blipFill>
          <a:blip r:embed="rId183" cstate="print"/>
          <a:stretch>
            <a:fillRect/>
          </a:stretch>
        </p:blipFill>
        <p:spPr>
          <a:xfrm>
            <a:off x="12694780" y="8870946"/>
            <a:ext cx="98865" cy="110894"/>
          </a:xfrm>
          <a:prstGeom prst="rect">
            <a:avLst/>
          </a:prstGeom>
        </p:spPr>
      </p:pic>
      <p:pic>
        <p:nvPicPr>
          <p:cNvPr id="227" name="bg object 227"/>
          <p:cNvPicPr/>
          <p:nvPr/>
        </p:nvPicPr>
        <p:blipFill>
          <a:blip r:embed="rId184" cstate="print"/>
          <a:stretch>
            <a:fillRect/>
          </a:stretch>
        </p:blipFill>
        <p:spPr>
          <a:xfrm>
            <a:off x="12626685" y="8601766"/>
            <a:ext cx="99091" cy="110895"/>
          </a:xfrm>
          <a:prstGeom prst="rect">
            <a:avLst/>
          </a:prstGeom>
        </p:spPr>
      </p:pic>
      <p:pic>
        <p:nvPicPr>
          <p:cNvPr id="228" name="bg object 228"/>
          <p:cNvPicPr/>
          <p:nvPr/>
        </p:nvPicPr>
        <p:blipFill>
          <a:blip r:embed="rId185" cstate="print"/>
          <a:stretch>
            <a:fillRect/>
          </a:stretch>
        </p:blipFill>
        <p:spPr>
          <a:xfrm>
            <a:off x="13803027" y="9383545"/>
            <a:ext cx="99008" cy="111148"/>
          </a:xfrm>
          <a:prstGeom prst="rect">
            <a:avLst/>
          </a:prstGeom>
        </p:spPr>
      </p:pic>
      <p:pic>
        <p:nvPicPr>
          <p:cNvPr id="229" name="bg object 229"/>
          <p:cNvPicPr/>
          <p:nvPr/>
        </p:nvPicPr>
        <p:blipFill>
          <a:blip r:embed="rId186" cstate="print"/>
          <a:stretch>
            <a:fillRect/>
          </a:stretch>
        </p:blipFill>
        <p:spPr>
          <a:xfrm>
            <a:off x="13999072" y="7091242"/>
            <a:ext cx="99046" cy="110812"/>
          </a:xfrm>
          <a:prstGeom prst="rect">
            <a:avLst/>
          </a:prstGeom>
        </p:spPr>
      </p:pic>
      <p:pic>
        <p:nvPicPr>
          <p:cNvPr id="230" name="bg object 230"/>
          <p:cNvPicPr/>
          <p:nvPr/>
        </p:nvPicPr>
        <p:blipFill>
          <a:blip r:embed="rId187" cstate="print"/>
          <a:stretch>
            <a:fillRect/>
          </a:stretch>
        </p:blipFill>
        <p:spPr>
          <a:xfrm>
            <a:off x="14066135" y="5635208"/>
            <a:ext cx="98924" cy="110461"/>
          </a:xfrm>
          <a:prstGeom prst="rect">
            <a:avLst/>
          </a:prstGeom>
        </p:spPr>
      </p:pic>
      <p:pic>
        <p:nvPicPr>
          <p:cNvPr id="231" name="bg object 231"/>
          <p:cNvPicPr/>
          <p:nvPr/>
        </p:nvPicPr>
        <p:blipFill>
          <a:blip r:embed="rId188" cstate="print"/>
          <a:stretch>
            <a:fillRect/>
          </a:stretch>
        </p:blipFill>
        <p:spPr>
          <a:xfrm>
            <a:off x="15217731" y="5530190"/>
            <a:ext cx="98865" cy="110853"/>
          </a:xfrm>
          <a:prstGeom prst="rect">
            <a:avLst/>
          </a:prstGeom>
        </p:spPr>
      </p:pic>
      <p:pic>
        <p:nvPicPr>
          <p:cNvPr id="232" name="bg object 232"/>
          <p:cNvPicPr/>
          <p:nvPr/>
        </p:nvPicPr>
        <p:blipFill>
          <a:blip r:embed="rId189" cstate="print"/>
          <a:stretch>
            <a:fillRect/>
          </a:stretch>
        </p:blipFill>
        <p:spPr>
          <a:xfrm>
            <a:off x="15059697" y="6947005"/>
            <a:ext cx="99007" cy="110897"/>
          </a:xfrm>
          <a:prstGeom prst="rect">
            <a:avLst/>
          </a:prstGeom>
        </p:spPr>
      </p:pic>
      <p:pic>
        <p:nvPicPr>
          <p:cNvPr id="233" name="bg object 233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14908967" y="9563136"/>
            <a:ext cx="98868" cy="110640"/>
          </a:xfrm>
          <a:prstGeom prst="rect">
            <a:avLst/>
          </a:prstGeom>
        </p:spPr>
      </p:pic>
      <p:pic>
        <p:nvPicPr>
          <p:cNvPr id="234" name="bg object 234"/>
          <p:cNvPicPr/>
          <p:nvPr/>
        </p:nvPicPr>
        <p:blipFill>
          <a:blip r:embed="rId165" cstate="print"/>
          <a:stretch>
            <a:fillRect/>
          </a:stretch>
        </p:blipFill>
        <p:spPr>
          <a:xfrm>
            <a:off x="15038286" y="10019527"/>
            <a:ext cx="98708" cy="110640"/>
          </a:xfrm>
          <a:prstGeom prst="rect">
            <a:avLst/>
          </a:prstGeom>
        </p:spPr>
      </p:pic>
      <p:pic>
        <p:nvPicPr>
          <p:cNvPr id="235" name="bg object 235"/>
          <p:cNvPicPr/>
          <p:nvPr/>
        </p:nvPicPr>
        <p:blipFill>
          <a:blip r:embed="rId190" cstate="print"/>
          <a:stretch>
            <a:fillRect/>
          </a:stretch>
        </p:blipFill>
        <p:spPr>
          <a:xfrm>
            <a:off x="14777581" y="10054365"/>
            <a:ext cx="98709" cy="110643"/>
          </a:xfrm>
          <a:prstGeom prst="rect">
            <a:avLst/>
          </a:prstGeom>
        </p:spPr>
      </p:pic>
      <p:pic>
        <p:nvPicPr>
          <p:cNvPr id="236" name="bg object 236"/>
          <p:cNvPicPr/>
          <p:nvPr/>
        </p:nvPicPr>
        <p:blipFill>
          <a:blip r:embed="rId191" cstate="print"/>
          <a:stretch>
            <a:fillRect/>
          </a:stretch>
        </p:blipFill>
        <p:spPr>
          <a:xfrm>
            <a:off x="15892318" y="9786911"/>
            <a:ext cx="98876" cy="110811"/>
          </a:xfrm>
          <a:prstGeom prst="rect">
            <a:avLst/>
          </a:prstGeom>
        </p:spPr>
      </p:pic>
      <p:pic>
        <p:nvPicPr>
          <p:cNvPr id="237" name="bg object 237"/>
          <p:cNvPicPr/>
          <p:nvPr/>
        </p:nvPicPr>
        <p:blipFill>
          <a:blip r:embed="rId192" cstate="print"/>
          <a:stretch>
            <a:fillRect/>
          </a:stretch>
        </p:blipFill>
        <p:spPr>
          <a:xfrm>
            <a:off x="16034855" y="9551630"/>
            <a:ext cx="98706" cy="110640"/>
          </a:xfrm>
          <a:prstGeom prst="rect">
            <a:avLst/>
          </a:prstGeom>
        </p:spPr>
      </p:pic>
      <p:pic>
        <p:nvPicPr>
          <p:cNvPr id="238" name="bg object 238"/>
          <p:cNvPicPr/>
          <p:nvPr/>
        </p:nvPicPr>
        <p:blipFill>
          <a:blip r:embed="rId193" cstate="print"/>
          <a:stretch>
            <a:fillRect/>
          </a:stretch>
        </p:blipFill>
        <p:spPr>
          <a:xfrm>
            <a:off x="15772347" y="9504781"/>
            <a:ext cx="99044" cy="110644"/>
          </a:xfrm>
          <a:prstGeom prst="rect">
            <a:avLst/>
          </a:prstGeom>
        </p:spPr>
      </p:pic>
      <p:pic>
        <p:nvPicPr>
          <p:cNvPr id="239" name="bg object 239"/>
          <p:cNvPicPr/>
          <p:nvPr/>
        </p:nvPicPr>
        <p:blipFill>
          <a:blip r:embed="rId194" cstate="print"/>
          <a:stretch>
            <a:fillRect/>
          </a:stretch>
        </p:blipFill>
        <p:spPr>
          <a:xfrm>
            <a:off x="16515415" y="6258165"/>
            <a:ext cx="99215" cy="110802"/>
          </a:xfrm>
          <a:prstGeom prst="rect">
            <a:avLst/>
          </a:prstGeom>
        </p:spPr>
      </p:pic>
      <p:pic>
        <p:nvPicPr>
          <p:cNvPr id="240" name="bg object 240"/>
          <p:cNvPicPr/>
          <p:nvPr/>
        </p:nvPicPr>
        <p:blipFill>
          <a:blip r:embed="rId195" cstate="print"/>
          <a:stretch>
            <a:fillRect/>
          </a:stretch>
        </p:blipFill>
        <p:spPr>
          <a:xfrm>
            <a:off x="17812932" y="5313697"/>
            <a:ext cx="98791" cy="110465"/>
          </a:xfrm>
          <a:prstGeom prst="rect">
            <a:avLst/>
          </a:prstGeom>
        </p:spPr>
      </p:pic>
      <p:pic>
        <p:nvPicPr>
          <p:cNvPr id="241" name="bg object 241"/>
          <p:cNvPicPr/>
          <p:nvPr/>
        </p:nvPicPr>
        <p:blipFill>
          <a:blip r:embed="rId196" cstate="print"/>
          <a:stretch>
            <a:fillRect/>
          </a:stretch>
        </p:blipFill>
        <p:spPr>
          <a:xfrm>
            <a:off x="6734778" y="9949853"/>
            <a:ext cx="98707" cy="110643"/>
          </a:xfrm>
          <a:prstGeom prst="rect">
            <a:avLst/>
          </a:prstGeom>
        </p:spPr>
      </p:pic>
      <p:pic>
        <p:nvPicPr>
          <p:cNvPr id="242" name="bg object 242"/>
          <p:cNvPicPr/>
          <p:nvPr/>
        </p:nvPicPr>
        <p:blipFill>
          <a:blip r:embed="rId197" cstate="print"/>
          <a:stretch>
            <a:fillRect/>
          </a:stretch>
        </p:blipFill>
        <p:spPr>
          <a:xfrm>
            <a:off x="4718821" y="9878819"/>
            <a:ext cx="98707" cy="110802"/>
          </a:xfrm>
          <a:prstGeom prst="rect">
            <a:avLst/>
          </a:prstGeom>
        </p:spPr>
      </p:pic>
      <p:pic>
        <p:nvPicPr>
          <p:cNvPr id="243" name="bg object 243"/>
          <p:cNvPicPr/>
          <p:nvPr/>
        </p:nvPicPr>
        <p:blipFill>
          <a:blip r:embed="rId198" cstate="print"/>
          <a:stretch>
            <a:fillRect/>
          </a:stretch>
        </p:blipFill>
        <p:spPr>
          <a:xfrm>
            <a:off x="4968545" y="9751137"/>
            <a:ext cx="98866" cy="110638"/>
          </a:xfrm>
          <a:prstGeom prst="rect">
            <a:avLst/>
          </a:prstGeom>
        </p:spPr>
      </p:pic>
      <p:pic>
        <p:nvPicPr>
          <p:cNvPr id="244" name="bg object 244"/>
          <p:cNvPicPr/>
          <p:nvPr/>
        </p:nvPicPr>
        <p:blipFill>
          <a:blip r:embed="rId199" cstate="print"/>
          <a:stretch>
            <a:fillRect/>
          </a:stretch>
        </p:blipFill>
        <p:spPr>
          <a:xfrm>
            <a:off x="6385602" y="9361923"/>
            <a:ext cx="98866" cy="110642"/>
          </a:xfrm>
          <a:prstGeom prst="rect">
            <a:avLst/>
          </a:prstGeom>
        </p:spPr>
      </p:pic>
      <p:pic>
        <p:nvPicPr>
          <p:cNvPr id="245" name="bg object 245"/>
          <p:cNvPicPr/>
          <p:nvPr/>
        </p:nvPicPr>
        <p:blipFill>
          <a:blip r:embed="rId200" cstate="print"/>
          <a:stretch>
            <a:fillRect/>
          </a:stretch>
        </p:blipFill>
        <p:spPr>
          <a:xfrm>
            <a:off x="11609478" y="9814889"/>
            <a:ext cx="98708" cy="110465"/>
          </a:xfrm>
          <a:prstGeom prst="rect">
            <a:avLst/>
          </a:prstGeom>
        </p:spPr>
      </p:pic>
      <p:pic>
        <p:nvPicPr>
          <p:cNvPr id="246" name="bg object 246"/>
          <p:cNvPicPr/>
          <p:nvPr/>
        </p:nvPicPr>
        <p:blipFill>
          <a:blip r:embed="rId201" cstate="print"/>
          <a:stretch>
            <a:fillRect/>
          </a:stretch>
        </p:blipFill>
        <p:spPr>
          <a:xfrm>
            <a:off x="10861290" y="9589911"/>
            <a:ext cx="144413" cy="131114"/>
          </a:xfrm>
          <a:prstGeom prst="rect">
            <a:avLst/>
          </a:prstGeom>
        </p:spPr>
      </p:pic>
      <p:pic>
        <p:nvPicPr>
          <p:cNvPr id="247" name="bg object 247"/>
          <p:cNvPicPr/>
          <p:nvPr/>
        </p:nvPicPr>
        <p:blipFill>
          <a:blip r:embed="rId202" cstate="print"/>
          <a:stretch>
            <a:fillRect/>
          </a:stretch>
        </p:blipFill>
        <p:spPr>
          <a:xfrm>
            <a:off x="9280555" y="9197253"/>
            <a:ext cx="98707" cy="110641"/>
          </a:xfrm>
          <a:prstGeom prst="rect">
            <a:avLst/>
          </a:prstGeom>
        </p:spPr>
      </p:pic>
      <p:pic>
        <p:nvPicPr>
          <p:cNvPr id="248" name="bg object 248"/>
          <p:cNvPicPr/>
          <p:nvPr/>
        </p:nvPicPr>
        <p:blipFill>
          <a:blip r:embed="rId203" cstate="print"/>
          <a:stretch>
            <a:fillRect/>
          </a:stretch>
        </p:blipFill>
        <p:spPr>
          <a:xfrm>
            <a:off x="9407302" y="9407477"/>
            <a:ext cx="99046" cy="110643"/>
          </a:xfrm>
          <a:prstGeom prst="rect">
            <a:avLst/>
          </a:prstGeom>
        </p:spPr>
      </p:pic>
      <p:pic>
        <p:nvPicPr>
          <p:cNvPr id="249" name="bg object 249"/>
          <p:cNvPicPr/>
          <p:nvPr/>
        </p:nvPicPr>
        <p:blipFill>
          <a:blip r:embed="rId204" cstate="print"/>
          <a:stretch>
            <a:fillRect/>
          </a:stretch>
        </p:blipFill>
        <p:spPr>
          <a:xfrm>
            <a:off x="9613342" y="8799469"/>
            <a:ext cx="100398" cy="111292"/>
          </a:xfrm>
          <a:prstGeom prst="rect">
            <a:avLst/>
          </a:prstGeom>
        </p:spPr>
      </p:pic>
      <p:pic>
        <p:nvPicPr>
          <p:cNvPr id="250" name="bg object 250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10737091" y="9114459"/>
            <a:ext cx="98866" cy="110639"/>
          </a:xfrm>
          <a:prstGeom prst="rect">
            <a:avLst/>
          </a:prstGeom>
        </p:spPr>
      </p:pic>
      <p:sp>
        <p:nvSpPr>
          <p:cNvPr id="251" name="bg object 251"/>
          <p:cNvSpPr/>
          <p:nvPr/>
        </p:nvSpPr>
        <p:spPr>
          <a:xfrm>
            <a:off x="5149416" y="3141517"/>
            <a:ext cx="360045" cy="429259"/>
          </a:xfrm>
          <a:custGeom>
            <a:avLst/>
            <a:gdLst/>
            <a:ahLst/>
            <a:cxnLst/>
            <a:rect l="l" t="t" r="r" b="b"/>
            <a:pathLst>
              <a:path w="360045" h="429260">
                <a:moveTo>
                  <a:pt x="129910" y="428656"/>
                </a:moveTo>
                <a:lnTo>
                  <a:pt x="88000" y="423366"/>
                </a:lnTo>
                <a:lnTo>
                  <a:pt x="53673" y="403026"/>
                </a:lnTo>
                <a:lnTo>
                  <a:pt x="28833" y="363917"/>
                </a:lnTo>
                <a:lnTo>
                  <a:pt x="8897" y="307532"/>
                </a:lnTo>
                <a:lnTo>
                  <a:pt x="0" y="258805"/>
                </a:lnTo>
                <a:lnTo>
                  <a:pt x="5518" y="211880"/>
                </a:lnTo>
                <a:lnTo>
                  <a:pt x="28833" y="160901"/>
                </a:lnTo>
                <a:lnTo>
                  <a:pt x="56954" y="109602"/>
                </a:lnTo>
                <a:lnTo>
                  <a:pt x="88903" y="60594"/>
                </a:lnTo>
                <a:lnTo>
                  <a:pt x="127823" y="27993"/>
                </a:lnTo>
                <a:lnTo>
                  <a:pt x="177643" y="3157"/>
                </a:lnTo>
                <a:lnTo>
                  <a:pt x="200784" y="0"/>
                </a:lnTo>
                <a:lnTo>
                  <a:pt x="224071" y="1789"/>
                </a:lnTo>
                <a:lnTo>
                  <a:pt x="266939" y="19670"/>
                </a:lnTo>
                <a:lnTo>
                  <a:pt x="294416" y="47103"/>
                </a:lnTo>
                <a:lnTo>
                  <a:pt x="302153" y="60594"/>
                </a:lnTo>
                <a:lnTo>
                  <a:pt x="310688" y="69442"/>
                </a:lnTo>
                <a:lnTo>
                  <a:pt x="338585" y="109659"/>
                </a:lnTo>
                <a:lnTo>
                  <a:pt x="355343" y="155646"/>
                </a:lnTo>
                <a:lnTo>
                  <a:pt x="359863" y="204380"/>
                </a:lnTo>
                <a:lnTo>
                  <a:pt x="357418" y="228730"/>
                </a:lnTo>
                <a:lnTo>
                  <a:pt x="344260" y="294719"/>
                </a:lnTo>
                <a:lnTo>
                  <a:pt x="329382" y="336225"/>
                </a:lnTo>
                <a:lnTo>
                  <a:pt x="307266" y="367583"/>
                </a:lnTo>
                <a:lnTo>
                  <a:pt x="274799" y="391071"/>
                </a:lnTo>
                <a:lnTo>
                  <a:pt x="228867" y="408965"/>
                </a:lnTo>
                <a:lnTo>
                  <a:pt x="177500" y="422616"/>
                </a:lnTo>
                <a:lnTo>
                  <a:pt x="129910" y="42865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bg object 252"/>
          <p:cNvSpPr/>
          <p:nvPr/>
        </p:nvSpPr>
        <p:spPr>
          <a:xfrm>
            <a:off x="5588905" y="3245766"/>
            <a:ext cx="363220" cy="429259"/>
          </a:xfrm>
          <a:custGeom>
            <a:avLst/>
            <a:gdLst/>
            <a:ahLst/>
            <a:cxnLst/>
            <a:rect l="l" t="t" r="r" b="b"/>
            <a:pathLst>
              <a:path w="363220" h="429260">
                <a:moveTo>
                  <a:pt x="131562" y="429052"/>
                </a:moveTo>
                <a:lnTo>
                  <a:pt x="88937" y="423229"/>
                </a:lnTo>
                <a:lnTo>
                  <a:pt x="54096" y="402586"/>
                </a:lnTo>
                <a:lnTo>
                  <a:pt x="29059" y="363578"/>
                </a:lnTo>
                <a:lnTo>
                  <a:pt x="9038" y="307540"/>
                </a:lnTo>
                <a:lnTo>
                  <a:pt x="0" y="258992"/>
                </a:lnTo>
                <a:lnTo>
                  <a:pt x="5490" y="212133"/>
                </a:lnTo>
                <a:lnTo>
                  <a:pt x="29059" y="161163"/>
                </a:lnTo>
                <a:lnTo>
                  <a:pt x="75538" y="79176"/>
                </a:lnTo>
                <a:lnTo>
                  <a:pt x="100777" y="49501"/>
                </a:lnTo>
                <a:lnTo>
                  <a:pt x="143192" y="18812"/>
                </a:lnTo>
                <a:lnTo>
                  <a:pt x="179344" y="2925"/>
                </a:lnTo>
                <a:lnTo>
                  <a:pt x="202976" y="0"/>
                </a:lnTo>
                <a:lnTo>
                  <a:pt x="226692" y="2136"/>
                </a:lnTo>
                <a:lnTo>
                  <a:pt x="270136" y="20982"/>
                </a:lnTo>
                <a:lnTo>
                  <a:pt x="297717" y="49378"/>
                </a:lnTo>
                <a:lnTo>
                  <a:pt x="305382" y="63259"/>
                </a:lnTo>
                <a:lnTo>
                  <a:pt x="313795" y="72093"/>
                </a:lnTo>
                <a:lnTo>
                  <a:pt x="341336" y="112108"/>
                </a:lnTo>
                <a:lnTo>
                  <a:pt x="358002" y="157735"/>
                </a:lnTo>
                <a:lnTo>
                  <a:pt x="362734" y="206077"/>
                </a:lnTo>
                <a:lnTo>
                  <a:pt x="360508" y="230262"/>
                </a:lnTo>
                <a:lnTo>
                  <a:pt x="347431" y="296181"/>
                </a:lnTo>
                <a:lnTo>
                  <a:pt x="332437" y="337688"/>
                </a:lnTo>
                <a:lnTo>
                  <a:pt x="310235" y="369046"/>
                </a:lnTo>
                <a:lnTo>
                  <a:pt x="277797" y="392534"/>
                </a:lnTo>
                <a:lnTo>
                  <a:pt x="232096" y="410428"/>
                </a:lnTo>
                <a:lnTo>
                  <a:pt x="179955" y="423603"/>
                </a:lnTo>
                <a:lnTo>
                  <a:pt x="131562" y="42905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bg object 253"/>
          <p:cNvSpPr/>
          <p:nvPr/>
        </p:nvSpPr>
        <p:spPr>
          <a:xfrm>
            <a:off x="4815201" y="4944631"/>
            <a:ext cx="463550" cy="428625"/>
          </a:xfrm>
          <a:custGeom>
            <a:avLst/>
            <a:gdLst/>
            <a:ahLst/>
            <a:cxnLst/>
            <a:rect l="l" t="t" r="r" b="b"/>
            <a:pathLst>
              <a:path w="463550" h="428625">
                <a:moveTo>
                  <a:pt x="131303" y="428370"/>
                </a:moveTo>
                <a:lnTo>
                  <a:pt x="88764" y="422632"/>
                </a:lnTo>
                <a:lnTo>
                  <a:pt x="54038" y="401961"/>
                </a:lnTo>
                <a:lnTo>
                  <a:pt x="29059" y="362722"/>
                </a:lnTo>
                <a:lnTo>
                  <a:pt x="9038" y="306253"/>
                </a:lnTo>
                <a:lnTo>
                  <a:pt x="0" y="257385"/>
                </a:lnTo>
                <a:lnTo>
                  <a:pt x="5490" y="210432"/>
                </a:lnTo>
                <a:lnTo>
                  <a:pt x="29059" y="159706"/>
                </a:lnTo>
                <a:lnTo>
                  <a:pt x="75463" y="78244"/>
                </a:lnTo>
                <a:lnTo>
                  <a:pt x="100523" y="48634"/>
                </a:lnTo>
                <a:lnTo>
                  <a:pt x="142591" y="17955"/>
                </a:lnTo>
                <a:lnTo>
                  <a:pt x="177742" y="2875"/>
                </a:lnTo>
                <a:lnTo>
                  <a:pt x="200618" y="0"/>
                </a:lnTo>
                <a:lnTo>
                  <a:pt x="223601" y="1845"/>
                </a:lnTo>
                <a:lnTo>
                  <a:pt x="266066" y="19190"/>
                </a:lnTo>
                <a:lnTo>
                  <a:pt x="293748" y="45710"/>
                </a:lnTo>
                <a:lnTo>
                  <a:pt x="301777" y="58798"/>
                </a:lnTo>
                <a:lnTo>
                  <a:pt x="318130" y="77045"/>
                </a:lnTo>
                <a:lnTo>
                  <a:pt x="343259" y="118998"/>
                </a:lnTo>
                <a:lnTo>
                  <a:pt x="357026" y="165924"/>
                </a:lnTo>
                <a:lnTo>
                  <a:pt x="359334" y="190316"/>
                </a:lnTo>
                <a:lnTo>
                  <a:pt x="358542" y="214803"/>
                </a:lnTo>
                <a:lnTo>
                  <a:pt x="354639" y="238990"/>
                </a:lnTo>
                <a:lnTo>
                  <a:pt x="354639" y="253405"/>
                </a:lnTo>
                <a:lnTo>
                  <a:pt x="388563" y="225290"/>
                </a:lnTo>
                <a:lnTo>
                  <a:pt x="414709" y="220370"/>
                </a:lnTo>
                <a:lnTo>
                  <a:pt x="442839" y="226996"/>
                </a:lnTo>
                <a:lnTo>
                  <a:pt x="457284" y="244546"/>
                </a:lnTo>
                <a:lnTo>
                  <a:pt x="462606" y="269529"/>
                </a:lnTo>
                <a:lnTo>
                  <a:pt x="463366" y="298453"/>
                </a:lnTo>
                <a:lnTo>
                  <a:pt x="452572" y="323905"/>
                </a:lnTo>
                <a:lnTo>
                  <a:pt x="428826" y="341248"/>
                </a:lnTo>
                <a:lnTo>
                  <a:pt x="405079" y="351159"/>
                </a:lnTo>
                <a:lnTo>
                  <a:pt x="394285" y="354312"/>
                </a:lnTo>
                <a:lnTo>
                  <a:pt x="362730" y="341952"/>
                </a:lnTo>
                <a:lnTo>
                  <a:pt x="350885" y="321652"/>
                </a:lnTo>
                <a:lnTo>
                  <a:pt x="348031" y="282236"/>
                </a:lnTo>
                <a:lnTo>
                  <a:pt x="347321" y="289918"/>
                </a:lnTo>
                <a:lnTo>
                  <a:pt x="333369" y="333823"/>
                </a:lnTo>
                <a:lnTo>
                  <a:pt x="306195" y="371024"/>
                </a:lnTo>
                <a:lnTo>
                  <a:pt x="268612" y="397669"/>
                </a:lnTo>
                <a:lnTo>
                  <a:pt x="179724" y="422805"/>
                </a:lnTo>
                <a:lnTo>
                  <a:pt x="131303" y="42837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bg object 254"/>
          <p:cNvSpPr/>
          <p:nvPr/>
        </p:nvSpPr>
        <p:spPr>
          <a:xfrm>
            <a:off x="7341979" y="8146498"/>
            <a:ext cx="363220" cy="466090"/>
          </a:xfrm>
          <a:custGeom>
            <a:avLst/>
            <a:gdLst/>
            <a:ahLst/>
            <a:cxnLst/>
            <a:rect l="l" t="t" r="r" b="b"/>
            <a:pathLst>
              <a:path w="363220" h="466090">
                <a:moveTo>
                  <a:pt x="156182" y="465571"/>
                </a:moveTo>
                <a:lnTo>
                  <a:pt x="102937" y="450924"/>
                </a:lnTo>
                <a:lnTo>
                  <a:pt x="59812" y="416434"/>
                </a:lnTo>
                <a:lnTo>
                  <a:pt x="40247" y="385086"/>
                </a:lnTo>
                <a:lnTo>
                  <a:pt x="35958" y="378342"/>
                </a:lnTo>
                <a:lnTo>
                  <a:pt x="28833" y="364063"/>
                </a:lnTo>
                <a:lnTo>
                  <a:pt x="8898" y="307678"/>
                </a:lnTo>
                <a:lnTo>
                  <a:pt x="0" y="258951"/>
                </a:lnTo>
                <a:lnTo>
                  <a:pt x="5518" y="212026"/>
                </a:lnTo>
                <a:lnTo>
                  <a:pt x="28833" y="161047"/>
                </a:lnTo>
                <a:lnTo>
                  <a:pt x="75012" y="79285"/>
                </a:lnTo>
                <a:lnTo>
                  <a:pt x="100213" y="49638"/>
                </a:lnTo>
                <a:lnTo>
                  <a:pt x="142366" y="18696"/>
                </a:lnTo>
                <a:lnTo>
                  <a:pt x="178718" y="2866"/>
                </a:lnTo>
                <a:lnTo>
                  <a:pt x="202455" y="0"/>
                </a:lnTo>
                <a:lnTo>
                  <a:pt x="226262" y="2210"/>
                </a:lnTo>
                <a:lnTo>
                  <a:pt x="269838" y="21235"/>
                </a:lnTo>
                <a:lnTo>
                  <a:pt x="297482" y="49795"/>
                </a:lnTo>
                <a:lnTo>
                  <a:pt x="305157" y="63744"/>
                </a:lnTo>
                <a:lnTo>
                  <a:pt x="321607" y="81931"/>
                </a:lnTo>
                <a:lnTo>
                  <a:pt x="346869" y="123852"/>
                </a:lnTo>
                <a:lnTo>
                  <a:pt x="360648" y="170819"/>
                </a:lnTo>
                <a:lnTo>
                  <a:pt x="362910" y="195237"/>
                </a:lnTo>
                <a:lnTo>
                  <a:pt x="362037" y="219744"/>
                </a:lnTo>
                <a:lnTo>
                  <a:pt x="346803" y="297681"/>
                </a:lnTo>
                <a:lnTo>
                  <a:pt x="331434" y="338740"/>
                </a:lnTo>
                <a:lnTo>
                  <a:pt x="276823" y="392606"/>
                </a:lnTo>
                <a:lnTo>
                  <a:pt x="231870" y="410312"/>
                </a:lnTo>
                <a:lnTo>
                  <a:pt x="189821" y="421124"/>
                </a:lnTo>
                <a:lnTo>
                  <a:pt x="184058" y="438711"/>
                </a:lnTo>
                <a:lnTo>
                  <a:pt x="176606" y="452807"/>
                </a:lnTo>
                <a:lnTo>
                  <a:pt x="167351" y="462174"/>
                </a:lnTo>
                <a:lnTo>
                  <a:pt x="156182" y="46557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bg object 255"/>
          <p:cNvSpPr/>
          <p:nvPr/>
        </p:nvSpPr>
        <p:spPr>
          <a:xfrm>
            <a:off x="10070146" y="6758023"/>
            <a:ext cx="363220" cy="429895"/>
          </a:xfrm>
          <a:custGeom>
            <a:avLst/>
            <a:gdLst/>
            <a:ahLst/>
            <a:cxnLst/>
            <a:rect l="l" t="t" r="r" b="b"/>
            <a:pathLst>
              <a:path w="363220" h="429895">
                <a:moveTo>
                  <a:pt x="131562" y="429720"/>
                </a:moveTo>
                <a:lnTo>
                  <a:pt x="88936" y="424160"/>
                </a:lnTo>
                <a:lnTo>
                  <a:pt x="54095" y="403638"/>
                </a:lnTo>
                <a:lnTo>
                  <a:pt x="29058" y="364461"/>
                </a:lnTo>
                <a:lnTo>
                  <a:pt x="9038" y="308076"/>
                </a:lnTo>
                <a:lnTo>
                  <a:pt x="0" y="259349"/>
                </a:lnTo>
                <a:lnTo>
                  <a:pt x="5490" y="212424"/>
                </a:lnTo>
                <a:lnTo>
                  <a:pt x="29058" y="161445"/>
                </a:lnTo>
                <a:lnTo>
                  <a:pt x="75537" y="79683"/>
                </a:lnTo>
                <a:lnTo>
                  <a:pt x="100776" y="50036"/>
                </a:lnTo>
                <a:lnTo>
                  <a:pt x="143192" y="19094"/>
                </a:lnTo>
                <a:lnTo>
                  <a:pt x="179170" y="3057"/>
                </a:lnTo>
                <a:lnTo>
                  <a:pt x="202724" y="0"/>
                </a:lnTo>
                <a:lnTo>
                  <a:pt x="226397" y="1979"/>
                </a:lnTo>
                <a:lnTo>
                  <a:pt x="269868" y="20464"/>
                </a:lnTo>
                <a:lnTo>
                  <a:pt x="297614" y="48560"/>
                </a:lnTo>
                <a:lnTo>
                  <a:pt x="305382" y="62340"/>
                </a:lnTo>
                <a:lnTo>
                  <a:pt x="313917" y="71187"/>
                </a:lnTo>
                <a:lnTo>
                  <a:pt x="341812" y="111405"/>
                </a:lnTo>
                <a:lnTo>
                  <a:pt x="358571" y="157392"/>
                </a:lnTo>
                <a:lnTo>
                  <a:pt x="363092" y="206126"/>
                </a:lnTo>
                <a:lnTo>
                  <a:pt x="360646" y="230475"/>
                </a:lnTo>
                <a:lnTo>
                  <a:pt x="347431" y="296464"/>
                </a:lnTo>
                <a:lnTo>
                  <a:pt x="332438" y="337971"/>
                </a:lnTo>
                <a:lnTo>
                  <a:pt x="310236" y="369329"/>
                </a:lnTo>
                <a:lnTo>
                  <a:pt x="277798" y="392816"/>
                </a:lnTo>
                <a:lnTo>
                  <a:pt x="232096" y="410711"/>
                </a:lnTo>
                <a:lnTo>
                  <a:pt x="179955" y="424006"/>
                </a:lnTo>
                <a:lnTo>
                  <a:pt x="131562" y="42972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bg object 256"/>
          <p:cNvSpPr/>
          <p:nvPr/>
        </p:nvSpPr>
        <p:spPr>
          <a:xfrm>
            <a:off x="11315327" y="9217759"/>
            <a:ext cx="361950" cy="431800"/>
          </a:xfrm>
          <a:custGeom>
            <a:avLst/>
            <a:gdLst/>
            <a:ahLst/>
            <a:cxnLst/>
            <a:rect l="l" t="t" r="r" b="b"/>
            <a:pathLst>
              <a:path w="361950" h="431800">
                <a:moveTo>
                  <a:pt x="130176" y="431664"/>
                </a:moveTo>
                <a:lnTo>
                  <a:pt x="87637" y="426018"/>
                </a:lnTo>
                <a:lnTo>
                  <a:pt x="52911" y="405380"/>
                </a:lnTo>
                <a:lnTo>
                  <a:pt x="27932" y="366146"/>
                </a:lnTo>
                <a:lnTo>
                  <a:pt x="8334" y="309254"/>
                </a:lnTo>
                <a:lnTo>
                  <a:pt x="0" y="259683"/>
                </a:lnTo>
                <a:lnTo>
                  <a:pt x="5631" y="212589"/>
                </a:lnTo>
                <a:lnTo>
                  <a:pt x="27932" y="163130"/>
                </a:lnTo>
                <a:lnTo>
                  <a:pt x="71182" y="83244"/>
                </a:lnTo>
                <a:lnTo>
                  <a:pt x="96693" y="52480"/>
                </a:lnTo>
                <a:lnTo>
                  <a:pt x="141464" y="19576"/>
                </a:lnTo>
                <a:lnTo>
                  <a:pt x="195199" y="0"/>
                </a:lnTo>
                <a:lnTo>
                  <a:pt x="239754" y="7113"/>
                </a:lnTo>
                <a:lnTo>
                  <a:pt x="275862" y="31570"/>
                </a:lnTo>
                <a:lnTo>
                  <a:pt x="312732" y="72905"/>
                </a:lnTo>
                <a:lnTo>
                  <a:pt x="340413" y="113197"/>
                </a:lnTo>
                <a:lnTo>
                  <a:pt x="356997" y="159181"/>
                </a:lnTo>
                <a:lnTo>
                  <a:pt x="361403" y="207863"/>
                </a:lnTo>
                <a:lnTo>
                  <a:pt x="358926" y="232178"/>
                </a:lnTo>
                <a:lnTo>
                  <a:pt x="345823" y="298148"/>
                </a:lnTo>
                <a:lnTo>
                  <a:pt x="331094" y="339655"/>
                </a:lnTo>
                <a:lnTo>
                  <a:pt x="309156" y="371013"/>
                </a:lnTo>
                <a:lnTo>
                  <a:pt x="276838" y="394501"/>
                </a:lnTo>
                <a:lnTo>
                  <a:pt x="230969" y="412395"/>
                </a:lnTo>
                <a:lnTo>
                  <a:pt x="178597" y="425921"/>
                </a:lnTo>
                <a:lnTo>
                  <a:pt x="130176" y="43166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bg object 257"/>
          <p:cNvSpPr/>
          <p:nvPr/>
        </p:nvSpPr>
        <p:spPr>
          <a:xfrm>
            <a:off x="2420603" y="5004090"/>
            <a:ext cx="171450" cy="259079"/>
          </a:xfrm>
          <a:custGeom>
            <a:avLst/>
            <a:gdLst/>
            <a:ahLst/>
            <a:cxnLst/>
            <a:rect l="l" t="t" r="r" b="b"/>
            <a:pathLst>
              <a:path w="171450" h="259079">
                <a:moveTo>
                  <a:pt x="128972" y="258816"/>
                </a:moveTo>
                <a:lnTo>
                  <a:pt x="91506" y="251304"/>
                </a:lnTo>
                <a:lnTo>
                  <a:pt x="57521" y="233580"/>
                </a:lnTo>
                <a:lnTo>
                  <a:pt x="27164" y="205665"/>
                </a:lnTo>
                <a:lnTo>
                  <a:pt x="11862" y="169997"/>
                </a:lnTo>
                <a:lnTo>
                  <a:pt x="10268" y="134202"/>
                </a:lnTo>
                <a:lnTo>
                  <a:pt x="4402" y="112710"/>
                </a:lnTo>
                <a:lnTo>
                  <a:pt x="0" y="89642"/>
                </a:lnTo>
                <a:lnTo>
                  <a:pt x="3425" y="57001"/>
                </a:lnTo>
                <a:lnTo>
                  <a:pt x="5075" y="49369"/>
                </a:lnTo>
                <a:lnTo>
                  <a:pt x="25477" y="17075"/>
                </a:lnTo>
                <a:lnTo>
                  <a:pt x="65208" y="573"/>
                </a:lnTo>
                <a:lnTo>
                  <a:pt x="72193" y="0"/>
                </a:lnTo>
                <a:lnTo>
                  <a:pt x="86292" y="452"/>
                </a:lnTo>
                <a:lnTo>
                  <a:pt x="125846" y="14259"/>
                </a:lnTo>
                <a:lnTo>
                  <a:pt x="155292" y="44057"/>
                </a:lnTo>
                <a:lnTo>
                  <a:pt x="171209" y="126797"/>
                </a:lnTo>
                <a:lnTo>
                  <a:pt x="168018" y="186062"/>
                </a:lnTo>
                <a:lnTo>
                  <a:pt x="154915" y="236207"/>
                </a:lnTo>
                <a:lnTo>
                  <a:pt x="128972" y="2588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bg object 258"/>
          <p:cNvSpPr/>
          <p:nvPr/>
        </p:nvSpPr>
        <p:spPr>
          <a:xfrm>
            <a:off x="2723282" y="4885634"/>
            <a:ext cx="172085" cy="257810"/>
          </a:xfrm>
          <a:custGeom>
            <a:avLst/>
            <a:gdLst/>
            <a:ahLst/>
            <a:cxnLst/>
            <a:rect l="l" t="t" r="r" b="b"/>
            <a:pathLst>
              <a:path w="172085" h="257810">
                <a:moveTo>
                  <a:pt x="129047" y="257744"/>
                </a:moveTo>
                <a:lnTo>
                  <a:pt x="91316" y="250236"/>
                </a:lnTo>
                <a:lnTo>
                  <a:pt x="52007" y="227412"/>
                </a:lnTo>
                <a:lnTo>
                  <a:pt x="21934" y="195578"/>
                </a:lnTo>
                <a:lnTo>
                  <a:pt x="10343" y="131882"/>
                </a:lnTo>
                <a:lnTo>
                  <a:pt x="4326" y="110212"/>
                </a:lnTo>
                <a:lnTo>
                  <a:pt x="0" y="87979"/>
                </a:lnTo>
                <a:lnTo>
                  <a:pt x="3500" y="57131"/>
                </a:lnTo>
                <a:lnTo>
                  <a:pt x="5803" y="47977"/>
                </a:lnTo>
                <a:lnTo>
                  <a:pt x="30502" y="14063"/>
                </a:lnTo>
                <a:lnTo>
                  <a:pt x="70032" y="0"/>
                </a:lnTo>
                <a:lnTo>
                  <a:pt x="84182" y="818"/>
                </a:lnTo>
                <a:lnTo>
                  <a:pt x="122985" y="14037"/>
                </a:lnTo>
                <a:lnTo>
                  <a:pt x="154349" y="43974"/>
                </a:lnTo>
                <a:lnTo>
                  <a:pt x="171538" y="126570"/>
                </a:lnTo>
                <a:lnTo>
                  <a:pt x="168168" y="185442"/>
                </a:lnTo>
                <a:lnTo>
                  <a:pt x="154999" y="235417"/>
                </a:lnTo>
                <a:lnTo>
                  <a:pt x="129047" y="25774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bg object 259"/>
          <p:cNvSpPr/>
          <p:nvPr/>
        </p:nvSpPr>
        <p:spPr>
          <a:xfrm>
            <a:off x="7322081" y="5844107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626" y="257291"/>
                </a:moveTo>
                <a:lnTo>
                  <a:pt x="90894" y="250318"/>
                </a:lnTo>
                <a:lnTo>
                  <a:pt x="51585" y="228084"/>
                </a:lnTo>
                <a:lnTo>
                  <a:pt x="21512" y="196729"/>
                </a:lnTo>
                <a:lnTo>
                  <a:pt x="10512" y="134563"/>
                </a:lnTo>
                <a:lnTo>
                  <a:pt x="4580" y="113212"/>
                </a:lnTo>
                <a:lnTo>
                  <a:pt x="0" y="90172"/>
                </a:lnTo>
                <a:lnTo>
                  <a:pt x="3078" y="57278"/>
                </a:lnTo>
                <a:lnTo>
                  <a:pt x="5309" y="48080"/>
                </a:lnTo>
                <a:lnTo>
                  <a:pt x="29923" y="13992"/>
                </a:lnTo>
                <a:lnTo>
                  <a:pt x="69576" y="0"/>
                </a:lnTo>
                <a:lnTo>
                  <a:pt x="79072" y="297"/>
                </a:lnTo>
                <a:lnTo>
                  <a:pt x="116072" y="10537"/>
                </a:lnTo>
                <a:lnTo>
                  <a:pt x="149665" y="37777"/>
                </a:lnTo>
                <a:lnTo>
                  <a:pt x="167671" y="77099"/>
                </a:lnTo>
                <a:lnTo>
                  <a:pt x="171116" y="126116"/>
                </a:lnTo>
                <a:lnTo>
                  <a:pt x="167746" y="184988"/>
                </a:lnTo>
                <a:lnTo>
                  <a:pt x="154578" y="234963"/>
                </a:lnTo>
                <a:lnTo>
                  <a:pt x="128626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bg object 260"/>
          <p:cNvSpPr/>
          <p:nvPr/>
        </p:nvSpPr>
        <p:spPr>
          <a:xfrm>
            <a:off x="10764614" y="6206893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719" y="257291"/>
                </a:moveTo>
                <a:lnTo>
                  <a:pt x="90893" y="250242"/>
                </a:lnTo>
                <a:lnTo>
                  <a:pt x="51379" y="228384"/>
                </a:lnTo>
                <a:lnTo>
                  <a:pt x="21099" y="197405"/>
                </a:lnTo>
                <a:lnTo>
                  <a:pt x="10099" y="134816"/>
                </a:lnTo>
                <a:lnTo>
                  <a:pt x="4374" y="113287"/>
                </a:lnTo>
                <a:lnTo>
                  <a:pt x="0" y="90181"/>
                </a:lnTo>
                <a:lnTo>
                  <a:pt x="3172" y="57278"/>
                </a:lnTo>
                <a:lnTo>
                  <a:pt x="5404" y="48081"/>
                </a:lnTo>
                <a:lnTo>
                  <a:pt x="30019" y="13993"/>
                </a:lnTo>
                <a:lnTo>
                  <a:pt x="69670" y="0"/>
                </a:lnTo>
                <a:lnTo>
                  <a:pt x="79164" y="297"/>
                </a:lnTo>
                <a:lnTo>
                  <a:pt x="116042" y="10577"/>
                </a:lnTo>
                <a:lnTo>
                  <a:pt x="149413" y="37835"/>
                </a:lnTo>
                <a:lnTo>
                  <a:pt x="167164" y="77099"/>
                </a:lnTo>
                <a:lnTo>
                  <a:pt x="170956" y="126032"/>
                </a:lnTo>
                <a:lnTo>
                  <a:pt x="167764" y="184764"/>
                </a:lnTo>
                <a:lnTo>
                  <a:pt x="154662" y="234711"/>
                </a:lnTo>
                <a:lnTo>
                  <a:pt x="128719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bg object 261"/>
          <p:cNvSpPr/>
          <p:nvPr/>
        </p:nvSpPr>
        <p:spPr>
          <a:xfrm>
            <a:off x="13568440" y="7898896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372" y="257289"/>
                </a:moveTo>
                <a:lnTo>
                  <a:pt x="90641" y="250063"/>
                </a:lnTo>
                <a:lnTo>
                  <a:pt x="51332" y="227858"/>
                </a:lnTo>
                <a:lnTo>
                  <a:pt x="21259" y="196644"/>
                </a:lnTo>
                <a:lnTo>
                  <a:pt x="10268" y="134562"/>
                </a:lnTo>
                <a:lnTo>
                  <a:pt x="4402" y="113211"/>
                </a:lnTo>
                <a:lnTo>
                  <a:pt x="0" y="90171"/>
                </a:lnTo>
                <a:lnTo>
                  <a:pt x="3425" y="57276"/>
                </a:lnTo>
                <a:lnTo>
                  <a:pt x="5657" y="48081"/>
                </a:lnTo>
                <a:lnTo>
                  <a:pt x="30272" y="13993"/>
                </a:lnTo>
                <a:lnTo>
                  <a:pt x="69925" y="0"/>
                </a:lnTo>
                <a:lnTo>
                  <a:pt x="79419" y="297"/>
                </a:lnTo>
                <a:lnTo>
                  <a:pt x="116297" y="10576"/>
                </a:lnTo>
                <a:lnTo>
                  <a:pt x="149667" y="37836"/>
                </a:lnTo>
                <a:lnTo>
                  <a:pt x="167417" y="77098"/>
                </a:lnTo>
                <a:lnTo>
                  <a:pt x="171200" y="125778"/>
                </a:lnTo>
                <a:lnTo>
                  <a:pt x="167943" y="184537"/>
                </a:lnTo>
                <a:lnTo>
                  <a:pt x="154662" y="234625"/>
                </a:lnTo>
                <a:lnTo>
                  <a:pt x="128372" y="25728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bg object 262"/>
          <p:cNvSpPr/>
          <p:nvPr/>
        </p:nvSpPr>
        <p:spPr>
          <a:xfrm>
            <a:off x="17355011" y="9774269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7" y="257713"/>
                </a:moveTo>
                <a:lnTo>
                  <a:pt x="90896" y="249219"/>
                </a:lnTo>
                <a:lnTo>
                  <a:pt x="51587" y="227155"/>
                </a:lnTo>
                <a:lnTo>
                  <a:pt x="21514" y="196644"/>
                </a:lnTo>
                <a:lnTo>
                  <a:pt x="10512" y="134900"/>
                </a:lnTo>
                <a:lnTo>
                  <a:pt x="4580" y="113409"/>
                </a:lnTo>
                <a:lnTo>
                  <a:pt x="0" y="90341"/>
                </a:lnTo>
                <a:lnTo>
                  <a:pt x="3078" y="57700"/>
                </a:lnTo>
                <a:lnTo>
                  <a:pt x="5317" y="48489"/>
                </a:lnTo>
                <a:lnTo>
                  <a:pt x="29892" y="14277"/>
                </a:lnTo>
                <a:lnTo>
                  <a:pt x="69528" y="0"/>
                </a:lnTo>
                <a:lnTo>
                  <a:pt x="83739" y="789"/>
                </a:lnTo>
                <a:lnTo>
                  <a:pt x="122495" y="14099"/>
                </a:lnTo>
                <a:lnTo>
                  <a:pt x="153835" y="44011"/>
                </a:lnTo>
                <a:lnTo>
                  <a:pt x="171371" y="126454"/>
                </a:lnTo>
                <a:lnTo>
                  <a:pt x="167973" y="185186"/>
                </a:lnTo>
                <a:lnTo>
                  <a:pt x="154663" y="235133"/>
                </a:lnTo>
                <a:lnTo>
                  <a:pt x="128627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bg object 263"/>
          <p:cNvSpPr/>
          <p:nvPr/>
        </p:nvSpPr>
        <p:spPr>
          <a:xfrm>
            <a:off x="18154465" y="4976635"/>
            <a:ext cx="133985" cy="259715"/>
          </a:xfrm>
          <a:custGeom>
            <a:avLst/>
            <a:gdLst/>
            <a:ahLst/>
            <a:cxnLst/>
            <a:rect l="l" t="t" r="r" b="b"/>
            <a:pathLst>
              <a:path w="133984" h="259714">
                <a:moveTo>
                  <a:pt x="128712" y="259240"/>
                </a:moveTo>
                <a:lnTo>
                  <a:pt x="91064" y="251986"/>
                </a:lnTo>
                <a:lnTo>
                  <a:pt x="51896" y="229133"/>
                </a:lnTo>
                <a:lnTo>
                  <a:pt x="21852" y="197159"/>
                </a:lnTo>
                <a:lnTo>
                  <a:pt x="10343" y="134626"/>
                </a:lnTo>
                <a:lnTo>
                  <a:pt x="4439" y="113135"/>
                </a:lnTo>
                <a:lnTo>
                  <a:pt x="0" y="90066"/>
                </a:lnTo>
                <a:lnTo>
                  <a:pt x="3163" y="57425"/>
                </a:lnTo>
                <a:lnTo>
                  <a:pt x="5322" y="48188"/>
                </a:lnTo>
                <a:lnTo>
                  <a:pt x="29853" y="13919"/>
                </a:lnTo>
                <a:lnTo>
                  <a:pt x="69631" y="0"/>
                </a:lnTo>
                <a:lnTo>
                  <a:pt x="79149" y="362"/>
                </a:lnTo>
                <a:lnTo>
                  <a:pt x="116105" y="10768"/>
                </a:lnTo>
                <a:lnTo>
                  <a:pt x="133535" y="21783"/>
                </a:lnTo>
                <a:lnTo>
                  <a:pt x="133535" y="255054"/>
                </a:lnTo>
                <a:lnTo>
                  <a:pt x="128712" y="25924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bg object 264"/>
          <p:cNvSpPr/>
          <p:nvPr/>
        </p:nvSpPr>
        <p:spPr>
          <a:xfrm>
            <a:off x="14731147" y="7796953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19" h="259715">
                <a:moveTo>
                  <a:pt x="131628" y="259526"/>
                </a:moveTo>
                <a:lnTo>
                  <a:pt x="92160" y="252271"/>
                </a:lnTo>
                <a:lnTo>
                  <a:pt x="51960" y="229418"/>
                </a:lnTo>
                <a:lnTo>
                  <a:pt x="21559" y="197444"/>
                </a:lnTo>
                <a:lnTo>
                  <a:pt x="10512" y="134912"/>
                </a:lnTo>
                <a:lnTo>
                  <a:pt x="4580" y="113420"/>
                </a:lnTo>
                <a:lnTo>
                  <a:pt x="0" y="90352"/>
                </a:lnTo>
                <a:lnTo>
                  <a:pt x="3078" y="57711"/>
                </a:lnTo>
                <a:lnTo>
                  <a:pt x="5384" y="48479"/>
                </a:lnTo>
                <a:lnTo>
                  <a:pt x="30227" y="14250"/>
                </a:lnTo>
                <a:lnTo>
                  <a:pt x="70053" y="0"/>
                </a:lnTo>
                <a:lnTo>
                  <a:pt x="84319" y="798"/>
                </a:lnTo>
                <a:lnTo>
                  <a:pt x="123005" y="14064"/>
                </a:lnTo>
                <a:lnTo>
                  <a:pt x="154141" y="44008"/>
                </a:lnTo>
                <a:lnTo>
                  <a:pt x="172259" y="128774"/>
                </a:lnTo>
                <a:lnTo>
                  <a:pt x="170598" y="187899"/>
                </a:lnTo>
                <a:lnTo>
                  <a:pt x="158462" y="237339"/>
                </a:lnTo>
                <a:lnTo>
                  <a:pt x="131628" y="25952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bg object 265"/>
          <p:cNvSpPr/>
          <p:nvPr/>
        </p:nvSpPr>
        <p:spPr>
          <a:xfrm>
            <a:off x="8493366" y="7491838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0" y="257713"/>
                </a:moveTo>
                <a:lnTo>
                  <a:pt x="90302" y="250740"/>
                </a:lnTo>
                <a:lnTo>
                  <a:pt x="51219" y="228507"/>
                </a:lnTo>
                <a:lnTo>
                  <a:pt x="21596" y="197152"/>
                </a:lnTo>
                <a:lnTo>
                  <a:pt x="10343" y="134901"/>
                </a:lnTo>
                <a:lnTo>
                  <a:pt x="4439" y="113410"/>
                </a:lnTo>
                <a:lnTo>
                  <a:pt x="0" y="90342"/>
                </a:lnTo>
                <a:lnTo>
                  <a:pt x="3162" y="57701"/>
                </a:lnTo>
                <a:lnTo>
                  <a:pt x="5401" y="48490"/>
                </a:lnTo>
                <a:lnTo>
                  <a:pt x="29979" y="14278"/>
                </a:lnTo>
                <a:lnTo>
                  <a:pt x="69610" y="0"/>
                </a:lnTo>
                <a:lnTo>
                  <a:pt x="83822" y="790"/>
                </a:lnTo>
                <a:lnTo>
                  <a:pt x="122581" y="14100"/>
                </a:lnTo>
                <a:lnTo>
                  <a:pt x="153921" y="44013"/>
                </a:lnTo>
                <a:lnTo>
                  <a:pt x="171200" y="126455"/>
                </a:lnTo>
                <a:lnTo>
                  <a:pt x="167831" y="185186"/>
                </a:lnTo>
                <a:lnTo>
                  <a:pt x="154662" y="235133"/>
                </a:lnTo>
                <a:lnTo>
                  <a:pt x="128710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bg object 266"/>
          <p:cNvSpPr/>
          <p:nvPr/>
        </p:nvSpPr>
        <p:spPr>
          <a:xfrm>
            <a:off x="6527869" y="7803243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20" h="259715">
                <a:moveTo>
                  <a:pt x="131713" y="259241"/>
                </a:moveTo>
                <a:lnTo>
                  <a:pt x="92329" y="251987"/>
                </a:lnTo>
                <a:lnTo>
                  <a:pt x="52270" y="229134"/>
                </a:lnTo>
                <a:lnTo>
                  <a:pt x="21897" y="197160"/>
                </a:lnTo>
                <a:lnTo>
                  <a:pt x="10343" y="134712"/>
                </a:lnTo>
                <a:lnTo>
                  <a:pt x="4439" y="113361"/>
                </a:lnTo>
                <a:lnTo>
                  <a:pt x="0" y="90321"/>
                </a:lnTo>
                <a:lnTo>
                  <a:pt x="3162" y="57427"/>
                </a:lnTo>
                <a:lnTo>
                  <a:pt x="5322" y="48188"/>
                </a:lnTo>
                <a:lnTo>
                  <a:pt x="29850" y="13919"/>
                </a:lnTo>
                <a:lnTo>
                  <a:pt x="69630" y="0"/>
                </a:lnTo>
                <a:lnTo>
                  <a:pt x="79148" y="363"/>
                </a:lnTo>
                <a:lnTo>
                  <a:pt x="116104" y="10770"/>
                </a:lnTo>
                <a:lnTo>
                  <a:pt x="149654" y="38007"/>
                </a:lnTo>
                <a:lnTo>
                  <a:pt x="167755" y="77248"/>
                </a:lnTo>
                <a:lnTo>
                  <a:pt x="172091" y="127223"/>
                </a:lnTo>
                <a:lnTo>
                  <a:pt x="170458" y="186489"/>
                </a:lnTo>
                <a:lnTo>
                  <a:pt x="158463" y="236633"/>
                </a:lnTo>
                <a:lnTo>
                  <a:pt x="131713" y="25924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7" name="bg object 267"/>
          <p:cNvPicPr/>
          <p:nvPr/>
        </p:nvPicPr>
        <p:blipFill>
          <a:blip r:embed="rId205" cstate="print"/>
          <a:stretch>
            <a:fillRect/>
          </a:stretch>
        </p:blipFill>
        <p:spPr>
          <a:xfrm>
            <a:off x="12117405" y="10130870"/>
            <a:ext cx="171200" cy="156128"/>
          </a:xfrm>
          <a:prstGeom prst="rect">
            <a:avLst/>
          </a:prstGeom>
        </p:spPr>
      </p:pic>
      <p:sp>
        <p:nvSpPr>
          <p:cNvPr id="268" name="bg object 268"/>
          <p:cNvSpPr/>
          <p:nvPr/>
        </p:nvSpPr>
        <p:spPr>
          <a:xfrm>
            <a:off x="5530102" y="4631560"/>
            <a:ext cx="174625" cy="259715"/>
          </a:xfrm>
          <a:custGeom>
            <a:avLst/>
            <a:gdLst/>
            <a:ahLst/>
            <a:cxnLst/>
            <a:rect l="l" t="t" r="r" b="b"/>
            <a:pathLst>
              <a:path w="174625" h="259714">
                <a:moveTo>
                  <a:pt x="131713" y="259548"/>
                </a:moveTo>
                <a:lnTo>
                  <a:pt x="92329" y="252378"/>
                </a:lnTo>
                <a:lnTo>
                  <a:pt x="52270" y="229666"/>
                </a:lnTo>
                <a:lnTo>
                  <a:pt x="21897" y="197720"/>
                </a:lnTo>
                <a:lnTo>
                  <a:pt x="10343" y="134672"/>
                </a:lnTo>
                <a:lnTo>
                  <a:pt x="4439" y="113143"/>
                </a:lnTo>
                <a:lnTo>
                  <a:pt x="0" y="90037"/>
                </a:lnTo>
                <a:lnTo>
                  <a:pt x="3163" y="57133"/>
                </a:lnTo>
                <a:lnTo>
                  <a:pt x="5465" y="47980"/>
                </a:lnTo>
                <a:lnTo>
                  <a:pt x="30163" y="14065"/>
                </a:lnTo>
                <a:lnTo>
                  <a:pt x="69693" y="0"/>
                </a:lnTo>
                <a:lnTo>
                  <a:pt x="79166" y="234"/>
                </a:lnTo>
                <a:lnTo>
                  <a:pt x="88462" y="1875"/>
                </a:lnTo>
                <a:lnTo>
                  <a:pt x="95933" y="3123"/>
                </a:lnTo>
                <a:lnTo>
                  <a:pt x="136494" y="22267"/>
                </a:lnTo>
                <a:lnTo>
                  <a:pt x="163990" y="57815"/>
                </a:lnTo>
                <a:lnTo>
                  <a:pt x="174625" y="128290"/>
                </a:lnTo>
                <a:lnTo>
                  <a:pt x="171960" y="187021"/>
                </a:lnTo>
                <a:lnTo>
                  <a:pt x="158932" y="236968"/>
                </a:lnTo>
                <a:lnTo>
                  <a:pt x="131713" y="2595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bg object 269"/>
          <p:cNvSpPr/>
          <p:nvPr/>
        </p:nvSpPr>
        <p:spPr>
          <a:xfrm>
            <a:off x="5444803" y="4959217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709" y="257439"/>
                </a:moveTo>
                <a:lnTo>
                  <a:pt x="91062" y="250466"/>
                </a:lnTo>
                <a:lnTo>
                  <a:pt x="51894" y="228233"/>
                </a:lnTo>
                <a:lnTo>
                  <a:pt x="21850" y="196878"/>
                </a:lnTo>
                <a:lnTo>
                  <a:pt x="10343" y="134711"/>
                </a:lnTo>
                <a:lnTo>
                  <a:pt x="4439" y="113360"/>
                </a:lnTo>
                <a:lnTo>
                  <a:pt x="0" y="90320"/>
                </a:lnTo>
                <a:lnTo>
                  <a:pt x="3163" y="57426"/>
                </a:lnTo>
                <a:lnTo>
                  <a:pt x="5321" y="48188"/>
                </a:lnTo>
                <a:lnTo>
                  <a:pt x="29850" y="13919"/>
                </a:lnTo>
                <a:lnTo>
                  <a:pt x="69630" y="0"/>
                </a:lnTo>
                <a:lnTo>
                  <a:pt x="79148" y="362"/>
                </a:lnTo>
                <a:lnTo>
                  <a:pt x="116104" y="10771"/>
                </a:lnTo>
                <a:lnTo>
                  <a:pt x="149655" y="38007"/>
                </a:lnTo>
                <a:lnTo>
                  <a:pt x="167755" y="77247"/>
                </a:lnTo>
                <a:lnTo>
                  <a:pt x="171199" y="126265"/>
                </a:lnTo>
                <a:lnTo>
                  <a:pt x="167830" y="185137"/>
                </a:lnTo>
                <a:lnTo>
                  <a:pt x="154661" y="235112"/>
                </a:lnTo>
                <a:lnTo>
                  <a:pt x="128709" y="25743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bg object 270"/>
          <p:cNvSpPr/>
          <p:nvPr/>
        </p:nvSpPr>
        <p:spPr>
          <a:xfrm>
            <a:off x="7394072" y="4526960"/>
            <a:ext cx="173990" cy="258445"/>
          </a:xfrm>
          <a:custGeom>
            <a:avLst/>
            <a:gdLst/>
            <a:ahLst/>
            <a:cxnLst/>
            <a:rect l="l" t="t" r="r" b="b"/>
            <a:pathLst>
              <a:path w="173990" h="258445">
                <a:moveTo>
                  <a:pt x="131122" y="258436"/>
                </a:moveTo>
                <a:lnTo>
                  <a:pt x="91907" y="251181"/>
                </a:lnTo>
                <a:lnTo>
                  <a:pt x="51679" y="228329"/>
                </a:lnTo>
                <a:lnTo>
                  <a:pt x="21137" y="196354"/>
                </a:lnTo>
                <a:lnTo>
                  <a:pt x="10099" y="133822"/>
                </a:lnTo>
                <a:lnTo>
                  <a:pt x="4373" y="112330"/>
                </a:lnTo>
                <a:lnTo>
                  <a:pt x="0" y="89262"/>
                </a:lnTo>
                <a:lnTo>
                  <a:pt x="3172" y="56621"/>
                </a:lnTo>
                <a:lnTo>
                  <a:pt x="5600" y="47326"/>
                </a:lnTo>
                <a:lnTo>
                  <a:pt x="31272" y="13233"/>
                </a:lnTo>
                <a:lnTo>
                  <a:pt x="71849" y="0"/>
                </a:lnTo>
                <a:lnTo>
                  <a:pt x="81479" y="557"/>
                </a:lnTo>
                <a:lnTo>
                  <a:pt x="118463" y="11505"/>
                </a:lnTo>
                <a:lnTo>
                  <a:pt x="151934" y="38972"/>
                </a:lnTo>
                <a:lnTo>
                  <a:pt x="170167" y="78244"/>
                </a:lnTo>
                <a:lnTo>
                  <a:pt x="173950" y="127177"/>
                </a:lnTo>
                <a:lnTo>
                  <a:pt x="171143" y="185909"/>
                </a:lnTo>
                <a:lnTo>
                  <a:pt x="158088" y="235856"/>
                </a:lnTo>
                <a:lnTo>
                  <a:pt x="131122" y="25843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bg object 271"/>
          <p:cNvSpPr/>
          <p:nvPr/>
        </p:nvSpPr>
        <p:spPr>
          <a:xfrm>
            <a:off x="8889915" y="3593090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5" y="259514"/>
                </a:moveTo>
                <a:lnTo>
                  <a:pt x="90893" y="252259"/>
                </a:lnTo>
                <a:lnTo>
                  <a:pt x="51585" y="229407"/>
                </a:lnTo>
                <a:lnTo>
                  <a:pt x="21512" y="197432"/>
                </a:lnTo>
                <a:lnTo>
                  <a:pt x="10512" y="134900"/>
                </a:lnTo>
                <a:lnTo>
                  <a:pt x="4580" y="113408"/>
                </a:lnTo>
                <a:lnTo>
                  <a:pt x="0" y="90340"/>
                </a:lnTo>
                <a:lnTo>
                  <a:pt x="3078" y="57699"/>
                </a:lnTo>
                <a:lnTo>
                  <a:pt x="5315" y="48488"/>
                </a:lnTo>
                <a:lnTo>
                  <a:pt x="29894" y="14278"/>
                </a:lnTo>
                <a:lnTo>
                  <a:pt x="69527" y="0"/>
                </a:lnTo>
                <a:lnTo>
                  <a:pt x="83737" y="789"/>
                </a:lnTo>
                <a:lnTo>
                  <a:pt x="122563" y="14008"/>
                </a:lnTo>
                <a:lnTo>
                  <a:pt x="153927" y="43942"/>
                </a:lnTo>
                <a:lnTo>
                  <a:pt x="171115" y="128509"/>
                </a:lnTo>
                <a:lnTo>
                  <a:pt x="167745" y="187662"/>
                </a:lnTo>
                <a:lnTo>
                  <a:pt x="154577" y="237243"/>
                </a:lnTo>
                <a:lnTo>
                  <a:pt x="128625" y="25951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bg object 272"/>
          <p:cNvSpPr/>
          <p:nvPr/>
        </p:nvSpPr>
        <p:spPr>
          <a:xfrm>
            <a:off x="8842113" y="4778573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4">
                <a:moveTo>
                  <a:pt x="131375" y="259693"/>
                </a:moveTo>
                <a:lnTo>
                  <a:pt x="91908" y="252091"/>
                </a:lnTo>
                <a:lnTo>
                  <a:pt x="51707" y="229060"/>
                </a:lnTo>
                <a:lnTo>
                  <a:pt x="21306" y="197020"/>
                </a:lnTo>
                <a:lnTo>
                  <a:pt x="10268" y="134563"/>
                </a:lnTo>
                <a:lnTo>
                  <a:pt x="4402" y="113212"/>
                </a:lnTo>
                <a:lnTo>
                  <a:pt x="0" y="90172"/>
                </a:lnTo>
                <a:lnTo>
                  <a:pt x="3425" y="57278"/>
                </a:lnTo>
                <a:lnTo>
                  <a:pt x="5656" y="48082"/>
                </a:lnTo>
                <a:lnTo>
                  <a:pt x="30273" y="13994"/>
                </a:lnTo>
                <a:lnTo>
                  <a:pt x="69925" y="0"/>
                </a:lnTo>
                <a:lnTo>
                  <a:pt x="79420" y="297"/>
                </a:lnTo>
                <a:lnTo>
                  <a:pt x="116296" y="10578"/>
                </a:lnTo>
                <a:lnTo>
                  <a:pt x="149668" y="37838"/>
                </a:lnTo>
                <a:lnTo>
                  <a:pt x="167417" y="77099"/>
                </a:lnTo>
                <a:lnTo>
                  <a:pt x="172007" y="127252"/>
                </a:lnTo>
                <a:lnTo>
                  <a:pt x="170346" y="186865"/>
                </a:lnTo>
                <a:lnTo>
                  <a:pt x="158210" y="237244"/>
                </a:lnTo>
                <a:lnTo>
                  <a:pt x="131375" y="25969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bg object 273"/>
          <p:cNvSpPr/>
          <p:nvPr/>
        </p:nvSpPr>
        <p:spPr>
          <a:xfrm>
            <a:off x="3520894" y="10234958"/>
            <a:ext cx="154305" cy="52069"/>
          </a:xfrm>
          <a:custGeom>
            <a:avLst/>
            <a:gdLst/>
            <a:ahLst/>
            <a:cxnLst/>
            <a:rect l="l" t="t" r="r" b="b"/>
            <a:pathLst>
              <a:path w="154304" h="52070">
                <a:moveTo>
                  <a:pt x="154042" y="52041"/>
                </a:moveTo>
                <a:lnTo>
                  <a:pt x="0" y="52041"/>
                </a:lnTo>
                <a:lnTo>
                  <a:pt x="1053" y="48490"/>
                </a:lnTo>
                <a:lnTo>
                  <a:pt x="25631" y="14279"/>
                </a:lnTo>
                <a:lnTo>
                  <a:pt x="65265" y="0"/>
                </a:lnTo>
                <a:lnTo>
                  <a:pt x="74778" y="212"/>
                </a:lnTo>
                <a:lnTo>
                  <a:pt x="111705" y="10783"/>
                </a:lnTo>
                <a:lnTo>
                  <a:pt x="145177" y="38251"/>
                </a:lnTo>
                <a:lnTo>
                  <a:pt x="154042" y="5204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bg object 274"/>
          <p:cNvSpPr/>
          <p:nvPr/>
        </p:nvSpPr>
        <p:spPr>
          <a:xfrm>
            <a:off x="11051048" y="6825167"/>
            <a:ext cx="173355" cy="258445"/>
          </a:xfrm>
          <a:custGeom>
            <a:avLst/>
            <a:gdLst/>
            <a:ahLst/>
            <a:cxnLst/>
            <a:rect l="l" t="t" r="r" b="b"/>
            <a:pathLst>
              <a:path w="173354" h="258445">
                <a:moveTo>
                  <a:pt x="130020" y="258276"/>
                </a:moveTo>
                <a:lnTo>
                  <a:pt x="90890" y="251022"/>
                </a:lnTo>
                <a:lnTo>
                  <a:pt x="50803" y="228169"/>
                </a:lnTo>
                <a:lnTo>
                  <a:pt x="20289" y="196195"/>
                </a:lnTo>
                <a:lnTo>
                  <a:pt x="9880" y="161573"/>
                </a:lnTo>
                <a:lnTo>
                  <a:pt x="10152" y="157569"/>
                </a:lnTo>
                <a:lnTo>
                  <a:pt x="9615" y="144955"/>
                </a:lnTo>
                <a:lnTo>
                  <a:pt x="9880" y="135746"/>
                </a:lnTo>
                <a:lnTo>
                  <a:pt x="3604" y="116332"/>
                </a:lnTo>
                <a:lnTo>
                  <a:pt x="310" y="96646"/>
                </a:lnTo>
                <a:lnTo>
                  <a:pt x="2672" y="56461"/>
                </a:lnTo>
                <a:lnTo>
                  <a:pt x="30589" y="13335"/>
                </a:lnTo>
                <a:lnTo>
                  <a:pt x="70853" y="0"/>
                </a:lnTo>
                <a:lnTo>
                  <a:pt x="80422" y="485"/>
                </a:lnTo>
                <a:lnTo>
                  <a:pt x="117465" y="11183"/>
                </a:lnTo>
                <a:lnTo>
                  <a:pt x="151018" y="38656"/>
                </a:lnTo>
                <a:lnTo>
                  <a:pt x="169065" y="78084"/>
                </a:lnTo>
                <a:lnTo>
                  <a:pt x="172848" y="127018"/>
                </a:lnTo>
                <a:lnTo>
                  <a:pt x="170042" y="185749"/>
                </a:lnTo>
                <a:lnTo>
                  <a:pt x="156986" y="235696"/>
                </a:lnTo>
                <a:lnTo>
                  <a:pt x="130020" y="25827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bg object 275"/>
          <p:cNvSpPr/>
          <p:nvPr/>
        </p:nvSpPr>
        <p:spPr>
          <a:xfrm>
            <a:off x="13557288" y="6271761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0" y="257291"/>
                </a:moveTo>
                <a:lnTo>
                  <a:pt x="91063" y="250065"/>
                </a:lnTo>
                <a:lnTo>
                  <a:pt x="51895" y="227860"/>
                </a:lnTo>
                <a:lnTo>
                  <a:pt x="21850" y="196645"/>
                </a:lnTo>
                <a:lnTo>
                  <a:pt x="10343" y="134564"/>
                </a:lnTo>
                <a:lnTo>
                  <a:pt x="4439" y="113213"/>
                </a:lnTo>
                <a:lnTo>
                  <a:pt x="0" y="90172"/>
                </a:lnTo>
                <a:lnTo>
                  <a:pt x="3162" y="57278"/>
                </a:lnTo>
                <a:lnTo>
                  <a:pt x="5393" y="48082"/>
                </a:lnTo>
                <a:lnTo>
                  <a:pt x="30009" y="13993"/>
                </a:lnTo>
                <a:lnTo>
                  <a:pt x="69662" y="0"/>
                </a:lnTo>
                <a:lnTo>
                  <a:pt x="79156" y="297"/>
                </a:lnTo>
                <a:lnTo>
                  <a:pt x="116103" y="10622"/>
                </a:lnTo>
                <a:lnTo>
                  <a:pt x="149655" y="37859"/>
                </a:lnTo>
                <a:lnTo>
                  <a:pt x="167756" y="77099"/>
                </a:lnTo>
                <a:lnTo>
                  <a:pt x="171200" y="125779"/>
                </a:lnTo>
                <a:lnTo>
                  <a:pt x="167831" y="184539"/>
                </a:lnTo>
                <a:lnTo>
                  <a:pt x="154662" y="234627"/>
                </a:lnTo>
                <a:lnTo>
                  <a:pt x="128710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bg object 276"/>
          <p:cNvSpPr/>
          <p:nvPr/>
        </p:nvSpPr>
        <p:spPr>
          <a:xfrm>
            <a:off x="9590935" y="9418512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5" y="257291"/>
                </a:moveTo>
                <a:lnTo>
                  <a:pt x="90894" y="250242"/>
                </a:lnTo>
                <a:lnTo>
                  <a:pt x="51585" y="228384"/>
                </a:lnTo>
                <a:lnTo>
                  <a:pt x="21512" y="197404"/>
                </a:lnTo>
                <a:lnTo>
                  <a:pt x="10512" y="134816"/>
                </a:lnTo>
                <a:lnTo>
                  <a:pt x="4580" y="113287"/>
                </a:lnTo>
                <a:lnTo>
                  <a:pt x="0" y="90181"/>
                </a:lnTo>
                <a:lnTo>
                  <a:pt x="3078" y="57278"/>
                </a:lnTo>
                <a:lnTo>
                  <a:pt x="5311" y="48081"/>
                </a:lnTo>
                <a:lnTo>
                  <a:pt x="29925" y="13994"/>
                </a:lnTo>
                <a:lnTo>
                  <a:pt x="69578" y="0"/>
                </a:lnTo>
                <a:lnTo>
                  <a:pt x="79072" y="297"/>
                </a:lnTo>
                <a:lnTo>
                  <a:pt x="116021" y="10622"/>
                </a:lnTo>
                <a:lnTo>
                  <a:pt x="149572" y="37860"/>
                </a:lnTo>
                <a:lnTo>
                  <a:pt x="167671" y="77099"/>
                </a:lnTo>
                <a:lnTo>
                  <a:pt x="171116" y="126032"/>
                </a:lnTo>
                <a:lnTo>
                  <a:pt x="167746" y="184763"/>
                </a:lnTo>
                <a:lnTo>
                  <a:pt x="154578" y="234710"/>
                </a:lnTo>
                <a:lnTo>
                  <a:pt x="128625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bg object 277"/>
          <p:cNvSpPr/>
          <p:nvPr/>
        </p:nvSpPr>
        <p:spPr>
          <a:xfrm>
            <a:off x="15975198" y="8332734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7" y="257713"/>
                </a:moveTo>
                <a:lnTo>
                  <a:pt x="90896" y="250486"/>
                </a:lnTo>
                <a:lnTo>
                  <a:pt x="51587" y="228281"/>
                </a:lnTo>
                <a:lnTo>
                  <a:pt x="21514" y="197067"/>
                </a:lnTo>
                <a:lnTo>
                  <a:pt x="10512" y="134901"/>
                </a:lnTo>
                <a:lnTo>
                  <a:pt x="4580" y="113409"/>
                </a:lnTo>
                <a:lnTo>
                  <a:pt x="0" y="90341"/>
                </a:lnTo>
                <a:lnTo>
                  <a:pt x="3078" y="57700"/>
                </a:lnTo>
                <a:lnTo>
                  <a:pt x="5315" y="48489"/>
                </a:lnTo>
                <a:lnTo>
                  <a:pt x="29896" y="14278"/>
                </a:lnTo>
                <a:lnTo>
                  <a:pt x="69526" y="0"/>
                </a:lnTo>
                <a:lnTo>
                  <a:pt x="83739" y="789"/>
                </a:lnTo>
                <a:lnTo>
                  <a:pt x="122499" y="14100"/>
                </a:lnTo>
                <a:lnTo>
                  <a:pt x="153840" y="44013"/>
                </a:lnTo>
                <a:lnTo>
                  <a:pt x="171455" y="126454"/>
                </a:lnTo>
                <a:lnTo>
                  <a:pt x="168198" y="185186"/>
                </a:lnTo>
                <a:lnTo>
                  <a:pt x="154917" y="235133"/>
                </a:lnTo>
                <a:lnTo>
                  <a:pt x="128627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bg object 278"/>
          <p:cNvSpPr/>
          <p:nvPr/>
        </p:nvSpPr>
        <p:spPr>
          <a:xfrm>
            <a:off x="12818415" y="9806102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9" y="257713"/>
                </a:moveTo>
                <a:lnTo>
                  <a:pt x="90893" y="250740"/>
                </a:lnTo>
                <a:lnTo>
                  <a:pt x="51378" y="228507"/>
                </a:lnTo>
                <a:lnTo>
                  <a:pt x="21099" y="197152"/>
                </a:lnTo>
                <a:lnTo>
                  <a:pt x="10099" y="134901"/>
                </a:lnTo>
                <a:lnTo>
                  <a:pt x="4374" y="113410"/>
                </a:lnTo>
                <a:lnTo>
                  <a:pt x="0" y="90341"/>
                </a:lnTo>
                <a:lnTo>
                  <a:pt x="3172" y="57700"/>
                </a:lnTo>
                <a:lnTo>
                  <a:pt x="5408" y="48490"/>
                </a:lnTo>
                <a:lnTo>
                  <a:pt x="29986" y="14278"/>
                </a:lnTo>
                <a:lnTo>
                  <a:pt x="69619" y="0"/>
                </a:lnTo>
                <a:lnTo>
                  <a:pt x="83832" y="789"/>
                </a:lnTo>
                <a:lnTo>
                  <a:pt x="122591" y="14099"/>
                </a:lnTo>
                <a:lnTo>
                  <a:pt x="153932" y="44012"/>
                </a:lnTo>
                <a:lnTo>
                  <a:pt x="171209" y="126454"/>
                </a:lnTo>
                <a:lnTo>
                  <a:pt x="167840" y="185186"/>
                </a:lnTo>
                <a:lnTo>
                  <a:pt x="154672" y="235133"/>
                </a:lnTo>
                <a:lnTo>
                  <a:pt x="128719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bg object 279"/>
          <p:cNvSpPr/>
          <p:nvPr/>
        </p:nvSpPr>
        <p:spPr>
          <a:xfrm>
            <a:off x="9838006" y="9198295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53" y="167915"/>
                </a:moveTo>
                <a:lnTo>
                  <a:pt x="43140" y="159318"/>
                </a:lnTo>
                <a:lnTo>
                  <a:pt x="10933" y="132375"/>
                </a:lnTo>
                <a:lnTo>
                  <a:pt x="0" y="91835"/>
                </a:lnTo>
                <a:lnTo>
                  <a:pt x="1040" y="82404"/>
                </a:lnTo>
                <a:lnTo>
                  <a:pt x="14220" y="46358"/>
                </a:lnTo>
                <a:lnTo>
                  <a:pt x="44012" y="14993"/>
                </a:lnTo>
                <a:lnTo>
                  <a:pt x="84590" y="0"/>
                </a:lnTo>
                <a:lnTo>
                  <a:pt x="135810" y="234"/>
                </a:lnTo>
                <a:lnTo>
                  <a:pt x="195195" y="8183"/>
                </a:lnTo>
                <a:lnTo>
                  <a:pt x="244330" y="25254"/>
                </a:lnTo>
                <a:lnTo>
                  <a:pt x="264801" y="52856"/>
                </a:lnTo>
                <a:lnTo>
                  <a:pt x="254514" y="90039"/>
                </a:lnTo>
                <a:lnTo>
                  <a:pt x="228458" y="127335"/>
                </a:lnTo>
                <a:lnTo>
                  <a:pt x="193842" y="154720"/>
                </a:lnTo>
                <a:lnTo>
                  <a:pt x="157876" y="162172"/>
                </a:lnTo>
                <a:lnTo>
                  <a:pt x="129530" y="161158"/>
                </a:lnTo>
                <a:lnTo>
                  <a:pt x="107717" y="165325"/>
                </a:lnTo>
                <a:lnTo>
                  <a:pt x="84553" y="1679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bg object 280"/>
          <p:cNvSpPr/>
          <p:nvPr/>
        </p:nvSpPr>
        <p:spPr>
          <a:xfrm>
            <a:off x="10219453" y="9349656"/>
            <a:ext cx="264160" cy="168275"/>
          </a:xfrm>
          <a:custGeom>
            <a:avLst/>
            <a:gdLst/>
            <a:ahLst/>
            <a:cxnLst/>
            <a:rect l="l" t="t" r="r" b="b"/>
            <a:pathLst>
              <a:path w="264159" h="168275">
                <a:moveTo>
                  <a:pt x="84552" y="167916"/>
                </a:moveTo>
                <a:lnTo>
                  <a:pt x="43140" y="159320"/>
                </a:lnTo>
                <a:lnTo>
                  <a:pt x="10933" y="132376"/>
                </a:lnTo>
                <a:lnTo>
                  <a:pt x="0" y="91836"/>
                </a:lnTo>
                <a:lnTo>
                  <a:pt x="1040" y="82405"/>
                </a:lnTo>
                <a:lnTo>
                  <a:pt x="14218" y="46357"/>
                </a:lnTo>
                <a:lnTo>
                  <a:pt x="44012" y="14993"/>
                </a:lnTo>
                <a:lnTo>
                  <a:pt x="84590" y="0"/>
                </a:lnTo>
                <a:lnTo>
                  <a:pt x="135114" y="234"/>
                </a:lnTo>
                <a:lnTo>
                  <a:pt x="194142" y="8183"/>
                </a:lnTo>
                <a:lnTo>
                  <a:pt x="243146" y="25254"/>
                </a:lnTo>
                <a:lnTo>
                  <a:pt x="263598" y="52855"/>
                </a:lnTo>
                <a:lnTo>
                  <a:pt x="253499" y="89785"/>
                </a:lnTo>
                <a:lnTo>
                  <a:pt x="227856" y="127109"/>
                </a:lnTo>
                <a:lnTo>
                  <a:pt x="193654" y="154636"/>
                </a:lnTo>
                <a:lnTo>
                  <a:pt x="157875" y="162172"/>
                </a:lnTo>
                <a:lnTo>
                  <a:pt x="129529" y="161158"/>
                </a:lnTo>
                <a:lnTo>
                  <a:pt x="107716" y="165325"/>
                </a:lnTo>
                <a:lnTo>
                  <a:pt x="84552" y="1679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bg object 281"/>
          <p:cNvSpPr/>
          <p:nvPr/>
        </p:nvSpPr>
        <p:spPr>
          <a:xfrm>
            <a:off x="10798519" y="7750153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64" y="167917"/>
                </a:moveTo>
                <a:lnTo>
                  <a:pt x="43131" y="159253"/>
                </a:lnTo>
                <a:lnTo>
                  <a:pt x="10907" y="132048"/>
                </a:lnTo>
                <a:lnTo>
                  <a:pt x="0" y="91313"/>
                </a:lnTo>
                <a:lnTo>
                  <a:pt x="1045" y="81843"/>
                </a:lnTo>
                <a:lnTo>
                  <a:pt x="14345" y="45933"/>
                </a:lnTo>
                <a:lnTo>
                  <a:pt x="44152" y="14831"/>
                </a:lnTo>
                <a:lnTo>
                  <a:pt x="84602" y="0"/>
                </a:lnTo>
                <a:lnTo>
                  <a:pt x="135821" y="150"/>
                </a:lnTo>
                <a:lnTo>
                  <a:pt x="195206" y="7958"/>
                </a:lnTo>
                <a:lnTo>
                  <a:pt x="244342" y="25002"/>
                </a:lnTo>
                <a:lnTo>
                  <a:pt x="264813" y="52856"/>
                </a:lnTo>
                <a:lnTo>
                  <a:pt x="254525" y="89786"/>
                </a:lnTo>
                <a:lnTo>
                  <a:pt x="228470" y="127111"/>
                </a:lnTo>
                <a:lnTo>
                  <a:pt x="193854" y="154637"/>
                </a:lnTo>
                <a:lnTo>
                  <a:pt x="157887" y="162173"/>
                </a:lnTo>
                <a:lnTo>
                  <a:pt x="129541" y="161159"/>
                </a:lnTo>
                <a:lnTo>
                  <a:pt x="107728" y="165326"/>
                </a:lnTo>
                <a:lnTo>
                  <a:pt x="84564" y="16791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bg object 282"/>
          <p:cNvSpPr/>
          <p:nvPr/>
        </p:nvSpPr>
        <p:spPr>
          <a:xfrm>
            <a:off x="14110899" y="7395776"/>
            <a:ext cx="264795" cy="168910"/>
          </a:xfrm>
          <a:custGeom>
            <a:avLst/>
            <a:gdLst/>
            <a:ahLst/>
            <a:cxnLst/>
            <a:rect l="l" t="t" r="r" b="b"/>
            <a:pathLst>
              <a:path w="264794" h="168909">
                <a:moveTo>
                  <a:pt x="86259" y="168433"/>
                </a:moveTo>
                <a:lnTo>
                  <a:pt x="44658" y="160040"/>
                </a:lnTo>
                <a:lnTo>
                  <a:pt x="11551" y="133185"/>
                </a:lnTo>
                <a:lnTo>
                  <a:pt x="0" y="92150"/>
                </a:lnTo>
                <a:lnTo>
                  <a:pt x="976" y="82563"/>
                </a:lnTo>
                <a:lnTo>
                  <a:pt x="13959" y="46237"/>
                </a:lnTo>
                <a:lnTo>
                  <a:pt x="43765" y="14789"/>
                </a:lnTo>
                <a:lnTo>
                  <a:pt x="84494" y="0"/>
                </a:lnTo>
                <a:lnTo>
                  <a:pt x="135714" y="403"/>
                </a:lnTo>
                <a:lnTo>
                  <a:pt x="195099" y="8184"/>
                </a:lnTo>
                <a:lnTo>
                  <a:pt x="244234" y="25086"/>
                </a:lnTo>
                <a:lnTo>
                  <a:pt x="264705" y="52856"/>
                </a:lnTo>
                <a:lnTo>
                  <a:pt x="254699" y="90218"/>
                </a:lnTo>
                <a:lnTo>
                  <a:pt x="229263" y="127861"/>
                </a:lnTo>
                <a:lnTo>
                  <a:pt x="195267" y="155481"/>
                </a:lnTo>
                <a:lnTo>
                  <a:pt x="159582" y="162773"/>
                </a:lnTo>
                <a:lnTo>
                  <a:pt x="131237" y="161506"/>
                </a:lnTo>
                <a:lnTo>
                  <a:pt x="109424" y="165701"/>
                </a:lnTo>
                <a:lnTo>
                  <a:pt x="86259" y="16843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bg object 283"/>
          <p:cNvSpPr/>
          <p:nvPr/>
        </p:nvSpPr>
        <p:spPr>
          <a:xfrm>
            <a:off x="10730746" y="4867084"/>
            <a:ext cx="264795" cy="168910"/>
          </a:xfrm>
          <a:custGeom>
            <a:avLst/>
            <a:gdLst/>
            <a:ahLst/>
            <a:cxnLst/>
            <a:rect l="l" t="t" r="r" b="b"/>
            <a:pathLst>
              <a:path w="264795" h="168910">
                <a:moveTo>
                  <a:pt x="86259" y="168433"/>
                </a:moveTo>
                <a:lnTo>
                  <a:pt x="44659" y="160040"/>
                </a:lnTo>
                <a:lnTo>
                  <a:pt x="11553" y="133183"/>
                </a:lnTo>
                <a:lnTo>
                  <a:pt x="0" y="92150"/>
                </a:lnTo>
                <a:lnTo>
                  <a:pt x="1946" y="77871"/>
                </a:lnTo>
                <a:lnTo>
                  <a:pt x="18053" y="40215"/>
                </a:lnTo>
                <a:lnTo>
                  <a:pt x="50118" y="11240"/>
                </a:lnTo>
                <a:lnTo>
                  <a:pt x="84494" y="0"/>
                </a:lnTo>
                <a:lnTo>
                  <a:pt x="135714" y="488"/>
                </a:lnTo>
                <a:lnTo>
                  <a:pt x="195099" y="8409"/>
                </a:lnTo>
                <a:lnTo>
                  <a:pt x="244234" y="25339"/>
                </a:lnTo>
                <a:lnTo>
                  <a:pt x="264705" y="52856"/>
                </a:lnTo>
                <a:lnTo>
                  <a:pt x="254700" y="89965"/>
                </a:lnTo>
                <a:lnTo>
                  <a:pt x="229264" y="127636"/>
                </a:lnTo>
                <a:lnTo>
                  <a:pt x="195268" y="155397"/>
                </a:lnTo>
                <a:lnTo>
                  <a:pt x="159582" y="162773"/>
                </a:lnTo>
                <a:lnTo>
                  <a:pt x="131237" y="161506"/>
                </a:lnTo>
                <a:lnTo>
                  <a:pt x="109424" y="165702"/>
                </a:lnTo>
                <a:lnTo>
                  <a:pt x="86259" y="16843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bg object 284"/>
          <p:cNvSpPr/>
          <p:nvPr/>
        </p:nvSpPr>
        <p:spPr>
          <a:xfrm>
            <a:off x="8883479" y="7980799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6357" y="167831"/>
                </a:moveTo>
                <a:lnTo>
                  <a:pt x="43133" y="159252"/>
                </a:lnTo>
                <a:lnTo>
                  <a:pt x="10906" y="132048"/>
                </a:lnTo>
                <a:lnTo>
                  <a:pt x="0" y="91314"/>
                </a:lnTo>
                <a:lnTo>
                  <a:pt x="1046" y="81844"/>
                </a:lnTo>
                <a:lnTo>
                  <a:pt x="14021" y="45693"/>
                </a:lnTo>
                <a:lnTo>
                  <a:pt x="43855" y="14420"/>
                </a:lnTo>
                <a:lnTo>
                  <a:pt x="84602" y="0"/>
                </a:lnTo>
                <a:lnTo>
                  <a:pt x="135821" y="55"/>
                </a:lnTo>
                <a:lnTo>
                  <a:pt x="195206" y="7657"/>
                </a:lnTo>
                <a:lnTo>
                  <a:pt x="244342" y="24494"/>
                </a:lnTo>
                <a:lnTo>
                  <a:pt x="264812" y="52255"/>
                </a:lnTo>
                <a:lnTo>
                  <a:pt x="254629" y="89532"/>
                </a:lnTo>
                <a:lnTo>
                  <a:pt x="228845" y="127034"/>
                </a:lnTo>
                <a:lnTo>
                  <a:pt x="194615" y="154626"/>
                </a:lnTo>
                <a:lnTo>
                  <a:pt x="159089" y="162172"/>
                </a:lnTo>
                <a:lnTo>
                  <a:pt x="131992" y="160905"/>
                </a:lnTo>
                <a:lnTo>
                  <a:pt x="110357" y="165100"/>
                </a:lnTo>
                <a:lnTo>
                  <a:pt x="86357" y="16783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bg object 285"/>
          <p:cNvSpPr/>
          <p:nvPr/>
        </p:nvSpPr>
        <p:spPr>
          <a:xfrm>
            <a:off x="5494917" y="6637168"/>
            <a:ext cx="265430" cy="168910"/>
          </a:xfrm>
          <a:custGeom>
            <a:avLst/>
            <a:gdLst/>
            <a:ahLst/>
            <a:cxnLst/>
            <a:rect l="l" t="t" r="r" b="b"/>
            <a:pathLst>
              <a:path w="265429" h="168909">
                <a:moveTo>
                  <a:pt x="84564" y="168432"/>
                </a:moveTo>
                <a:lnTo>
                  <a:pt x="43132" y="159853"/>
                </a:lnTo>
                <a:lnTo>
                  <a:pt x="10907" y="132649"/>
                </a:lnTo>
                <a:lnTo>
                  <a:pt x="0" y="91914"/>
                </a:lnTo>
                <a:lnTo>
                  <a:pt x="1047" y="82444"/>
                </a:lnTo>
                <a:lnTo>
                  <a:pt x="14322" y="46248"/>
                </a:lnTo>
                <a:lnTo>
                  <a:pt x="44355" y="14839"/>
                </a:lnTo>
                <a:lnTo>
                  <a:pt x="85203" y="0"/>
                </a:lnTo>
                <a:lnTo>
                  <a:pt x="136422" y="488"/>
                </a:lnTo>
                <a:lnTo>
                  <a:pt x="195807" y="8408"/>
                </a:lnTo>
                <a:lnTo>
                  <a:pt x="244943" y="25339"/>
                </a:lnTo>
                <a:lnTo>
                  <a:pt x="265414" y="52856"/>
                </a:lnTo>
                <a:lnTo>
                  <a:pt x="255033" y="90217"/>
                </a:lnTo>
                <a:lnTo>
                  <a:pt x="228771" y="127861"/>
                </a:lnTo>
                <a:lnTo>
                  <a:pt x="193949" y="155481"/>
                </a:lnTo>
                <a:lnTo>
                  <a:pt x="157888" y="162773"/>
                </a:lnTo>
                <a:lnTo>
                  <a:pt x="129542" y="161506"/>
                </a:lnTo>
                <a:lnTo>
                  <a:pt x="107729" y="165701"/>
                </a:lnTo>
                <a:lnTo>
                  <a:pt x="84564" y="16843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bg object 286"/>
          <p:cNvSpPr/>
          <p:nvPr/>
        </p:nvSpPr>
        <p:spPr>
          <a:xfrm>
            <a:off x="8717684" y="7462447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65" y="167917"/>
                </a:moveTo>
                <a:lnTo>
                  <a:pt x="43133" y="159253"/>
                </a:lnTo>
                <a:lnTo>
                  <a:pt x="10908" y="132049"/>
                </a:lnTo>
                <a:lnTo>
                  <a:pt x="0" y="91315"/>
                </a:lnTo>
                <a:lnTo>
                  <a:pt x="1046" y="81843"/>
                </a:lnTo>
                <a:lnTo>
                  <a:pt x="14346" y="45933"/>
                </a:lnTo>
                <a:lnTo>
                  <a:pt x="44154" y="14830"/>
                </a:lnTo>
                <a:lnTo>
                  <a:pt x="84603" y="0"/>
                </a:lnTo>
                <a:lnTo>
                  <a:pt x="135823" y="150"/>
                </a:lnTo>
                <a:lnTo>
                  <a:pt x="195208" y="7958"/>
                </a:lnTo>
                <a:lnTo>
                  <a:pt x="244343" y="25002"/>
                </a:lnTo>
                <a:lnTo>
                  <a:pt x="264814" y="52856"/>
                </a:lnTo>
                <a:lnTo>
                  <a:pt x="254527" y="89786"/>
                </a:lnTo>
                <a:lnTo>
                  <a:pt x="228471" y="127110"/>
                </a:lnTo>
                <a:lnTo>
                  <a:pt x="193855" y="154637"/>
                </a:lnTo>
                <a:lnTo>
                  <a:pt x="157888" y="162173"/>
                </a:lnTo>
                <a:lnTo>
                  <a:pt x="129543" y="161159"/>
                </a:lnTo>
                <a:lnTo>
                  <a:pt x="107730" y="165326"/>
                </a:lnTo>
                <a:lnTo>
                  <a:pt x="84565" y="16791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7" name="bg object 287"/>
          <p:cNvPicPr/>
          <p:nvPr/>
        </p:nvPicPr>
        <p:blipFill>
          <a:blip r:embed="rId206" cstate="print"/>
          <a:stretch>
            <a:fillRect/>
          </a:stretch>
        </p:blipFill>
        <p:spPr>
          <a:xfrm>
            <a:off x="14907677" y="6192641"/>
            <a:ext cx="208573" cy="241304"/>
          </a:xfrm>
          <a:prstGeom prst="rect">
            <a:avLst/>
          </a:prstGeom>
        </p:spPr>
      </p:pic>
      <p:pic>
        <p:nvPicPr>
          <p:cNvPr id="288" name="bg object 288"/>
          <p:cNvPicPr/>
          <p:nvPr/>
        </p:nvPicPr>
        <p:blipFill>
          <a:blip r:embed="rId207" cstate="print"/>
          <a:stretch>
            <a:fillRect/>
          </a:stretch>
        </p:blipFill>
        <p:spPr>
          <a:xfrm>
            <a:off x="8274120" y="8357477"/>
            <a:ext cx="211308" cy="241173"/>
          </a:xfrm>
          <a:prstGeom prst="rect">
            <a:avLst/>
          </a:prstGeom>
        </p:spPr>
      </p:pic>
      <p:pic>
        <p:nvPicPr>
          <p:cNvPr id="289" name="bg object 289"/>
          <p:cNvPicPr/>
          <p:nvPr/>
        </p:nvPicPr>
        <p:blipFill>
          <a:blip r:embed="rId208" cstate="print"/>
          <a:stretch>
            <a:fillRect/>
          </a:stretch>
        </p:blipFill>
        <p:spPr>
          <a:xfrm>
            <a:off x="12236128" y="7830078"/>
            <a:ext cx="211280" cy="241209"/>
          </a:xfrm>
          <a:prstGeom prst="rect">
            <a:avLst/>
          </a:prstGeom>
        </p:spPr>
      </p:pic>
      <p:pic>
        <p:nvPicPr>
          <p:cNvPr id="290" name="bg object 290"/>
          <p:cNvPicPr/>
          <p:nvPr/>
        </p:nvPicPr>
        <p:blipFill>
          <a:blip r:embed="rId209" cstate="print"/>
          <a:stretch>
            <a:fillRect/>
          </a:stretch>
        </p:blipFill>
        <p:spPr>
          <a:xfrm>
            <a:off x="8414459" y="9718067"/>
            <a:ext cx="211327" cy="241031"/>
          </a:xfrm>
          <a:prstGeom prst="rect">
            <a:avLst/>
          </a:prstGeom>
        </p:spPr>
      </p:pic>
      <p:pic>
        <p:nvPicPr>
          <p:cNvPr id="291" name="bg object 291"/>
          <p:cNvPicPr/>
          <p:nvPr/>
        </p:nvPicPr>
        <p:blipFill>
          <a:blip r:embed="rId210" cstate="print"/>
          <a:stretch>
            <a:fillRect/>
          </a:stretch>
        </p:blipFill>
        <p:spPr>
          <a:xfrm>
            <a:off x="2789256" y="4515711"/>
            <a:ext cx="115334" cy="133942"/>
          </a:xfrm>
          <a:prstGeom prst="rect">
            <a:avLst/>
          </a:prstGeom>
        </p:spPr>
      </p:pic>
      <p:pic>
        <p:nvPicPr>
          <p:cNvPr id="292" name="bg object 292"/>
          <p:cNvPicPr/>
          <p:nvPr/>
        </p:nvPicPr>
        <p:blipFill>
          <a:blip r:embed="rId211" cstate="print"/>
          <a:stretch>
            <a:fillRect/>
          </a:stretch>
        </p:blipFill>
        <p:spPr>
          <a:xfrm>
            <a:off x="9029200" y="3132851"/>
            <a:ext cx="98142" cy="112905"/>
          </a:xfrm>
          <a:prstGeom prst="rect">
            <a:avLst/>
          </a:prstGeom>
        </p:spPr>
      </p:pic>
      <p:sp>
        <p:nvSpPr>
          <p:cNvPr id="293" name="bg object 293"/>
          <p:cNvSpPr/>
          <p:nvPr/>
        </p:nvSpPr>
        <p:spPr>
          <a:xfrm>
            <a:off x="17472226" y="3343050"/>
            <a:ext cx="363220" cy="430530"/>
          </a:xfrm>
          <a:custGeom>
            <a:avLst/>
            <a:gdLst/>
            <a:ahLst/>
            <a:cxnLst/>
            <a:rect l="l" t="t" r="r" b="b"/>
            <a:pathLst>
              <a:path w="363219" h="430529">
                <a:moveTo>
                  <a:pt x="131078" y="430448"/>
                </a:moveTo>
                <a:lnTo>
                  <a:pt x="88539" y="424711"/>
                </a:lnTo>
                <a:lnTo>
                  <a:pt x="53813" y="404039"/>
                </a:lnTo>
                <a:lnTo>
                  <a:pt x="28833" y="364801"/>
                </a:lnTo>
                <a:lnTo>
                  <a:pt x="8897" y="308415"/>
                </a:lnTo>
                <a:lnTo>
                  <a:pt x="0" y="259689"/>
                </a:lnTo>
                <a:lnTo>
                  <a:pt x="5519" y="212764"/>
                </a:lnTo>
                <a:lnTo>
                  <a:pt x="28833" y="161784"/>
                </a:lnTo>
                <a:lnTo>
                  <a:pt x="75237" y="80172"/>
                </a:lnTo>
                <a:lnTo>
                  <a:pt x="100298" y="50206"/>
                </a:lnTo>
                <a:lnTo>
                  <a:pt x="142367" y="18832"/>
                </a:lnTo>
                <a:lnTo>
                  <a:pt x="178633" y="2930"/>
                </a:lnTo>
                <a:lnTo>
                  <a:pt x="202330" y="0"/>
                </a:lnTo>
                <a:lnTo>
                  <a:pt x="226117" y="2131"/>
                </a:lnTo>
                <a:lnTo>
                  <a:pt x="269704" y="20974"/>
                </a:lnTo>
                <a:lnTo>
                  <a:pt x="297430" y="49383"/>
                </a:lnTo>
                <a:lnTo>
                  <a:pt x="305156" y="63279"/>
                </a:lnTo>
                <a:lnTo>
                  <a:pt x="313639" y="72161"/>
                </a:lnTo>
                <a:lnTo>
                  <a:pt x="341378" y="112436"/>
                </a:lnTo>
                <a:lnTo>
                  <a:pt x="358092" y="158393"/>
                </a:lnTo>
                <a:lnTo>
                  <a:pt x="362704" y="207078"/>
                </a:lnTo>
                <a:lnTo>
                  <a:pt x="360359" y="231415"/>
                </a:lnTo>
                <a:lnTo>
                  <a:pt x="347263" y="297404"/>
                </a:lnTo>
                <a:lnTo>
                  <a:pt x="332385" y="338911"/>
                </a:lnTo>
                <a:lnTo>
                  <a:pt x="310269" y="370269"/>
                </a:lnTo>
                <a:lnTo>
                  <a:pt x="277802" y="393756"/>
                </a:lnTo>
                <a:lnTo>
                  <a:pt x="231871" y="411650"/>
                </a:lnTo>
                <a:lnTo>
                  <a:pt x="179499" y="424884"/>
                </a:lnTo>
                <a:lnTo>
                  <a:pt x="131078" y="4304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bg object 294"/>
          <p:cNvSpPr/>
          <p:nvPr/>
        </p:nvSpPr>
        <p:spPr>
          <a:xfrm>
            <a:off x="9535586" y="3554046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6"/>
                </a:moveTo>
                <a:lnTo>
                  <a:pt x="91062" y="252261"/>
                </a:lnTo>
                <a:lnTo>
                  <a:pt x="51894" y="229408"/>
                </a:lnTo>
                <a:lnTo>
                  <a:pt x="21850" y="197434"/>
                </a:lnTo>
                <a:lnTo>
                  <a:pt x="10343" y="134902"/>
                </a:lnTo>
                <a:lnTo>
                  <a:pt x="4439" y="113410"/>
                </a:lnTo>
                <a:lnTo>
                  <a:pt x="0" y="90342"/>
                </a:lnTo>
                <a:lnTo>
                  <a:pt x="3162" y="57701"/>
                </a:lnTo>
                <a:lnTo>
                  <a:pt x="5401" y="48491"/>
                </a:lnTo>
                <a:lnTo>
                  <a:pt x="29978" y="14279"/>
                </a:lnTo>
                <a:lnTo>
                  <a:pt x="69612" y="0"/>
                </a:lnTo>
                <a:lnTo>
                  <a:pt x="79125" y="211"/>
                </a:lnTo>
                <a:lnTo>
                  <a:pt x="116355" y="11065"/>
                </a:lnTo>
                <a:lnTo>
                  <a:pt x="149955" y="39248"/>
                </a:lnTo>
                <a:lnTo>
                  <a:pt x="167754" y="79324"/>
                </a:lnTo>
                <a:lnTo>
                  <a:pt x="171199" y="128257"/>
                </a:lnTo>
                <a:lnTo>
                  <a:pt x="167829" y="186988"/>
                </a:lnTo>
                <a:lnTo>
                  <a:pt x="154661" y="236935"/>
                </a:lnTo>
                <a:lnTo>
                  <a:pt x="128709" y="2595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bg object 295"/>
          <p:cNvSpPr/>
          <p:nvPr/>
        </p:nvSpPr>
        <p:spPr>
          <a:xfrm>
            <a:off x="11075872" y="2983408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6" y="259547"/>
                </a:moveTo>
                <a:lnTo>
                  <a:pt x="79870" y="247044"/>
                </a:lnTo>
                <a:lnTo>
                  <a:pt x="33172" y="212239"/>
                </a:lnTo>
                <a:lnTo>
                  <a:pt x="13742" y="178449"/>
                </a:lnTo>
                <a:lnTo>
                  <a:pt x="10512" y="134670"/>
                </a:lnTo>
                <a:lnTo>
                  <a:pt x="4580" y="113141"/>
                </a:lnTo>
                <a:lnTo>
                  <a:pt x="0" y="90035"/>
                </a:lnTo>
                <a:lnTo>
                  <a:pt x="3078" y="57132"/>
                </a:lnTo>
                <a:lnTo>
                  <a:pt x="5380" y="47977"/>
                </a:lnTo>
                <a:lnTo>
                  <a:pt x="30080" y="14064"/>
                </a:lnTo>
                <a:lnTo>
                  <a:pt x="69609" y="0"/>
                </a:lnTo>
                <a:lnTo>
                  <a:pt x="79082" y="233"/>
                </a:lnTo>
                <a:lnTo>
                  <a:pt x="116174" y="10483"/>
                </a:lnTo>
                <a:lnTo>
                  <a:pt x="149811" y="37962"/>
                </a:lnTo>
                <a:lnTo>
                  <a:pt x="167671" y="77553"/>
                </a:lnTo>
                <a:lnTo>
                  <a:pt x="171121" y="147805"/>
                </a:lnTo>
                <a:lnTo>
                  <a:pt x="168005" y="182723"/>
                </a:lnTo>
                <a:lnTo>
                  <a:pt x="161663" y="217502"/>
                </a:lnTo>
                <a:lnTo>
                  <a:pt x="155994" y="234461"/>
                </a:lnTo>
                <a:lnTo>
                  <a:pt x="148748" y="248210"/>
                </a:lnTo>
                <a:lnTo>
                  <a:pt x="139701" y="257116"/>
                </a:lnTo>
                <a:lnTo>
                  <a:pt x="128626" y="25954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6" name="bg object 296"/>
          <p:cNvPicPr/>
          <p:nvPr/>
        </p:nvPicPr>
        <p:blipFill>
          <a:blip r:embed="rId212" cstate="print"/>
          <a:stretch>
            <a:fillRect/>
          </a:stretch>
        </p:blipFill>
        <p:spPr>
          <a:xfrm>
            <a:off x="649206" y="3059159"/>
            <a:ext cx="63844" cy="72715"/>
          </a:xfrm>
          <a:prstGeom prst="rect">
            <a:avLst/>
          </a:prstGeom>
        </p:spPr>
      </p:pic>
      <p:sp>
        <p:nvSpPr>
          <p:cNvPr id="297" name="bg object 297"/>
          <p:cNvSpPr/>
          <p:nvPr/>
        </p:nvSpPr>
        <p:spPr>
          <a:xfrm>
            <a:off x="1805081" y="1721179"/>
            <a:ext cx="362585" cy="431800"/>
          </a:xfrm>
          <a:custGeom>
            <a:avLst/>
            <a:gdLst/>
            <a:ahLst/>
            <a:cxnLst/>
            <a:rect l="l" t="t" r="r" b="b"/>
            <a:pathLst>
              <a:path w="362585" h="431800">
                <a:moveTo>
                  <a:pt x="131303" y="431193"/>
                </a:moveTo>
                <a:lnTo>
                  <a:pt x="88764" y="425455"/>
                </a:lnTo>
                <a:lnTo>
                  <a:pt x="54038" y="404784"/>
                </a:lnTo>
                <a:lnTo>
                  <a:pt x="29059" y="365545"/>
                </a:lnTo>
                <a:lnTo>
                  <a:pt x="9038" y="309160"/>
                </a:lnTo>
                <a:lnTo>
                  <a:pt x="0" y="260433"/>
                </a:lnTo>
                <a:lnTo>
                  <a:pt x="5490" y="213508"/>
                </a:lnTo>
                <a:lnTo>
                  <a:pt x="29059" y="162529"/>
                </a:lnTo>
                <a:lnTo>
                  <a:pt x="73210" y="81818"/>
                </a:lnTo>
                <a:lnTo>
                  <a:pt x="98158" y="51964"/>
                </a:lnTo>
                <a:lnTo>
                  <a:pt x="142591" y="19577"/>
                </a:lnTo>
                <a:lnTo>
                  <a:pt x="196317" y="0"/>
                </a:lnTo>
                <a:lnTo>
                  <a:pt x="240806" y="7113"/>
                </a:lnTo>
                <a:lnTo>
                  <a:pt x="276736" y="31571"/>
                </a:lnTo>
                <a:lnTo>
                  <a:pt x="304781" y="64024"/>
                </a:lnTo>
                <a:lnTo>
                  <a:pt x="313264" y="72905"/>
                </a:lnTo>
                <a:lnTo>
                  <a:pt x="341004" y="113180"/>
                </a:lnTo>
                <a:lnTo>
                  <a:pt x="357718" y="159138"/>
                </a:lnTo>
                <a:lnTo>
                  <a:pt x="362331" y="207822"/>
                </a:lnTo>
                <a:lnTo>
                  <a:pt x="359983" y="232159"/>
                </a:lnTo>
                <a:lnTo>
                  <a:pt x="346950" y="298148"/>
                </a:lnTo>
                <a:lnTo>
                  <a:pt x="332221" y="339655"/>
                </a:lnTo>
                <a:lnTo>
                  <a:pt x="310283" y="371013"/>
                </a:lnTo>
                <a:lnTo>
                  <a:pt x="277966" y="394501"/>
                </a:lnTo>
                <a:lnTo>
                  <a:pt x="232096" y="412395"/>
                </a:lnTo>
                <a:lnTo>
                  <a:pt x="179724" y="425628"/>
                </a:lnTo>
                <a:lnTo>
                  <a:pt x="131303" y="43119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bg object 298"/>
          <p:cNvSpPr/>
          <p:nvPr/>
        </p:nvSpPr>
        <p:spPr>
          <a:xfrm>
            <a:off x="0" y="0"/>
            <a:ext cx="230504" cy="34290"/>
          </a:xfrm>
          <a:custGeom>
            <a:avLst/>
            <a:gdLst/>
            <a:ahLst/>
            <a:cxnLst/>
            <a:rect l="l" t="t" r="r" b="b"/>
            <a:pathLst>
              <a:path w="230504" h="34290">
                <a:moveTo>
                  <a:pt x="106573" y="33935"/>
                </a:moveTo>
                <a:lnTo>
                  <a:pt x="60048" y="30760"/>
                </a:lnTo>
                <a:lnTo>
                  <a:pt x="14729" y="19769"/>
                </a:lnTo>
                <a:lnTo>
                  <a:pt x="0" y="14369"/>
                </a:lnTo>
                <a:lnTo>
                  <a:pt x="0" y="0"/>
                </a:lnTo>
                <a:lnTo>
                  <a:pt x="230040" y="0"/>
                </a:lnTo>
                <a:lnTo>
                  <a:pt x="212243" y="10916"/>
                </a:lnTo>
                <a:lnTo>
                  <a:pt x="168138" y="25905"/>
                </a:lnTo>
                <a:lnTo>
                  <a:pt x="122085" y="33241"/>
                </a:lnTo>
                <a:lnTo>
                  <a:pt x="106573" y="3393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9" name="bg object 299"/>
          <p:cNvPicPr/>
          <p:nvPr/>
        </p:nvPicPr>
        <p:blipFill>
          <a:blip r:embed="rId213" cstate="print"/>
          <a:stretch>
            <a:fillRect/>
          </a:stretch>
        </p:blipFill>
        <p:spPr>
          <a:xfrm>
            <a:off x="378037" y="1726942"/>
            <a:ext cx="115334" cy="133942"/>
          </a:xfrm>
          <a:prstGeom prst="rect">
            <a:avLst/>
          </a:prstGeom>
        </p:spPr>
      </p:pic>
      <p:pic>
        <p:nvPicPr>
          <p:cNvPr id="300" name="bg object 300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81891" y="1521523"/>
            <a:ext cx="115334" cy="133341"/>
          </a:xfrm>
          <a:prstGeom prst="rect">
            <a:avLst/>
          </a:prstGeom>
        </p:spPr>
      </p:pic>
      <p:pic>
        <p:nvPicPr>
          <p:cNvPr id="301" name="bg object 301"/>
          <p:cNvPicPr/>
          <p:nvPr/>
        </p:nvPicPr>
        <p:blipFill>
          <a:blip r:embed="rId214" cstate="print"/>
          <a:stretch>
            <a:fillRect/>
          </a:stretch>
        </p:blipFill>
        <p:spPr>
          <a:xfrm>
            <a:off x="576663" y="1783402"/>
            <a:ext cx="63702" cy="72714"/>
          </a:xfrm>
          <a:prstGeom prst="rect">
            <a:avLst/>
          </a:prstGeom>
        </p:spPr>
      </p:pic>
      <p:pic>
        <p:nvPicPr>
          <p:cNvPr id="302" name="bg object 302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1651920" y="1994226"/>
            <a:ext cx="63702" cy="72714"/>
          </a:xfrm>
          <a:prstGeom prst="rect">
            <a:avLst/>
          </a:prstGeom>
        </p:spPr>
      </p:pic>
      <p:pic>
        <p:nvPicPr>
          <p:cNvPr id="303" name="bg object 303"/>
          <p:cNvPicPr/>
          <p:nvPr/>
        </p:nvPicPr>
        <p:blipFill>
          <a:blip r:embed="rId215" cstate="print"/>
          <a:stretch>
            <a:fillRect/>
          </a:stretch>
        </p:blipFill>
        <p:spPr>
          <a:xfrm>
            <a:off x="790813" y="1330520"/>
            <a:ext cx="63749" cy="72123"/>
          </a:xfrm>
          <a:prstGeom prst="rect">
            <a:avLst/>
          </a:prstGeom>
        </p:spPr>
      </p:pic>
      <p:pic>
        <p:nvPicPr>
          <p:cNvPr id="304" name="bg object 304"/>
          <p:cNvPicPr/>
          <p:nvPr/>
        </p:nvPicPr>
        <p:blipFill>
          <a:blip r:embed="rId216" cstate="print"/>
          <a:stretch>
            <a:fillRect/>
          </a:stretch>
        </p:blipFill>
        <p:spPr>
          <a:xfrm>
            <a:off x="626010" y="321098"/>
            <a:ext cx="96520" cy="108803"/>
          </a:xfrm>
          <a:prstGeom prst="rect">
            <a:avLst/>
          </a:prstGeom>
        </p:spPr>
      </p:pic>
      <p:pic>
        <p:nvPicPr>
          <p:cNvPr id="305" name="bg object 305"/>
          <p:cNvPicPr/>
          <p:nvPr/>
        </p:nvPicPr>
        <p:blipFill>
          <a:blip r:embed="rId217" cstate="print"/>
          <a:stretch>
            <a:fillRect/>
          </a:stretch>
        </p:blipFill>
        <p:spPr>
          <a:xfrm>
            <a:off x="1519479" y="1245567"/>
            <a:ext cx="99046" cy="110463"/>
          </a:xfrm>
          <a:prstGeom prst="rect">
            <a:avLst/>
          </a:prstGeom>
        </p:spPr>
      </p:pic>
      <p:pic>
        <p:nvPicPr>
          <p:cNvPr id="306" name="bg object 306"/>
          <p:cNvPicPr/>
          <p:nvPr/>
        </p:nvPicPr>
        <p:blipFill>
          <a:blip r:embed="rId218" cstate="print"/>
          <a:stretch>
            <a:fillRect/>
          </a:stretch>
        </p:blipFill>
        <p:spPr>
          <a:xfrm>
            <a:off x="1505062" y="1768545"/>
            <a:ext cx="98793" cy="110642"/>
          </a:xfrm>
          <a:prstGeom prst="rect">
            <a:avLst/>
          </a:prstGeom>
        </p:spPr>
      </p:pic>
      <p:pic>
        <p:nvPicPr>
          <p:cNvPr id="307" name="bg object 307"/>
          <p:cNvPicPr/>
          <p:nvPr/>
        </p:nvPicPr>
        <p:blipFill>
          <a:blip r:embed="rId178" cstate="print"/>
          <a:stretch>
            <a:fillRect/>
          </a:stretch>
        </p:blipFill>
        <p:spPr>
          <a:xfrm>
            <a:off x="1098987" y="2203409"/>
            <a:ext cx="98792" cy="110642"/>
          </a:xfrm>
          <a:prstGeom prst="rect">
            <a:avLst/>
          </a:prstGeom>
        </p:spPr>
      </p:pic>
      <p:pic>
        <p:nvPicPr>
          <p:cNvPr id="308" name="bg object 308"/>
          <p:cNvPicPr/>
          <p:nvPr/>
        </p:nvPicPr>
        <p:blipFill>
          <a:blip r:embed="rId219" cstate="print"/>
          <a:stretch>
            <a:fillRect/>
          </a:stretch>
        </p:blipFill>
        <p:spPr>
          <a:xfrm>
            <a:off x="215354" y="1187220"/>
            <a:ext cx="98792" cy="111040"/>
          </a:xfrm>
          <a:prstGeom prst="rect">
            <a:avLst/>
          </a:prstGeom>
        </p:spPr>
      </p:pic>
      <p:pic>
        <p:nvPicPr>
          <p:cNvPr id="309" name="bg object 309"/>
          <p:cNvPicPr/>
          <p:nvPr/>
        </p:nvPicPr>
        <p:blipFill>
          <a:blip r:embed="rId220" cstate="print"/>
          <a:stretch>
            <a:fillRect/>
          </a:stretch>
        </p:blipFill>
        <p:spPr>
          <a:xfrm>
            <a:off x="1231141" y="659343"/>
            <a:ext cx="99046" cy="110463"/>
          </a:xfrm>
          <a:prstGeom prst="rect">
            <a:avLst/>
          </a:prstGeom>
        </p:spPr>
      </p:pic>
      <p:sp>
        <p:nvSpPr>
          <p:cNvPr id="310" name="bg object 310"/>
          <p:cNvSpPr/>
          <p:nvPr/>
        </p:nvSpPr>
        <p:spPr>
          <a:xfrm>
            <a:off x="705345" y="473191"/>
            <a:ext cx="170815" cy="259715"/>
          </a:xfrm>
          <a:custGeom>
            <a:avLst/>
            <a:gdLst/>
            <a:ahLst/>
            <a:cxnLst/>
            <a:rect l="l" t="t" r="r" b="b"/>
            <a:pathLst>
              <a:path w="170815" h="259715">
                <a:moveTo>
                  <a:pt x="128625" y="259092"/>
                </a:moveTo>
                <a:lnTo>
                  <a:pt x="90893" y="251837"/>
                </a:lnTo>
                <a:lnTo>
                  <a:pt x="51585" y="228985"/>
                </a:lnTo>
                <a:lnTo>
                  <a:pt x="21512" y="197010"/>
                </a:lnTo>
                <a:lnTo>
                  <a:pt x="10512" y="134562"/>
                </a:lnTo>
                <a:lnTo>
                  <a:pt x="4580" y="113211"/>
                </a:lnTo>
                <a:lnTo>
                  <a:pt x="0" y="90171"/>
                </a:lnTo>
                <a:lnTo>
                  <a:pt x="3078" y="57277"/>
                </a:lnTo>
                <a:lnTo>
                  <a:pt x="5310" y="48082"/>
                </a:lnTo>
                <a:lnTo>
                  <a:pt x="29925" y="13993"/>
                </a:lnTo>
                <a:lnTo>
                  <a:pt x="69577" y="0"/>
                </a:lnTo>
                <a:lnTo>
                  <a:pt x="79072" y="297"/>
                </a:lnTo>
                <a:lnTo>
                  <a:pt x="116125" y="10451"/>
                </a:lnTo>
                <a:lnTo>
                  <a:pt x="149761" y="37695"/>
                </a:lnTo>
                <a:lnTo>
                  <a:pt x="167671" y="77098"/>
                </a:lnTo>
                <a:lnTo>
                  <a:pt x="170355" y="126820"/>
                </a:lnTo>
                <a:lnTo>
                  <a:pt x="167070" y="186114"/>
                </a:lnTo>
                <a:lnTo>
                  <a:pt x="154324" y="236399"/>
                </a:lnTo>
                <a:lnTo>
                  <a:pt x="128625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1" name="bg object 311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1940403" y="4071575"/>
            <a:ext cx="98867" cy="110513"/>
          </a:xfrm>
          <a:prstGeom prst="rect">
            <a:avLst/>
          </a:prstGeom>
        </p:spPr>
      </p:pic>
      <p:pic>
        <p:nvPicPr>
          <p:cNvPr id="312" name="bg object 312"/>
          <p:cNvPicPr/>
          <p:nvPr/>
        </p:nvPicPr>
        <p:blipFill>
          <a:blip r:embed="rId221" cstate="print"/>
          <a:stretch>
            <a:fillRect/>
          </a:stretch>
        </p:blipFill>
        <p:spPr>
          <a:xfrm>
            <a:off x="1744574" y="4743343"/>
            <a:ext cx="97177" cy="110860"/>
          </a:xfrm>
          <a:prstGeom prst="rect">
            <a:avLst/>
          </a:prstGeom>
        </p:spPr>
      </p:pic>
      <p:pic>
        <p:nvPicPr>
          <p:cNvPr id="313" name="bg object 313"/>
          <p:cNvPicPr/>
          <p:nvPr/>
        </p:nvPicPr>
        <p:blipFill>
          <a:blip r:embed="rId222" cstate="print"/>
          <a:stretch>
            <a:fillRect/>
          </a:stretch>
        </p:blipFill>
        <p:spPr>
          <a:xfrm>
            <a:off x="1789795" y="5404995"/>
            <a:ext cx="98708" cy="110463"/>
          </a:xfrm>
          <a:prstGeom prst="rect">
            <a:avLst/>
          </a:prstGeom>
        </p:spPr>
      </p:pic>
      <p:pic>
        <p:nvPicPr>
          <p:cNvPr id="314" name="bg object 314"/>
          <p:cNvPicPr/>
          <p:nvPr/>
        </p:nvPicPr>
        <p:blipFill>
          <a:blip r:embed="rId223" cstate="print"/>
          <a:stretch>
            <a:fillRect/>
          </a:stretch>
        </p:blipFill>
        <p:spPr>
          <a:xfrm>
            <a:off x="1301316" y="4307889"/>
            <a:ext cx="115334" cy="133341"/>
          </a:xfrm>
          <a:prstGeom prst="rect">
            <a:avLst/>
          </a:prstGeom>
        </p:spPr>
      </p:pic>
      <p:pic>
        <p:nvPicPr>
          <p:cNvPr id="315" name="bg object 315"/>
          <p:cNvPicPr/>
          <p:nvPr/>
        </p:nvPicPr>
        <p:blipFill>
          <a:blip r:embed="rId224" cstate="print"/>
          <a:stretch>
            <a:fillRect/>
          </a:stretch>
        </p:blipFill>
        <p:spPr>
          <a:xfrm>
            <a:off x="323373" y="7233002"/>
            <a:ext cx="115334" cy="133342"/>
          </a:xfrm>
          <a:prstGeom prst="rect">
            <a:avLst/>
          </a:prstGeom>
        </p:spPr>
      </p:pic>
      <p:sp>
        <p:nvSpPr>
          <p:cNvPr id="316" name="bg object 316"/>
          <p:cNvSpPr/>
          <p:nvPr/>
        </p:nvSpPr>
        <p:spPr>
          <a:xfrm>
            <a:off x="1392021" y="10203167"/>
            <a:ext cx="174625" cy="84455"/>
          </a:xfrm>
          <a:custGeom>
            <a:avLst/>
            <a:gdLst/>
            <a:ahLst/>
            <a:cxnLst/>
            <a:rect l="l" t="t" r="r" b="b"/>
            <a:pathLst>
              <a:path w="174625" h="84454">
                <a:moveTo>
                  <a:pt x="115328" y="78689"/>
                </a:moveTo>
                <a:lnTo>
                  <a:pt x="114566" y="49923"/>
                </a:lnTo>
                <a:lnTo>
                  <a:pt x="109245" y="24701"/>
                </a:lnTo>
                <a:lnTo>
                  <a:pt x="94805" y="6807"/>
                </a:lnTo>
                <a:lnTo>
                  <a:pt x="66675" y="0"/>
                </a:lnTo>
                <a:lnTo>
                  <a:pt x="34798" y="7277"/>
                </a:lnTo>
                <a:lnTo>
                  <a:pt x="12611" y="24396"/>
                </a:lnTo>
                <a:lnTo>
                  <a:pt x="787" y="44348"/>
                </a:lnTo>
                <a:lnTo>
                  <a:pt x="0" y="60071"/>
                </a:lnTo>
                <a:lnTo>
                  <a:pt x="1473" y="77266"/>
                </a:lnTo>
                <a:lnTo>
                  <a:pt x="1854" y="83832"/>
                </a:lnTo>
                <a:lnTo>
                  <a:pt x="113118" y="83832"/>
                </a:lnTo>
                <a:lnTo>
                  <a:pt x="115328" y="78689"/>
                </a:lnTo>
                <a:close/>
              </a:path>
              <a:path w="174625" h="84454">
                <a:moveTo>
                  <a:pt x="174498" y="83832"/>
                </a:moveTo>
                <a:lnTo>
                  <a:pt x="170446" y="76365"/>
                </a:lnTo>
                <a:lnTo>
                  <a:pt x="159816" y="66802"/>
                </a:lnTo>
                <a:lnTo>
                  <a:pt x="145364" y="64274"/>
                </a:lnTo>
                <a:lnTo>
                  <a:pt x="143395" y="64579"/>
                </a:lnTo>
                <a:lnTo>
                  <a:pt x="123812" y="83832"/>
                </a:lnTo>
                <a:lnTo>
                  <a:pt x="174498" y="8383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7" name="bg object 317"/>
          <p:cNvPicPr/>
          <p:nvPr/>
        </p:nvPicPr>
        <p:blipFill>
          <a:blip r:embed="rId225" cstate="print"/>
          <a:stretch>
            <a:fillRect/>
          </a:stretch>
        </p:blipFill>
        <p:spPr>
          <a:xfrm>
            <a:off x="1274078" y="3583518"/>
            <a:ext cx="63796" cy="72377"/>
          </a:xfrm>
          <a:prstGeom prst="rect">
            <a:avLst/>
          </a:prstGeom>
        </p:spPr>
      </p:pic>
      <p:pic>
        <p:nvPicPr>
          <p:cNvPr id="318" name="bg object 318"/>
          <p:cNvPicPr/>
          <p:nvPr/>
        </p:nvPicPr>
        <p:blipFill>
          <a:blip r:embed="rId226" cstate="print"/>
          <a:stretch>
            <a:fillRect/>
          </a:stretch>
        </p:blipFill>
        <p:spPr>
          <a:xfrm>
            <a:off x="1442947" y="4118087"/>
            <a:ext cx="64231" cy="72724"/>
          </a:xfrm>
          <a:prstGeom prst="rect">
            <a:avLst/>
          </a:prstGeom>
        </p:spPr>
      </p:pic>
      <p:pic>
        <p:nvPicPr>
          <p:cNvPr id="319" name="bg object 319"/>
          <p:cNvPicPr/>
          <p:nvPr/>
        </p:nvPicPr>
        <p:blipFill>
          <a:blip r:embed="rId227" cstate="print"/>
          <a:stretch>
            <a:fillRect/>
          </a:stretch>
        </p:blipFill>
        <p:spPr>
          <a:xfrm>
            <a:off x="1797168" y="3969730"/>
            <a:ext cx="64172" cy="72724"/>
          </a:xfrm>
          <a:prstGeom prst="rect">
            <a:avLst/>
          </a:prstGeom>
        </p:spPr>
      </p:pic>
      <p:pic>
        <p:nvPicPr>
          <p:cNvPr id="320" name="bg object 320"/>
          <p:cNvPicPr/>
          <p:nvPr/>
        </p:nvPicPr>
        <p:blipFill>
          <a:blip r:embed="rId228" cstate="print"/>
          <a:stretch>
            <a:fillRect/>
          </a:stretch>
        </p:blipFill>
        <p:spPr>
          <a:xfrm>
            <a:off x="493766" y="5718790"/>
            <a:ext cx="63702" cy="72377"/>
          </a:xfrm>
          <a:prstGeom prst="rect">
            <a:avLst/>
          </a:prstGeom>
        </p:spPr>
      </p:pic>
      <p:pic>
        <p:nvPicPr>
          <p:cNvPr id="321" name="bg object 321"/>
          <p:cNvPicPr/>
          <p:nvPr/>
        </p:nvPicPr>
        <p:blipFill>
          <a:blip r:embed="rId229" cstate="print"/>
          <a:stretch>
            <a:fillRect/>
          </a:stretch>
        </p:blipFill>
        <p:spPr>
          <a:xfrm>
            <a:off x="301541" y="5329576"/>
            <a:ext cx="63796" cy="72715"/>
          </a:xfrm>
          <a:prstGeom prst="rect">
            <a:avLst/>
          </a:prstGeom>
        </p:spPr>
      </p:pic>
      <p:pic>
        <p:nvPicPr>
          <p:cNvPr id="322" name="bg object 322"/>
          <p:cNvPicPr/>
          <p:nvPr/>
        </p:nvPicPr>
        <p:blipFill>
          <a:blip r:embed="rId230" cstate="print"/>
          <a:stretch>
            <a:fillRect/>
          </a:stretch>
        </p:blipFill>
        <p:spPr>
          <a:xfrm>
            <a:off x="486557" y="9379087"/>
            <a:ext cx="63712" cy="72716"/>
          </a:xfrm>
          <a:prstGeom prst="rect">
            <a:avLst/>
          </a:prstGeom>
        </p:spPr>
      </p:pic>
      <p:pic>
        <p:nvPicPr>
          <p:cNvPr id="323" name="bg object 323"/>
          <p:cNvPicPr/>
          <p:nvPr/>
        </p:nvPicPr>
        <p:blipFill>
          <a:blip r:embed="rId111" cstate="print"/>
          <a:stretch>
            <a:fillRect/>
          </a:stretch>
        </p:blipFill>
        <p:spPr>
          <a:xfrm>
            <a:off x="316559" y="8920199"/>
            <a:ext cx="63702" cy="72376"/>
          </a:xfrm>
          <a:prstGeom prst="rect">
            <a:avLst/>
          </a:prstGeom>
        </p:spPr>
      </p:pic>
      <p:pic>
        <p:nvPicPr>
          <p:cNvPr id="324" name="bg object 324"/>
          <p:cNvPicPr/>
          <p:nvPr/>
        </p:nvPicPr>
        <p:blipFill>
          <a:blip r:embed="rId231" cstate="print"/>
          <a:stretch>
            <a:fillRect/>
          </a:stretch>
        </p:blipFill>
        <p:spPr>
          <a:xfrm>
            <a:off x="110368" y="7876888"/>
            <a:ext cx="63852" cy="72123"/>
          </a:xfrm>
          <a:prstGeom prst="rect">
            <a:avLst/>
          </a:prstGeom>
        </p:spPr>
      </p:pic>
      <p:pic>
        <p:nvPicPr>
          <p:cNvPr id="325" name="bg object 325"/>
          <p:cNvPicPr/>
          <p:nvPr/>
        </p:nvPicPr>
        <p:blipFill>
          <a:blip r:embed="rId232" cstate="print"/>
          <a:stretch>
            <a:fillRect/>
          </a:stretch>
        </p:blipFill>
        <p:spPr>
          <a:xfrm>
            <a:off x="205859" y="3409586"/>
            <a:ext cx="99774" cy="111150"/>
          </a:xfrm>
          <a:prstGeom prst="rect">
            <a:avLst/>
          </a:prstGeom>
        </p:spPr>
      </p:pic>
      <p:pic>
        <p:nvPicPr>
          <p:cNvPr id="326" name="bg object 326"/>
          <p:cNvPicPr/>
          <p:nvPr/>
        </p:nvPicPr>
        <p:blipFill>
          <a:blip r:embed="rId233" cstate="print"/>
          <a:stretch>
            <a:fillRect/>
          </a:stretch>
        </p:blipFill>
        <p:spPr>
          <a:xfrm>
            <a:off x="128469" y="6532995"/>
            <a:ext cx="99082" cy="111115"/>
          </a:xfrm>
          <a:prstGeom prst="rect">
            <a:avLst/>
          </a:prstGeom>
        </p:spPr>
      </p:pic>
      <p:pic>
        <p:nvPicPr>
          <p:cNvPr id="327" name="bg object 327"/>
          <p:cNvPicPr/>
          <p:nvPr/>
        </p:nvPicPr>
        <p:blipFill>
          <a:blip r:embed="rId234" cstate="print"/>
          <a:stretch>
            <a:fillRect/>
          </a:stretch>
        </p:blipFill>
        <p:spPr>
          <a:xfrm>
            <a:off x="1543939" y="4939320"/>
            <a:ext cx="98866" cy="110132"/>
          </a:xfrm>
          <a:prstGeom prst="rect">
            <a:avLst/>
          </a:prstGeom>
        </p:spPr>
      </p:pic>
      <p:pic>
        <p:nvPicPr>
          <p:cNvPr id="328" name="bg object 328"/>
          <p:cNvPicPr/>
          <p:nvPr/>
        </p:nvPicPr>
        <p:blipFill>
          <a:blip r:embed="rId235" cstate="print"/>
          <a:stretch>
            <a:fillRect/>
          </a:stretch>
        </p:blipFill>
        <p:spPr>
          <a:xfrm>
            <a:off x="1780016" y="4273653"/>
            <a:ext cx="100134" cy="110894"/>
          </a:xfrm>
          <a:prstGeom prst="rect">
            <a:avLst/>
          </a:prstGeom>
        </p:spPr>
      </p:pic>
      <p:pic>
        <p:nvPicPr>
          <p:cNvPr id="329" name="bg object 329"/>
          <p:cNvPicPr/>
          <p:nvPr/>
        </p:nvPicPr>
        <p:blipFill>
          <a:blip r:embed="rId236" cstate="print"/>
          <a:stretch>
            <a:fillRect/>
          </a:stretch>
        </p:blipFill>
        <p:spPr>
          <a:xfrm>
            <a:off x="2273793" y="10014215"/>
            <a:ext cx="98866" cy="110637"/>
          </a:xfrm>
          <a:prstGeom prst="rect">
            <a:avLst/>
          </a:prstGeom>
        </p:spPr>
      </p:pic>
      <p:sp>
        <p:nvSpPr>
          <p:cNvPr id="330" name="bg object 330"/>
          <p:cNvSpPr/>
          <p:nvPr/>
        </p:nvSpPr>
        <p:spPr>
          <a:xfrm>
            <a:off x="556821" y="4865831"/>
            <a:ext cx="363220" cy="429895"/>
          </a:xfrm>
          <a:custGeom>
            <a:avLst/>
            <a:gdLst/>
            <a:ahLst/>
            <a:cxnLst/>
            <a:rect l="l" t="t" r="r" b="b"/>
            <a:pathLst>
              <a:path w="363219" h="429895">
                <a:moveTo>
                  <a:pt x="131562" y="429557"/>
                </a:moveTo>
                <a:lnTo>
                  <a:pt x="88937" y="423911"/>
                </a:lnTo>
                <a:lnTo>
                  <a:pt x="54096" y="403273"/>
                </a:lnTo>
                <a:lnTo>
                  <a:pt x="29058" y="364039"/>
                </a:lnTo>
                <a:lnTo>
                  <a:pt x="9038" y="307654"/>
                </a:lnTo>
                <a:lnTo>
                  <a:pt x="0" y="258927"/>
                </a:lnTo>
                <a:lnTo>
                  <a:pt x="5490" y="212002"/>
                </a:lnTo>
                <a:lnTo>
                  <a:pt x="29058" y="161022"/>
                </a:lnTo>
                <a:lnTo>
                  <a:pt x="75538" y="79260"/>
                </a:lnTo>
                <a:lnTo>
                  <a:pt x="100777" y="49613"/>
                </a:lnTo>
                <a:lnTo>
                  <a:pt x="143192" y="18671"/>
                </a:lnTo>
                <a:lnTo>
                  <a:pt x="179430" y="2858"/>
                </a:lnTo>
                <a:lnTo>
                  <a:pt x="203101" y="0"/>
                </a:lnTo>
                <a:lnTo>
                  <a:pt x="226841" y="2215"/>
                </a:lnTo>
                <a:lnTo>
                  <a:pt x="270271" y="21243"/>
                </a:lnTo>
                <a:lnTo>
                  <a:pt x="297770" y="49787"/>
                </a:lnTo>
                <a:lnTo>
                  <a:pt x="305382" y="63719"/>
                </a:lnTo>
                <a:lnTo>
                  <a:pt x="321832" y="81907"/>
                </a:lnTo>
                <a:lnTo>
                  <a:pt x="347095" y="123829"/>
                </a:lnTo>
                <a:lnTo>
                  <a:pt x="360873" y="170795"/>
                </a:lnTo>
                <a:lnTo>
                  <a:pt x="363135" y="195213"/>
                </a:lnTo>
                <a:lnTo>
                  <a:pt x="362262" y="219720"/>
                </a:lnTo>
                <a:lnTo>
                  <a:pt x="347431" y="297599"/>
                </a:lnTo>
                <a:lnTo>
                  <a:pt x="332437" y="338543"/>
                </a:lnTo>
                <a:lnTo>
                  <a:pt x="277797" y="392351"/>
                </a:lnTo>
                <a:lnTo>
                  <a:pt x="232096" y="410288"/>
                </a:lnTo>
                <a:lnTo>
                  <a:pt x="179955" y="423815"/>
                </a:lnTo>
                <a:lnTo>
                  <a:pt x="131562" y="42955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bg object 331"/>
          <p:cNvSpPr/>
          <p:nvPr/>
        </p:nvSpPr>
        <p:spPr>
          <a:xfrm>
            <a:off x="0" y="6190389"/>
            <a:ext cx="46990" cy="287020"/>
          </a:xfrm>
          <a:custGeom>
            <a:avLst/>
            <a:gdLst/>
            <a:ahLst/>
            <a:cxnLst/>
            <a:rect l="l" t="t" r="r" b="b"/>
            <a:pathLst>
              <a:path w="46990" h="287020">
                <a:moveTo>
                  <a:pt x="0" y="286624"/>
                </a:moveTo>
                <a:lnTo>
                  <a:pt x="0" y="0"/>
                </a:lnTo>
                <a:lnTo>
                  <a:pt x="5654" y="6777"/>
                </a:lnTo>
                <a:lnTo>
                  <a:pt x="30621" y="48773"/>
                </a:lnTo>
                <a:lnTo>
                  <a:pt x="44229" y="95694"/>
                </a:lnTo>
                <a:lnTo>
                  <a:pt x="46465" y="120068"/>
                </a:lnTo>
                <a:lnTo>
                  <a:pt x="46424" y="132337"/>
                </a:lnTo>
                <a:lnTo>
                  <a:pt x="30951" y="222490"/>
                </a:lnTo>
                <a:lnTo>
                  <a:pt x="16222" y="263698"/>
                </a:lnTo>
                <a:lnTo>
                  <a:pt x="0" y="28662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bg object 332"/>
          <p:cNvSpPr/>
          <p:nvPr/>
        </p:nvSpPr>
        <p:spPr>
          <a:xfrm>
            <a:off x="1173207" y="3654354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5"/>
                </a:moveTo>
                <a:lnTo>
                  <a:pt x="91062" y="252260"/>
                </a:lnTo>
                <a:lnTo>
                  <a:pt x="51895" y="229408"/>
                </a:lnTo>
                <a:lnTo>
                  <a:pt x="21850" y="197433"/>
                </a:lnTo>
                <a:lnTo>
                  <a:pt x="10343" y="134901"/>
                </a:lnTo>
                <a:lnTo>
                  <a:pt x="4439" y="113409"/>
                </a:lnTo>
                <a:lnTo>
                  <a:pt x="0" y="90341"/>
                </a:lnTo>
                <a:lnTo>
                  <a:pt x="3163" y="57700"/>
                </a:lnTo>
                <a:lnTo>
                  <a:pt x="5400" y="48490"/>
                </a:lnTo>
                <a:lnTo>
                  <a:pt x="29978" y="14278"/>
                </a:lnTo>
                <a:lnTo>
                  <a:pt x="69612" y="0"/>
                </a:lnTo>
                <a:lnTo>
                  <a:pt x="83822" y="789"/>
                </a:lnTo>
                <a:lnTo>
                  <a:pt x="122454" y="14281"/>
                </a:lnTo>
                <a:lnTo>
                  <a:pt x="153748" y="44149"/>
                </a:lnTo>
                <a:lnTo>
                  <a:pt x="171200" y="128003"/>
                </a:lnTo>
                <a:lnTo>
                  <a:pt x="167830" y="187213"/>
                </a:lnTo>
                <a:lnTo>
                  <a:pt x="154662" y="237075"/>
                </a:lnTo>
                <a:lnTo>
                  <a:pt x="128709" y="2595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33" name="bg object 333"/>
          <p:cNvPicPr/>
          <p:nvPr/>
        </p:nvPicPr>
        <p:blipFill>
          <a:blip r:embed="rId237" cstate="print"/>
          <a:stretch>
            <a:fillRect/>
          </a:stretch>
        </p:blipFill>
        <p:spPr>
          <a:xfrm>
            <a:off x="11157136" y="1222624"/>
            <a:ext cx="6389868" cy="4408521"/>
          </a:xfrm>
          <a:prstGeom prst="rect">
            <a:avLst/>
          </a:prstGeom>
        </p:spPr>
      </p:pic>
      <p:pic>
        <p:nvPicPr>
          <p:cNvPr id="334" name="bg object 334"/>
          <p:cNvPicPr/>
          <p:nvPr/>
        </p:nvPicPr>
        <p:blipFill>
          <a:blip r:embed="rId238" cstate="print"/>
          <a:stretch>
            <a:fillRect/>
          </a:stretch>
        </p:blipFill>
        <p:spPr>
          <a:xfrm>
            <a:off x="1046350" y="5542695"/>
            <a:ext cx="4539776" cy="416811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11.png"/><Relationship Id="rId299" Type="http://schemas.openxmlformats.org/officeDocument/2006/relationships/image" Target="../media/image293.png"/><Relationship Id="rId21" Type="http://schemas.openxmlformats.org/officeDocument/2006/relationships/image" Target="../media/image15.png"/><Relationship Id="rId63" Type="http://schemas.openxmlformats.org/officeDocument/2006/relationships/image" Target="../media/image57.png"/><Relationship Id="rId159" Type="http://schemas.openxmlformats.org/officeDocument/2006/relationships/image" Target="../media/image153.png"/><Relationship Id="rId170" Type="http://schemas.openxmlformats.org/officeDocument/2006/relationships/image" Target="../media/image164.png"/><Relationship Id="rId226" Type="http://schemas.openxmlformats.org/officeDocument/2006/relationships/image" Target="../media/image220.png"/><Relationship Id="rId268" Type="http://schemas.openxmlformats.org/officeDocument/2006/relationships/image" Target="../media/image262.png"/><Relationship Id="rId32" Type="http://schemas.openxmlformats.org/officeDocument/2006/relationships/image" Target="../media/image26.png"/><Relationship Id="rId74" Type="http://schemas.openxmlformats.org/officeDocument/2006/relationships/image" Target="../media/image68.png"/><Relationship Id="rId128" Type="http://schemas.openxmlformats.org/officeDocument/2006/relationships/image" Target="../media/image122.png"/><Relationship Id="rId5" Type="http://schemas.openxmlformats.org/officeDocument/2006/relationships/slideLayout" Target="../slideLayouts/slideLayout5.xml"/><Relationship Id="rId181" Type="http://schemas.openxmlformats.org/officeDocument/2006/relationships/image" Target="../media/image175.png"/><Relationship Id="rId237" Type="http://schemas.openxmlformats.org/officeDocument/2006/relationships/image" Target="../media/image231.png"/><Relationship Id="rId279" Type="http://schemas.openxmlformats.org/officeDocument/2006/relationships/image" Target="../media/image273.png"/><Relationship Id="rId43" Type="http://schemas.openxmlformats.org/officeDocument/2006/relationships/image" Target="../media/image37.png"/><Relationship Id="rId139" Type="http://schemas.openxmlformats.org/officeDocument/2006/relationships/image" Target="../media/image133.png"/><Relationship Id="rId290" Type="http://schemas.openxmlformats.org/officeDocument/2006/relationships/image" Target="../media/image284.png"/><Relationship Id="rId304" Type="http://schemas.openxmlformats.org/officeDocument/2006/relationships/image" Target="../media/image298.png"/><Relationship Id="rId85" Type="http://schemas.openxmlformats.org/officeDocument/2006/relationships/image" Target="../media/image79.png"/><Relationship Id="rId150" Type="http://schemas.openxmlformats.org/officeDocument/2006/relationships/image" Target="../media/image144.png"/><Relationship Id="rId192" Type="http://schemas.openxmlformats.org/officeDocument/2006/relationships/image" Target="../media/image186.png"/><Relationship Id="rId206" Type="http://schemas.openxmlformats.org/officeDocument/2006/relationships/image" Target="../media/image200.png"/><Relationship Id="rId248" Type="http://schemas.openxmlformats.org/officeDocument/2006/relationships/image" Target="../media/image242.png"/><Relationship Id="rId12" Type="http://schemas.openxmlformats.org/officeDocument/2006/relationships/image" Target="../media/image6.png"/><Relationship Id="rId108" Type="http://schemas.openxmlformats.org/officeDocument/2006/relationships/image" Target="../media/image102.png"/><Relationship Id="rId315" Type="http://schemas.openxmlformats.org/officeDocument/2006/relationships/image" Target="../media/image309.png"/><Relationship Id="rId54" Type="http://schemas.openxmlformats.org/officeDocument/2006/relationships/image" Target="../media/image48.png"/><Relationship Id="rId96" Type="http://schemas.openxmlformats.org/officeDocument/2006/relationships/image" Target="../media/image90.png"/><Relationship Id="rId161" Type="http://schemas.openxmlformats.org/officeDocument/2006/relationships/image" Target="../media/image155.png"/><Relationship Id="rId217" Type="http://schemas.openxmlformats.org/officeDocument/2006/relationships/image" Target="../media/image211.png"/><Relationship Id="rId259" Type="http://schemas.openxmlformats.org/officeDocument/2006/relationships/image" Target="../media/image253.png"/><Relationship Id="rId23" Type="http://schemas.openxmlformats.org/officeDocument/2006/relationships/image" Target="../media/image17.png"/><Relationship Id="rId119" Type="http://schemas.openxmlformats.org/officeDocument/2006/relationships/image" Target="../media/image113.png"/><Relationship Id="rId270" Type="http://schemas.openxmlformats.org/officeDocument/2006/relationships/image" Target="../media/image264.png"/><Relationship Id="rId65" Type="http://schemas.openxmlformats.org/officeDocument/2006/relationships/image" Target="../media/image59.png"/><Relationship Id="rId130" Type="http://schemas.openxmlformats.org/officeDocument/2006/relationships/image" Target="../media/image124.png"/><Relationship Id="rId172" Type="http://schemas.openxmlformats.org/officeDocument/2006/relationships/image" Target="../media/image166.png"/><Relationship Id="rId193" Type="http://schemas.openxmlformats.org/officeDocument/2006/relationships/image" Target="../media/image187.png"/><Relationship Id="rId207" Type="http://schemas.openxmlformats.org/officeDocument/2006/relationships/image" Target="../media/image201.png"/><Relationship Id="rId228" Type="http://schemas.openxmlformats.org/officeDocument/2006/relationships/image" Target="../media/image222.png"/><Relationship Id="rId249" Type="http://schemas.openxmlformats.org/officeDocument/2006/relationships/image" Target="../media/image243.png"/><Relationship Id="rId13" Type="http://schemas.openxmlformats.org/officeDocument/2006/relationships/image" Target="../media/image7.png"/><Relationship Id="rId109" Type="http://schemas.openxmlformats.org/officeDocument/2006/relationships/image" Target="../media/image103.png"/><Relationship Id="rId260" Type="http://schemas.openxmlformats.org/officeDocument/2006/relationships/image" Target="../media/image254.png"/><Relationship Id="rId281" Type="http://schemas.openxmlformats.org/officeDocument/2006/relationships/image" Target="../media/image275.png"/><Relationship Id="rId34" Type="http://schemas.openxmlformats.org/officeDocument/2006/relationships/image" Target="../media/image28.png"/><Relationship Id="rId55" Type="http://schemas.openxmlformats.org/officeDocument/2006/relationships/image" Target="../media/image49.png"/><Relationship Id="rId76" Type="http://schemas.openxmlformats.org/officeDocument/2006/relationships/image" Target="../media/image70.png"/><Relationship Id="rId97" Type="http://schemas.openxmlformats.org/officeDocument/2006/relationships/image" Target="../media/image91.png"/><Relationship Id="rId120" Type="http://schemas.openxmlformats.org/officeDocument/2006/relationships/image" Target="../media/image114.png"/><Relationship Id="rId141" Type="http://schemas.openxmlformats.org/officeDocument/2006/relationships/image" Target="../media/image135.png"/><Relationship Id="rId7" Type="http://schemas.openxmlformats.org/officeDocument/2006/relationships/image" Target="../media/image1.png"/><Relationship Id="rId162" Type="http://schemas.openxmlformats.org/officeDocument/2006/relationships/image" Target="../media/image156.png"/><Relationship Id="rId183" Type="http://schemas.openxmlformats.org/officeDocument/2006/relationships/image" Target="../media/image177.png"/><Relationship Id="rId218" Type="http://schemas.openxmlformats.org/officeDocument/2006/relationships/image" Target="../media/image212.png"/><Relationship Id="rId239" Type="http://schemas.openxmlformats.org/officeDocument/2006/relationships/image" Target="../media/image233.png"/><Relationship Id="rId250" Type="http://schemas.openxmlformats.org/officeDocument/2006/relationships/image" Target="../media/image244.png"/><Relationship Id="rId271" Type="http://schemas.openxmlformats.org/officeDocument/2006/relationships/image" Target="../media/image265.png"/><Relationship Id="rId292" Type="http://schemas.openxmlformats.org/officeDocument/2006/relationships/image" Target="../media/image286.png"/><Relationship Id="rId306" Type="http://schemas.openxmlformats.org/officeDocument/2006/relationships/image" Target="../media/image300.png"/><Relationship Id="rId24" Type="http://schemas.openxmlformats.org/officeDocument/2006/relationships/image" Target="../media/image18.png"/><Relationship Id="rId45" Type="http://schemas.openxmlformats.org/officeDocument/2006/relationships/image" Target="../media/image39.png"/><Relationship Id="rId66" Type="http://schemas.openxmlformats.org/officeDocument/2006/relationships/image" Target="../media/image60.png"/><Relationship Id="rId87" Type="http://schemas.openxmlformats.org/officeDocument/2006/relationships/image" Target="../media/image81.png"/><Relationship Id="rId110" Type="http://schemas.openxmlformats.org/officeDocument/2006/relationships/image" Target="../media/image104.png"/><Relationship Id="rId131" Type="http://schemas.openxmlformats.org/officeDocument/2006/relationships/image" Target="../media/image125.png"/><Relationship Id="rId152" Type="http://schemas.openxmlformats.org/officeDocument/2006/relationships/image" Target="../media/image146.png"/><Relationship Id="rId173" Type="http://schemas.openxmlformats.org/officeDocument/2006/relationships/image" Target="../media/image167.png"/><Relationship Id="rId194" Type="http://schemas.openxmlformats.org/officeDocument/2006/relationships/image" Target="../media/image188.png"/><Relationship Id="rId208" Type="http://schemas.openxmlformats.org/officeDocument/2006/relationships/image" Target="../media/image202.png"/><Relationship Id="rId229" Type="http://schemas.openxmlformats.org/officeDocument/2006/relationships/image" Target="../media/image223.png"/><Relationship Id="rId240" Type="http://schemas.openxmlformats.org/officeDocument/2006/relationships/image" Target="../media/image234.png"/><Relationship Id="rId261" Type="http://schemas.openxmlformats.org/officeDocument/2006/relationships/image" Target="../media/image255.png"/><Relationship Id="rId14" Type="http://schemas.openxmlformats.org/officeDocument/2006/relationships/image" Target="../media/image8.png"/><Relationship Id="rId35" Type="http://schemas.openxmlformats.org/officeDocument/2006/relationships/image" Target="../media/image29.png"/><Relationship Id="rId56" Type="http://schemas.openxmlformats.org/officeDocument/2006/relationships/image" Target="../media/image50.png"/><Relationship Id="rId77" Type="http://schemas.openxmlformats.org/officeDocument/2006/relationships/image" Target="../media/image71.png"/><Relationship Id="rId100" Type="http://schemas.openxmlformats.org/officeDocument/2006/relationships/image" Target="../media/image94.png"/><Relationship Id="rId282" Type="http://schemas.openxmlformats.org/officeDocument/2006/relationships/image" Target="../media/image276.png"/><Relationship Id="rId8" Type="http://schemas.openxmlformats.org/officeDocument/2006/relationships/image" Target="../media/image2.png"/><Relationship Id="rId98" Type="http://schemas.openxmlformats.org/officeDocument/2006/relationships/image" Target="../media/image92.png"/><Relationship Id="rId121" Type="http://schemas.openxmlformats.org/officeDocument/2006/relationships/image" Target="../media/image115.png"/><Relationship Id="rId142" Type="http://schemas.openxmlformats.org/officeDocument/2006/relationships/image" Target="../media/image136.png"/><Relationship Id="rId163" Type="http://schemas.openxmlformats.org/officeDocument/2006/relationships/image" Target="../media/image157.png"/><Relationship Id="rId184" Type="http://schemas.openxmlformats.org/officeDocument/2006/relationships/image" Target="../media/image178.png"/><Relationship Id="rId219" Type="http://schemas.openxmlformats.org/officeDocument/2006/relationships/image" Target="../media/image213.png"/><Relationship Id="rId230" Type="http://schemas.openxmlformats.org/officeDocument/2006/relationships/image" Target="../media/image224.png"/><Relationship Id="rId251" Type="http://schemas.openxmlformats.org/officeDocument/2006/relationships/image" Target="../media/image245.png"/><Relationship Id="rId25" Type="http://schemas.openxmlformats.org/officeDocument/2006/relationships/image" Target="../media/image19.png"/><Relationship Id="rId46" Type="http://schemas.openxmlformats.org/officeDocument/2006/relationships/image" Target="../media/image40.png"/><Relationship Id="rId67" Type="http://schemas.openxmlformats.org/officeDocument/2006/relationships/image" Target="../media/image61.png"/><Relationship Id="rId272" Type="http://schemas.openxmlformats.org/officeDocument/2006/relationships/image" Target="../media/image266.png"/><Relationship Id="rId293" Type="http://schemas.openxmlformats.org/officeDocument/2006/relationships/image" Target="../media/image287.png"/><Relationship Id="rId307" Type="http://schemas.openxmlformats.org/officeDocument/2006/relationships/image" Target="../media/image301.png"/><Relationship Id="rId88" Type="http://schemas.openxmlformats.org/officeDocument/2006/relationships/image" Target="../media/image82.png"/><Relationship Id="rId111" Type="http://schemas.openxmlformats.org/officeDocument/2006/relationships/image" Target="../media/image105.png"/><Relationship Id="rId132" Type="http://schemas.openxmlformats.org/officeDocument/2006/relationships/image" Target="../media/image126.png"/><Relationship Id="rId153" Type="http://schemas.openxmlformats.org/officeDocument/2006/relationships/image" Target="../media/image147.png"/><Relationship Id="rId174" Type="http://schemas.openxmlformats.org/officeDocument/2006/relationships/image" Target="../media/image168.png"/><Relationship Id="rId195" Type="http://schemas.openxmlformats.org/officeDocument/2006/relationships/image" Target="../media/image189.png"/><Relationship Id="rId209" Type="http://schemas.openxmlformats.org/officeDocument/2006/relationships/image" Target="../media/image203.png"/><Relationship Id="rId220" Type="http://schemas.openxmlformats.org/officeDocument/2006/relationships/image" Target="../media/image214.png"/><Relationship Id="rId241" Type="http://schemas.openxmlformats.org/officeDocument/2006/relationships/image" Target="../media/image235.png"/><Relationship Id="rId15" Type="http://schemas.openxmlformats.org/officeDocument/2006/relationships/image" Target="../media/image9.png"/><Relationship Id="rId36" Type="http://schemas.openxmlformats.org/officeDocument/2006/relationships/image" Target="../media/image30.png"/><Relationship Id="rId57" Type="http://schemas.openxmlformats.org/officeDocument/2006/relationships/image" Target="../media/image51.png"/><Relationship Id="rId262" Type="http://schemas.openxmlformats.org/officeDocument/2006/relationships/image" Target="../media/image256.png"/><Relationship Id="rId283" Type="http://schemas.openxmlformats.org/officeDocument/2006/relationships/image" Target="../media/image277.png"/><Relationship Id="rId78" Type="http://schemas.openxmlformats.org/officeDocument/2006/relationships/image" Target="../media/image72.png"/><Relationship Id="rId99" Type="http://schemas.openxmlformats.org/officeDocument/2006/relationships/image" Target="../media/image93.png"/><Relationship Id="rId101" Type="http://schemas.openxmlformats.org/officeDocument/2006/relationships/image" Target="../media/image95.png"/><Relationship Id="rId122" Type="http://schemas.openxmlformats.org/officeDocument/2006/relationships/image" Target="../media/image116.png"/><Relationship Id="rId143" Type="http://schemas.openxmlformats.org/officeDocument/2006/relationships/image" Target="../media/image137.png"/><Relationship Id="rId164" Type="http://schemas.openxmlformats.org/officeDocument/2006/relationships/image" Target="../media/image158.png"/><Relationship Id="rId185" Type="http://schemas.openxmlformats.org/officeDocument/2006/relationships/image" Target="../media/image179.png"/><Relationship Id="rId9" Type="http://schemas.openxmlformats.org/officeDocument/2006/relationships/image" Target="../media/image3.png"/><Relationship Id="rId210" Type="http://schemas.openxmlformats.org/officeDocument/2006/relationships/image" Target="../media/image204.png"/><Relationship Id="rId26" Type="http://schemas.openxmlformats.org/officeDocument/2006/relationships/image" Target="../media/image20.png"/><Relationship Id="rId231" Type="http://schemas.openxmlformats.org/officeDocument/2006/relationships/image" Target="../media/image225.png"/><Relationship Id="rId252" Type="http://schemas.openxmlformats.org/officeDocument/2006/relationships/image" Target="../media/image246.png"/><Relationship Id="rId273" Type="http://schemas.openxmlformats.org/officeDocument/2006/relationships/image" Target="../media/image267.png"/><Relationship Id="rId294" Type="http://schemas.openxmlformats.org/officeDocument/2006/relationships/image" Target="../media/image288.png"/><Relationship Id="rId308" Type="http://schemas.openxmlformats.org/officeDocument/2006/relationships/image" Target="../media/image302.png"/><Relationship Id="rId47" Type="http://schemas.openxmlformats.org/officeDocument/2006/relationships/image" Target="../media/image41.png"/><Relationship Id="rId68" Type="http://schemas.openxmlformats.org/officeDocument/2006/relationships/image" Target="../media/image62.png"/><Relationship Id="rId89" Type="http://schemas.openxmlformats.org/officeDocument/2006/relationships/image" Target="../media/image83.png"/><Relationship Id="rId112" Type="http://schemas.openxmlformats.org/officeDocument/2006/relationships/image" Target="../media/image106.png"/><Relationship Id="rId133" Type="http://schemas.openxmlformats.org/officeDocument/2006/relationships/image" Target="../media/image127.png"/><Relationship Id="rId154" Type="http://schemas.openxmlformats.org/officeDocument/2006/relationships/image" Target="../media/image148.png"/><Relationship Id="rId175" Type="http://schemas.openxmlformats.org/officeDocument/2006/relationships/image" Target="../media/image169.png"/><Relationship Id="rId196" Type="http://schemas.openxmlformats.org/officeDocument/2006/relationships/image" Target="../media/image190.png"/><Relationship Id="rId200" Type="http://schemas.openxmlformats.org/officeDocument/2006/relationships/image" Target="../media/image194.png"/><Relationship Id="rId16" Type="http://schemas.openxmlformats.org/officeDocument/2006/relationships/image" Target="../media/image10.png"/><Relationship Id="rId221" Type="http://schemas.openxmlformats.org/officeDocument/2006/relationships/image" Target="../media/image215.png"/><Relationship Id="rId242" Type="http://schemas.openxmlformats.org/officeDocument/2006/relationships/image" Target="../media/image236.png"/><Relationship Id="rId263" Type="http://schemas.openxmlformats.org/officeDocument/2006/relationships/image" Target="../media/image257.png"/><Relationship Id="rId284" Type="http://schemas.openxmlformats.org/officeDocument/2006/relationships/image" Target="../media/image278.png"/><Relationship Id="rId37" Type="http://schemas.openxmlformats.org/officeDocument/2006/relationships/image" Target="../media/image31.png"/><Relationship Id="rId58" Type="http://schemas.openxmlformats.org/officeDocument/2006/relationships/image" Target="../media/image52.png"/><Relationship Id="rId79" Type="http://schemas.openxmlformats.org/officeDocument/2006/relationships/image" Target="../media/image73.png"/><Relationship Id="rId102" Type="http://schemas.openxmlformats.org/officeDocument/2006/relationships/image" Target="../media/image96.png"/><Relationship Id="rId123" Type="http://schemas.openxmlformats.org/officeDocument/2006/relationships/image" Target="../media/image117.png"/><Relationship Id="rId144" Type="http://schemas.openxmlformats.org/officeDocument/2006/relationships/image" Target="../media/image138.png"/><Relationship Id="rId90" Type="http://schemas.openxmlformats.org/officeDocument/2006/relationships/image" Target="../media/image84.png"/><Relationship Id="rId165" Type="http://schemas.openxmlformats.org/officeDocument/2006/relationships/image" Target="../media/image159.png"/><Relationship Id="rId186" Type="http://schemas.openxmlformats.org/officeDocument/2006/relationships/image" Target="../media/image180.png"/><Relationship Id="rId211" Type="http://schemas.openxmlformats.org/officeDocument/2006/relationships/image" Target="../media/image205.png"/><Relationship Id="rId232" Type="http://schemas.openxmlformats.org/officeDocument/2006/relationships/image" Target="../media/image226.png"/><Relationship Id="rId253" Type="http://schemas.openxmlformats.org/officeDocument/2006/relationships/image" Target="../media/image247.png"/><Relationship Id="rId274" Type="http://schemas.openxmlformats.org/officeDocument/2006/relationships/image" Target="../media/image268.png"/><Relationship Id="rId295" Type="http://schemas.openxmlformats.org/officeDocument/2006/relationships/image" Target="../media/image289.png"/><Relationship Id="rId309" Type="http://schemas.openxmlformats.org/officeDocument/2006/relationships/image" Target="../media/image303.png"/><Relationship Id="rId27" Type="http://schemas.openxmlformats.org/officeDocument/2006/relationships/image" Target="../media/image21.png"/><Relationship Id="rId48" Type="http://schemas.openxmlformats.org/officeDocument/2006/relationships/image" Target="../media/image42.png"/><Relationship Id="rId69" Type="http://schemas.openxmlformats.org/officeDocument/2006/relationships/image" Target="../media/image63.png"/><Relationship Id="rId113" Type="http://schemas.openxmlformats.org/officeDocument/2006/relationships/image" Target="../media/image107.png"/><Relationship Id="rId134" Type="http://schemas.openxmlformats.org/officeDocument/2006/relationships/image" Target="../media/image128.png"/><Relationship Id="rId80" Type="http://schemas.openxmlformats.org/officeDocument/2006/relationships/image" Target="../media/image74.png"/><Relationship Id="rId155" Type="http://schemas.openxmlformats.org/officeDocument/2006/relationships/image" Target="../media/image149.png"/><Relationship Id="rId176" Type="http://schemas.openxmlformats.org/officeDocument/2006/relationships/image" Target="../media/image170.png"/><Relationship Id="rId197" Type="http://schemas.openxmlformats.org/officeDocument/2006/relationships/image" Target="../media/image191.png"/><Relationship Id="rId201" Type="http://schemas.openxmlformats.org/officeDocument/2006/relationships/image" Target="../media/image195.png"/><Relationship Id="rId222" Type="http://schemas.openxmlformats.org/officeDocument/2006/relationships/image" Target="../media/image216.png"/><Relationship Id="rId243" Type="http://schemas.openxmlformats.org/officeDocument/2006/relationships/image" Target="../media/image237.png"/><Relationship Id="rId264" Type="http://schemas.openxmlformats.org/officeDocument/2006/relationships/image" Target="../media/image258.png"/><Relationship Id="rId285" Type="http://schemas.openxmlformats.org/officeDocument/2006/relationships/image" Target="../media/image279.png"/><Relationship Id="rId17" Type="http://schemas.openxmlformats.org/officeDocument/2006/relationships/image" Target="../media/image11.png"/><Relationship Id="rId38" Type="http://schemas.openxmlformats.org/officeDocument/2006/relationships/image" Target="../media/image32.png"/><Relationship Id="rId59" Type="http://schemas.openxmlformats.org/officeDocument/2006/relationships/image" Target="../media/image53.png"/><Relationship Id="rId103" Type="http://schemas.openxmlformats.org/officeDocument/2006/relationships/image" Target="../media/image97.png"/><Relationship Id="rId124" Type="http://schemas.openxmlformats.org/officeDocument/2006/relationships/image" Target="../media/image118.png"/><Relationship Id="rId310" Type="http://schemas.openxmlformats.org/officeDocument/2006/relationships/image" Target="../media/image304.png"/><Relationship Id="rId70" Type="http://schemas.openxmlformats.org/officeDocument/2006/relationships/image" Target="../media/image64.png"/><Relationship Id="rId91" Type="http://schemas.openxmlformats.org/officeDocument/2006/relationships/image" Target="../media/image85.png"/><Relationship Id="rId145" Type="http://schemas.openxmlformats.org/officeDocument/2006/relationships/image" Target="../media/image139.png"/><Relationship Id="rId166" Type="http://schemas.openxmlformats.org/officeDocument/2006/relationships/image" Target="../media/image160.png"/><Relationship Id="rId187" Type="http://schemas.openxmlformats.org/officeDocument/2006/relationships/image" Target="../media/image181.png"/><Relationship Id="rId1" Type="http://schemas.openxmlformats.org/officeDocument/2006/relationships/slideLayout" Target="../slideLayouts/slideLayout1.xml"/><Relationship Id="rId212" Type="http://schemas.openxmlformats.org/officeDocument/2006/relationships/image" Target="../media/image206.png"/><Relationship Id="rId233" Type="http://schemas.openxmlformats.org/officeDocument/2006/relationships/image" Target="../media/image227.png"/><Relationship Id="rId254" Type="http://schemas.openxmlformats.org/officeDocument/2006/relationships/image" Target="../media/image248.png"/><Relationship Id="rId28" Type="http://schemas.openxmlformats.org/officeDocument/2006/relationships/image" Target="../media/image22.png"/><Relationship Id="rId49" Type="http://schemas.openxmlformats.org/officeDocument/2006/relationships/image" Target="../media/image43.png"/><Relationship Id="rId114" Type="http://schemas.openxmlformats.org/officeDocument/2006/relationships/image" Target="../media/image108.png"/><Relationship Id="rId275" Type="http://schemas.openxmlformats.org/officeDocument/2006/relationships/image" Target="../media/image269.png"/><Relationship Id="rId296" Type="http://schemas.openxmlformats.org/officeDocument/2006/relationships/image" Target="../media/image290.png"/><Relationship Id="rId300" Type="http://schemas.openxmlformats.org/officeDocument/2006/relationships/image" Target="../media/image294.png"/><Relationship Id="rId60" Type="http://schemas.openxmlformats.org/officeDocument/2006/relationships/image" Target="../media/image54.png"/><Relationship Id="rId81" Type="http://schemas.openxmlformats.org/officeDocument/2006/relationships/image" Target="../media/image75.png"/><Relationship Id="rId135" Type="http://schemas.openxmlformats.org/officeDocument/2006/relationships/image" Target="../media/image129.png"/><Relationship Id="rId156" Type="http://schemas.openxmlformats.org/officeDocument/2006/relationships/image" Target="../media/image150.png"/><Relationship Id="rId177" Type="http://schemas.openxmlformats.org/officeDocument/2006/relationships/image" Target="../media/image171.png"/><Relationship Id="rId198" Type="http://schemas.openxmlformats.org/officeDocument/2006/relationships/image" Target="../media/image192.png"/><Relationship Id="rId202" Type="http://schemas.openxmlformats.org/officeDocument/2006/relationships/image" Target="../media/image196.png"/><Relationship Id="rId223" Type="http://schemas.openxmlformats.org/officeDocument/2006/relationships/image" Target="../media/image217.png"/><Relationship Id="rId244" Type="http://schemas.openxmlformats.org/officeDocument/2006/relationships/image" Target="../media/image238.png"/><Relationship Id="rId18" Type="http://schemas.openxmlformats.org/officeDocument/2006/relationships/image" Target="../media/image12.png"/><Relationship Id="rId39" Type="http://schemas.openxmlformats.org/officeDocument/2006/relationships/image" Target="../media/image33.png"/><Relationship Id="rId265" Type="http://schemas.openxmlformats.org/officeDocument/2006/relationships/image" Target="../media/image259.png"/><Relationship Id="rId286" Type="http://schemas.openxmlformats.org/officeDocument/2006/relationships/image" Target="../media/image280.png"/><Relationship Id="rId50" Type="http://schemas.openxmlformats.org/officeDocument/2006/relationships/image" Target="../media/image44.png"/><Relationship Id="rId104" Type="http://schemas.openxmlformats.org/officeDocument/2006/relationships/image" Target="../media/image98.png"/><Relationship Id="rId125" Type="http://schemas.openxmlformats.org/officeDocument/2006/relationships/image" Target="../media/image119.png"/><Relationship Id="rId146" Type="http://schemas.openxmlformats.org/officeDocument/2006/relationships/image" Target="../media/image140.png"/><Relationship Id="rId167" Type="http://schemas.openxmlformats.org/officeDocument/2006/relationships/image" Target="../media/image161.png"/><Relationship Id="rId188" Type="http://schemas.openxmlformats.org/officeDocument/2006/relationships/image" Target="../media/image182.png"/><Relationship Id="rId311" Type="http://schemas.openxmlformats.org/officeDocument/2006/relationships/image" Target="../media/image305.png"/><Relationship Id="rId71" Type="http://schemas.openxmlformats.org/officeDocument/2006/relationships/image" Target="../media/image65.png"/><Relationship Id="rId92" Type="http://schemas.openxmlformats.org/officeDocument/2006/relationships/image" Target="../media/image86.png"/><Relationship Id="rId213" Type="http://schemas.openxmlformats.org/officeDocument/2006/relationships/image" Target="../media/image207.png"/><Relationship Id="rId234" Type="http://schemas.openxmlformats.org/officeDocument/2006/relationships/image" Target="../media/image228.png"/><Relationship Id="rId2" Type="http://schemas.openxmlformats.org/officeDocument/2006/relationships/slideLayout" Target="../slideLayouts/slideLayout2.xml"/><Relationship Id="rId29" Type="http://schemas.openxmlformats.org/officeDocument/2006/relationships/image" Target="../media/image23.png"/><Relationship Id="rId255" Type="http://schemas.openxmlformats.org/officeDocument/2006/relationships/image" Target="../media/image249.png"/><Relationship Id="rId276" Type="http://schemas.openxmlformats.org/officeDocument/2006/relationships/image" Target="../media/image270.png"/><Relationship Id="rId297" Type="http://schemas.openxmlformats.org/officeDocument/2006/relationships/image" Target="../media/image291.png"/><Relationship Id="rId40" Type="http://schemas.openxmlformats.org/officeDocument/2006/relationships/image" Target="../media/image34.png"/><Relationship Id="rId115" Type="http://schemas.openxmlformats.org/officeDocument/2006/relationships/image" Target="../media/image109.png"/><Relationship Id="rId136" Type="http://schemas.openxmlformats.org/officeDocument/2006/relationships/image" Target="../media/image130.png"/><Relationship Id="rId157" Type="http://schemas.openxmlformats.org/officeDocument/2006/relationships/image" Target="../media/image151.png"/><Relationship Id="rId178" Type="http://schemas.openxmlformats.org/officeDocument/2006/relationships/image" Target="../media/image172.png"/><Relationship Id="rId301" Type="http://schemas.openxmlformats.org/officeDocument/2006/relationships/image" Target="../media/image295.png"/><Relationship Id="rId61" Type="http://schemas.openxmlformats.org/officeDocument/2006/relationships/image" Target="../media/image55.png"/><Relationship Id="rId82" Type="http://schemas.openxmlformats.org/officeDocument/2006/relationships/image" Target="../media/image76.png"/><Relationship Id="rId199" Type="http://schemas.openxmlformats.org/officeDocument/2006/relationships/image" Target="../media/image193.png"/><Relationship Id="rId203" Type="http://schemas.openxmlformats.org/officeDocument/2006/relationships/image" Target="../media/image197.png"/><Relationship Id="rId19" Type="http://schemas.openxmlformats.org/officeDocument/2006/relationships/image" Target="../media/image13.png"/><Relationship Id="rId224" Type="http://schemas.openxmlformats.org/officeDocument/2006/relationships/image" Target="../media/image218.png"/><Relationship Id="rId245" Type="http://schemas.openxmlformats.org/officeDocument/2006/relationships/image" Target="../media/image239.png"/><Relationship Id="rId266" Type="http://schemas.openxmlformats.org/officeDocument/2006/relationships/image" Target="../media/image260.png"/><Relationship Id="rId287" Type="http://schemas.openxmlformats.org/officeDocument/2006/relationships/image" Target="../media/image281.png"/><Relationship Id="rId30" Type="http://schemas.openxmlformats.org/officeDocument/2006/relationships/image" Target="../media/image24.png"/><Relationship Id="rId105" Type="http://schemas.openxmlformats.org/officeDocument/2006/relationships/image" Target="../media/image99.png"/><Relationship Id="rId126" Type="http://schemas.openxmlformats.org/officeDocument/2006/relationships/image" Target="../media/image120.png"/><Relationship Id="rId147" Type="http://schemas.openxmlformats.org/officeDocument/2006/relationships/image" Target="../media/image141.png"/><Relationship Id="rId168" Type="http://schemas.openxmlformats.org/officeDocument/2006/relationships/image" Target="../media/image162.png"/><Relationship Id="rId312" Type="http://schemas.openxmlformats.org/officeDocument/2006/relationships/image" Target="../media/image306.png"/><Relationship Id="rId51" Type="http://schemas.openxmlformats.org/officeDocument/2006/relationships/image" Target="../media/image45.png"/><Relationship Id="rId72" Type="http://schemas.openxmlformats.org/officeDocument/2006/relationships/image" Target="../media/image66.png"/><Relationship Id="rId93" Type="http://schemas.openxmlformats.org/officeDocument/2006/relationships/image" Target="../media/image87.png"/><Relationship Id="rId189" Type="http://schemas.openxmlformats.org/officeDocument/2006/relationships/image" Target="../media/image183.png"/><Relationship Id="rId3" Type="http://schemas.openxmlformats.org/officeDocument/2006/relationships/slideLayout" Target="../slideLayouts/slideLayout3.xml"/><Relationship Id="rId214" Type="http://schemas.openxmlformats.org/officeDocument/2006/relationships/image" Target="../media/image208.png"/><Relationship Id="rId235" Type="http://schemas.openxmlformats.org/officeDocument/2006/relationships/image" Target="../media/image229.png"/><Relationship Id="rId256" Type="http://schemas.openxmlformats.org/officeDocument/2006/relationships/image" Target="../media/image250.png"/><Relationship Id="rId277" Type="http://schemas.openxmlformats.org/officeDocument/2006/relationships/image" Target="../media/image271.png"/><Relationship Id="rId298" Type="http://schemas.openxmlformats.org/officeDocument/2006/relationships/image" Target="../media/image292.png"/><Relationship Id="rId116" Type="http://schemas.openxmlformats.org/officeDocument/2006/relationships/image" Target="../media/image110.png"/><Relationship Id="rId137" Type="http://schemas.openxmlformats.org/officeDocument/2006/relationships/image" Target="../media/image131.png"/><Relationship Id="rId158" Type="http://schemas.openxmlformats.org/officeDocument/2006/relationships/image" Target="../media/image152.png"/><Relationship Id="rId302" Type="http://schemas.openxmlformats.org/officeDocument/2006/relationships/image" Target="../media/image296.png"/><Relationship Id="rId20" Type="http://schemas.openxmlformats.org/officeDocument/2006/relationships/image" Target="../media/image14.png"/><Relationship Id="rId41" Type="http://schemas.openxmlformats.org/officeDocument/2006/relationships/image" Target="../media/image35.png"/><Relationship Id="rId62" Type="http://schemas.openxmlformats.org/officeDocument/2006/relationships/image" Target="../media/image56.png"/><Relationship Id="rId83" Type="http://schemas.openxmlformats.org/officeDocument/2006/relationships/image" Target="../media/image77.png"/><Relationship Id="rId179" Type="http://schemas.openxmlformats.org/officeDocument/2006/relationships/image" Target="../media/image173.png"/><Relationship Id="rId190" Type="http://schemas.openxmlformats.org/officeDocument/2006/relationships/image" Target="../media/image184.png"/><Relationship Id="rId204" Type="http://schemas.openxmlformats.org/officeDocument/2006/relationships/image" Target="../media/image198.png"/><Relationship Id="rId225" Type="http://schemas.openxmlformats.org/officeDocument/2006/relationships/image" Target="../media/image219.png"/><Relationship Id="rId246" Type="http://schemas.openxmlformats.org/officeDocument/2006/relationships/image" Target="../media/image240.png"/><Relationship Id="rId267" Type="http://schemas.openxmlformats.org/officeDocument/2006/relationships/image" Target="../media/image261.png"/><Relationship Id="rId288" Type="http://schemas.openxmlformats.org/officeDocument/2006/relationships/image" Target="../media/image282.png"/><Relationship Id="rId106" Type="http://schemas.openxmlformats.org/officeDocument/2006/relationships/image" Target="../media/image100.png"/><Relationship Id="rId127" Type="http://schemas.openxmlformats.org/officeDocument/2006/relationships/image" Target="../media/image121.png"/><Relationship Id="rId313" Type="http://schemas.openxmlformats.org/officeDocument/2006/relationships/image" Target="../media/image307.png"/><Relationship Id="rId10" Type="http://schemas.openxmlformats.org/officeDocument/2006/relationships/image" Target="../media/image4.png"/><Relationship Id="rId31" Type="http://schemas.openxmlformats.org/officeDocument/2006/relationships/image" Target="../media/image25.png"/><Relationship Id="rId52" Type="http://schemas.openxmlformats.org/officeDocument/2006/relationships/image" Target="../media/image46.png"/><Relationship Id="rId73" Type="http://schemas.openxmlformats.org/officeDocument/2006/relationships/image" Target="../media/image67.png"/><Relationship Id="rId94" Type="http://schemas.openxmlformats.org/officeDocument/2006/relationships/image" Target="../media/image88.png"/><Relationship Id="rId148" Type="http://schemas.openxmlformats.org/officeDocument/2006/relationships/image" Target="../media/image142.png"/><Relationship Id="rId169" Type="http://schemas.openxmlformats.org/officeDocument/2006/relationships/image" Target="../media/image163.png"/><Relationship Id="rId4" Type="http://schemas.openxmlformats.org/officeDocument/2006/relationships/slideLayout" Target="../slideLayouts/slideLayout4.xml"/><Relationship Id="rId180" Type="http://schemas.openxmlformats.org/officeDocument/2006/relationships/image" Target="../media/image174.png"/><Relationship Id="rId215" Type="http://schemas.openxmlformats.org/officeDocument/2006/relationships/image" Target="../media/image209.png"/><Relationship Id="rId236" Type="http://schemas.openxmlformats.org/officeDocument/2006/relationships/image" Target="../media/image230.png"/><Relationship Id="rId257" Type="http://schemas.openxmlformats.org/officeDocument/2006/relationships/image" Target="../media/image251.png"/><Relationship Id="rId278" Type="http://schemas.openxmlformats.org/officeDocument/2006/relationships/image" Target="../media/image272.png"/><Relationship Id="rId303" Type="http://schemas.openxmlformats.org/officeDocument/2006/relationships/image" Target="../media/image297.png"/><Relationship Id="rId42" Type="http://schemas.openxmlformats.org/officeDocument/2006/relationships/image" Target="../media/image36.png"/><Relationship Id="rId84" Type="http://schemas.openxmlformats.org/officeDocument/2006/relationships/image" Target="../media/image78.png"/><Relationship Id="rId138" Type="http://schemas.openxmlformats.org/officeDocument/2006/relationships/image" Target="../media/image132.png"/><Relationship Id="rId191" Type="http://schemas.openxmlformats.org/officeDocument/2006/relationships/image" Target="../media/image185.png"/><Relationship Id="rId205" Type="http://schemas.openxmlformats.org/officeDocument/2006/relationships/image" Target="../media/image199.png"/><Relationship Id="rId247" Type="http://schemas.openxmlformats.org/officeDocument/2006/relationships/image" Target="../media/image241.png"/><Relationship Id="rId107" Type="http://schemas.openxmlformats.org/officeDocument/2006/relationships/image" Target="../media/image101.png"/><Relationship Id="rId289" Type="http://schemas.openxmlformats.org/officeDocument/2006/relationships/image" Target="../media/image283.png"/><Relationship Id="rId11" Type="http://schemas.openxmlformats.org/officeDocument/2006/relationships/image" Target="../media/image5.png"/><Relationship Id="rId53" Type="http://schemas.openxmlformats.org/officeDocument/2006/relationships/image" Target="../media/image47.png"/><Relationship Id="rId149" Type="http://schemas.openxmlformats.org/officeDocument/2006/relationships/image" Target="../media/image143.png"/><Relationship Id="rId314" Type="http://schemas.openxmlformats.org/officeDocument/2006/relationships/image" Target="../media/image308.png"/><Relationship Id="rId95" Type="http://schemas.openxmlformats.org/officeDocument/2006/relationships/image" Target="../media/image89.png"/><Relationship Id="rId160" Type="http://schemas.openxmlformats.org/officeDocument/2006/relationships/image" Target="../media/image154.png"/><Relationship Id="rId216" Type="http://schemas.openxmlformats.org/officeDocument/2006/relationships/image" Target="../media/image210.png"/><Relationship Id="rId258" Type="http://schemas.openxmlformats.org/officeDocument/2006/relationships/image" Target="../media/image252.png"/><Relationship Id="rId22" Type="http://schemas.openxmlformats.org/officeDocument/2006/relationships/image" Target="../media/image16.png"/><Relationship Id="rId64" Type="http://schemas.openxmlformats.org/officeDocument/2006/relationships/image" Target="../media/image58.png"/><Relationship Id="rId118" Type="http://schemas.openxmlformats.org/officeDocument/2006/relationships/image" Target="../media/image112.png"/><Relationship Id="rId171" Type="http://schemas.openxmlformats.org/officeDocument/2006/relationships/image" Target="../media/image165.png"/><Relationship Id="rId227" Type="http://schemas.openxmlformats.org/officeDocument/2006/relationships/image" Target="../media/image221.png"/><Relationship Id="rId269" Type="http://schemas.openxmlformats.org/officeDocument/2006/relationships/image" Target="../media/image263.png"/><Relationship Id="rId33" Type="http://schemas.openxmlformats.org/officeDocument/2006/relationships/image" Target="../media/image27.png"/><Relationship Id="rId129" Type="http://schemas.openxmlformats.org/officeDocument/2006/relationships/image" Target="../media/image123.png"/><Relationship Id="rId280" Type="http://schemas.openxmlformats.org/officeDocument/2006/relationships/image" Target="../media/image274.png"/><Relationship Id="rId75" Type="http://schemas.openxmlformats.org/officeDocument/2006/relationships/image" Target="../media/image69.png"/><Relationship Id="rId140" Type="http://schemas.openxmlformats.org/officeDocument/2006/relationships/image" Target="../media/image134.png"/><Relationship Id="rId182" Type="http://schemas.openxmlformats.org/officeDocument/2006/relationships/image" Target="../media/image176.png"/><Relationship Id="rId6" Type="http://schemas.openxmlformats.org/officeDocument/2006/relationships/theme" Target="../theme/theme1.xml"/><Relationship Id="rId238" Type="http://schemas.openxmlformats.org/officeDocument/2006/relationships/image" Target="../media/image232.png"/><Relationship Id="rId291" Type="http://schemas.openxmlformats.org/officeDocument/2006/relationships/image" Target="../media/image285.png"/><Relationship Id="rId305" Type="http://schemas.openxmlformats.org/officeDocument/2006/relationships/image" Target="../media/image299.png"/><Relationship Id="rId44" Type="http://schemas.openxmlformats.org/officeDocument/2006/relationships/image" Target="../media/image38.png"/><Relationship Id="rId86" Type="http://schemas.openxmlformats.org/officeDocument/2006/relationships/image" Target="../media/image80.png"/><Relationship Id="rId151" Type="http://schemas.openxmlformats.org/officeDocument/2006/relationships/image" Target="../media/image14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7F6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9691181" y="3139045"/>
            <a:ext cx="600710" cy="809625"/>
          </a:xfrm>
          <a:custGeom>
            <a:avLst/>
            <a:gdLst/>
            <a:ahLst/>
            <a:cxnLst/>
            <a:rect l="l" t="t" r="r" b="b"/>
            <a:pathLst>
              <a:path w="600709" h="809625">
                <a:moveTo>
                  <a:pt x="483936" y="809305"/>
                </a:moveTo>
                <a:lnTo>
                  <a:pt x="435655" y="809511"/>
                </a:lnTo>
                <a:lnTo>
                  <a:pt x="390977" y="800032"/>
                </a:lnTo>
                <a:lnTo>
                  <a:pt x="352270" y="745937"/>
                </a:lnTo>
                <a:lnTo>
                  <a:pt x="342358" y="690040"/>
                </a:lnTo>
                <a:lnTo>
                  <a:pt x="332334" y="655898"/>
                </a:lnTo>
                <a:lnTo>
                  <a:pt x="315712" y="628794"/>
                </a:lnTo>
                <a:lnTo>
                  <a:pt x="291262" y="616105"/>
                </a:lnTo>
                <a:lnTo>
                  <a:pt x="253859" y="605894"/>
                </a:lnTo>
                <a:lnTo>
                  <a:pt x="167841" y="575497"/>
                </a:lnTo>
                <a:lnTo>
                  <a:pt x="111464" y="543905"/>
                </a:lnTo>
                <a:lnTo>
                  <a:pt x="63791" y="500275"/>
                </a:lnTo>
                <a:lnTo>
                  <a:pt x="27342" y="446913"/>
                </a:lnTo>
                <a:lnTo>
                  <a:pt x="2709" y="370456"/>
                </a:lnTo>
                <a:lnTo>
                  <a:pt x="0" y="317122"/>
                </a:lnTo>
                <a:lnTo>
                  <a:pt x="4520" y="261465"/>
                </a:lnTo>
                <a:lnTo>
                  <a:pt x="14956" y="207511"/>
                </a:lnTo>
                <a:lnTo>
                  <a:pt x="29995" y="159283"/>
                </a:lnTo>
                <a:lnTo>
                  <a:pt x="48322" y="120805"/>
                </a:lnTo>
                <a:lnTo>
                  <a:pt x="88555" y="77246"/>
                </a:lnTo>
                <a:lnTo>
                  <a:pt x="129986" y="51051"/>
                </a:lnTo>
                <a:lnTo>
                  <a:pt x="168731" y="32130"/>
                </a:lnTo>
                <a:lnTo>
                  <a:pt x="215353" y="14628"/>
                </a:lnTo>
                <a:lnTo>
                  <a:pt x="270017" y="2616"/>
                </a:lnTo>
                <a:lnTo>
                  <a:pt x="298094" y="0"/>
                </a:lnTo>
                <a:lnTo>
                  <a:pt x="317920" y="1420"/>
                </a:lnTo>
                <a:lnTo>
                  <a:pt x="356555" y="9274"/>
                </a:lnTo>
                <a:lnTo>
                  <a:pt x="393559" y="23705"/>
                </a:lnTo>
                <a:lnTo>
                  <a:pt x="427310" y="44082"/>
                </a:lnTo>
                <a:lnTo>
                  <a:pt x="459239" y="71419"/>
                </a:lnTo>
                <a:lnTo>
                  <a:pt x="489274" y="103854"/>
                </a:lnTo>
                <a:lnTo>
                  <a:pt x="519078" y="142505"/>
                </a:lnTo>
                <a:lnTo>
                  <a:pt x="546954" y="187584"/>
                </a:lnTo>
                <a:lnTo>
                  <a:pt x="568855" y="236097"/>
                </a:lnTo>
                <a:lnTo>
                  <a:pt x="584230" y="286819"/>
                </a:lnTo>
                <a:lnTo>
                  <a:pt x="595069" y="347617"/>
                </a:lnTo>
                <a:lnTo>
                  <a:pt x="597748" y="382404"/>
                </a:lnTo>
                <a:lnTo>
                  <a:pt x="597472" y="417292"/>
                </a:lnTo>
                <a:lnTo>
                  <a:pt x="590119" y="467926"/>
                </a:lnTo>
                <a:lnTo>
                  <a:pt x="563004" y="506339"/>
                </a:lnTo>
                <a:lnTo>
                  <a:pt x="528313" y="550035"/>
                </a:lnTo>
                <a:lnTo>
                  <a:pt x="522625" y="565802"/>
                </a:lnTo>
                <a:lnTo>
                  <a:pt x="528763" y="583821"/>
                </a:lnTo>
                <a:lnTo>
                  <a:pt x="550323" y="608278"/>
                </a:lnTo>
                <a:lnTo>
                  <a:pt x="574642" y="629469"/>
                </a:lnTo>
                <a:lnTo>
                  <a:pt x="593893" y="652913"/>
                </a:lnTo>
                <a:lnTo>
                  <a:pt x="592194" y="722578"/>
                </a:lnTo>
                <a:lnTo>
                  <a:pt x="575018" y="759733"/>
                </a:lnTo>
                <a:lnTo>
                  <a:pt x="522757" y="804256"/>
                </a:lnTo>
                <a:lnTo>
                  <a:pt x="483936" y="80930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4696380" y="2233281"/>
            <a:ext cx="115334" cy="133341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227132" y="2821307"/>
            <a:ext cx="64810" cy="72377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4669743" y="140053"/>
            <a:ext cx="63703" cy="72714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554275" y="2459628"/>
            <a:ext cx="99082" cy="110945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770310" y="2363779"/>
            <a:ext cx="98708" cy="110643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458623" y="2792636"/>
            <a:ext cx="98709" cy="110642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8079536" y="2751285"/>
            <a:ext cx="99260" cy="111150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0032033" y="2793837"/>
            <a:ext cx="98708" cy="110642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0514830" y="2643518"/>
            <a:ext cx="97684" cy="111345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2272052" y="2908053"/>
            <a:ext cx="99046" cy="111039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2792645" y="2869012"/>
            <a:ext cx="99261" cy="110713"/>
          </a:xfrm>
          <a:prstGeom prst="rect">
            <a:avLst/>
          </a:prstGeom>
        </p:spPr>
      </p:pic>
      <p:sp>
        <p:nvSpPr>
          <p:cNvPr id="29" name="bg object 29"/>
          <p:cNvSpPr/>
          <p:nvPr/>
        </p:nvSpPr>
        <p:spPr>
          <a:xfrm>
            <a:off x="16861418" y="2784227"/>
            <a:ext cx="99060" cy="111125"/>
          </a:xfrm>
          <a:custGeom>
            <a:avLst/>
            <a:gdLst/>
            <a:ahLst/>
            <a:cxnLst/>
            <a:rect l="l" t="t" r="r" b="b"/>
            <a:pathLst>
              <a:path w="99059" h="111125">
                <a:moveTo>
                  <a:pt x="49041" y="110642"/>
                </a:moveTo>
                <a:lnTo>
                  <a:pt x="12623" y="93428"/>
                </a:lnTo>
                <a:lnTo>
                  <a:pt x="6500" y="80927"/>
                </a:lnTo>
                <a:lnTo>
                  <a:pt x="3534" y="74872"/>
                </a:lnTo>
                <a:lnTo>
                  <a:pt x="1641" y="68499"/>
                </a:lnTo>
                <a:lnTo>
                  <a:pt x="0" y="55114"/>
                </a:lnTo>
                <a:lnTo>
                  <a:pt x="299" y="48472"/>
                </a:lnTo>
                <a:lnTo>
                  <a:pt x="16925" y="12550"/>
                </a:lnTo>
                <a:lnTo>
                  <a:pt x="37193" y="0"/>
                </a:lnTo>
                <a:lnTo>
                  <a:pt x="54407" y="3969"/>
                </a:lnTo>
                <a:lnTo>
                  <a:pt x="72297" y="14584"/>
                </a:lnTo>
                <a:lnTo>
                  <a:pt x="89397" y="26268"/>
                </a:lnTo>
                <a:lnTo>
                  <a:pt x="98708" y="41528"/>
                </a:lnTo>
                <a:lnTo>
                  <a:pt x="96755" y="62757"/>
                </a:lnTo>
                <a:lnTo>
                  <a:pt x="74380" y="100147"/>
                </a:lnTo>
                <a:lnTo>
                  <a:pt x="52503" y="110304"/>
                </a:lnTo>
                <a:lnTo>
                  <a:pt x="49041" y="11064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0" name="bg object 30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7448138" y="2771707"/>
            <a:ext cx="98867" cy="110640"/>
          </a:xfrm>
          <a:prstGeom prst="rect">
            <a:avLst/>
          </a:prstGeom>
        </p:spPr>
      </p:pic>
      <p:pic>
        <p:nvPicPr>
          <p:cNvPr id="31" name="bg object 31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3416884" y="1066238"/>
            <a:ext cx="115334" cy="133942"/>
          </a:xfrm>
          <a:prstGeom prst="rect">
            <a:avLst/>
          </a:prstGeom>
        </p:spPr>
      </p:pic>
      <p:pic>
        <p:nvPicPr>
          <p:cNvPr id="32" name="bg object 32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2795758" y="1883108"/>
            <a:ext cx="115334" cy="133341"/>
          </a:xfrm>
          <a:prstGeom prst="rect">
            <a:avLst/>
          </a:prstGeom>
        </p:spPr>
      </p:pic>
      <p:pic>
        <p:nvPicPr>
          <p:cNvPr id="33" name="bg object 33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6183225" y="550290"/>
            <a:ext cx="115334" cy="133942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5578318" y="234353"/>
            <a:ext cx="115334" cy="133942"/>
          </a:xfrm>
          <a:prstGeom prst="rect">
            <a:avLst/>
          </a:prstGeom>
        </p:spPr>
      </p:pic>
      <p:pic>
        <p:nvPicPr>
          <p:cNvPr id="35" name="bg object 35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3862712" y="704"/>
            <a:ext cx="115334" cy="133341"/>
          </a:xfrm>
          <a:prstGeom prst="rect">
            <a:avLst/>
          </a:prstGeom>
        </p:spPr>
      </p:pic>
      <p:pic>
        <p:nvPicPr>
          <p:cNvPr id="36" name="bg object 36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4325600" y="427158"/>
            <a:ext cx="146824" cy="157367"/>
          </a:xfrm>
          <a:prstGeom prst="rect">
            <a:avLst/>
          </a:prstGeom>
        </p:spPr>
      </p:pic>
      <p:pic>
        <p:nvPicPr>
          <p:cNvPr id="37" name="bg object 37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6508205" y="2366623"/>
            <a:ext cx="115334" cy="133942"/>
          </a:xfrm>
          <a:prstGeom prst="rect">
            <a:avLst/>
          </a:prstGeom>
        </p:spPr>
      </p:pic>
      <p:pic>
        <p:nvPicPr>
          <p:cNvPr id="38" name="bg object 38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3163494" y="1059031"/>
            <a:ext cx="115334" cy="133341"/>
          </a:xfrm>
          <a:prstGeom prst="rect">
            <a:avLst/>
          </a:prstGeom>
        </p:spPr>
      </p:pic>
      <p:pic>
        <p:nvPicPr>
          <p:cNvPr id="39" name="bg object 39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3576778" y="2948041"/>
            <a:ext cx="115334" cy="132741"/>
          </a:xfrm>
          <a:prstGeom prst="rect">
            <a:avLst/>
          </a:prstGeom>
        </p:spPr>
      </p:pic>
      <p:pic>
        <p:nvPicPr>
          <p:cNvPr id="40" name="bg object 40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5837821" y="1693906"/>
            <a:ext cx="115334" cy="133942"/>
          </a:xfrm>
          <a:prstGeom prst="rect">
            <a:avLst/>
          </a:prstGeom>
        </p:spPr>
      </p:pic>
      <p:pic>
        <p:nvPicPr>
          <p:cNvPr id="41" name="bg object 41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6177219" y="1463261"/>
            <a:ext cx="115334" cy="133942"/>
          </a:xfrm>
          <a:prstGeom prst="rect">
            <a:avLst/>
          </a:prstGeom>
        </p:spPr>
      </p:pic>
      <p:pic>
        <p:nvPicPr>
          <p:cNvPr id="42" name="bg object 42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6128561" y="1196577"/>
            <a:ext cx="115935" cy="133341"/>
          </a:xfrm>
          <a:prstGeom prst="rect">
            <a:avLst/>
          </a:prstGeom>
        </p:spPr>
      </p:pic>
      <p:pic>
        <p:nvPicPr>
          <p:cNvPr id="43" name="bg object 43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5817398" y="1313702"/>
            <a:ext cx="115334" cy="133342"/>
          </a:xfrm>
          <a:prstGeom prst="rect">
            <a:avLst/>
          </a:prstGeom>
        </p:spPr>
      </p:pic>
      <p:pic>
        <p:nvPicPr>
          <p:cNvPr id="44" name="bg object 44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10794818" y="675823"/>
            <a:ext cx="115936" cy="132741"/>
          </a:xfrm>
          <a:prstGeom prst="rect">
            <a:avLst/>
          </a:prstGeom>
        </p:spPr>
      </p:pic>
      <p:pic>
        <p:nvPicPr>
          <p:cNvPr id="45" name="bg object 45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5738705" y="677024"/>
            <a:ext cx="115334" cy="133942"/>
          </a:xfrm>
          <a:prstGeom prst="rect">
            <a:avLst/>
          </a:prstGeom>
        </p:spPr>
      </p:pic>
      <p:pic>
        <p:nvPicPr>
          <p:cNvPr id="46" name="bg object 46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1900110" y="1121498"/>
            <a:ext cx="115334" cy="132741"/>
          </a:xfrm>
          <a:prstGeom prst="rect">
            <a:avLst/>
          </a:prstGeom>
        </p:spPr>
      </p:pic>
      <p:pic>
        <p:nvPicPr>
          <p:cNvPr id="47" name="bg object 47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16279231" y="6110"/>
            <a:ext cx="115333" cy="133341"/>
          </a:xfrm>
          <a:prstGeom prst="rect">
            <a:avLst/>
          </a:prstGeom>
        </p:spPr>
      </p:pic>
      <p:pic>
        <p:nvPicPr>
          <p:cNvPr id="48" name="bg object 48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17641625" y="2470533"/>
            <a:ext cx="115334" cy="133942"/>
          </a:xfrm>
          <a:prstGeom prst="rect">
            <a:avLst/>
          </a:prstGeom>
        </p:spPr>
      </p:pic>
      <p:pic>
        <p:nvPicPr>
          <p:cNvPr id="49" name="bg object 49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17247565" y="1405600"/>
            <a:ext cx="115333" cy="132741"/>
          </a:xfrm>
          <a:prstGeom prst="rect">
            <a:avLst/>
          </a:prstGeom>
        </p:spPr>
      </p:pic>
      <p:pic>
        <p:nvPicPr>
          <p:cNvPr id="50" name="bg object 50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5528254" y="679427"/>
            <a:ext cx="63702" cy="72039"/>
          </a:xfrm>
          <a:prstGeom prst="rect">
            <a:avLst/>
          </a:prstGeom>
        </p:spPr>
      </p:pic>
      <p:pic>
        <p:nvPicPr>
          <p:cNvPr id="51" name="bg object 51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5494615" y="490826"/>
            <a:ext cx="64049" cy="72714"/>
          </a:xfrm>
          <a:prstGeom prst="rect">
            <a:avLst/>
          </a:prstGeom>
        </p:spPr>
      </p:pic>
      <p:pic>
        <p:nvPicPr>
          <p:cNvPr id="52" name="bg object 52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4367547" y="907670"/>
            <a:ext cx="63851" cy="72377"/>
          </a:xfrm>
          <a:prstGeom prst="rect">
            <a:avLst/>
          </a:prstGeom>
        </p:spPr>
      </p:pic>
      <p:pic>
        <p:nvPicPr>
          <p:cNvPr id="53" name="bg object 53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3935068" y="194711"/>
            <a:ext cx="63824" cy="72714"/>
          </a:xfrm>
          <a:prstGeom prst="rect">
            <a:avLst/>
          </a:prstGeom>
        </p:spPr>
      </p:pic>
      <p:pic>
        <p:nvPicPr>
          <p:cNvPr id="54" name="bg object 54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3947805" y="2526392"/>
            <a:ext cx="63712" cy="72377"/>
          </a:xfrm>
          <a:prstGeom prst="rect">
            <a:avLst/>
          </a:prstGeom>
        </p:spPr>
      </p:pic>
      <p:pic>
        <p:nvPicPr>
          <p:cNvPr id="55" name="bg object 55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4149040" y="2343798"/>
            <a:ext cx="63703" cy="72377"/>
          </a:xfrm>
          <a:prstGeom prst="rect">
            <a:avLst/>
          </a:prstGeom>
        </p:spPr>
      </p:pic>
      <p:pic>
        <p:nvPicPr>
          <p:cNvPr id="56" name="bg object 56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4775450" y="697446"/>
            <a:ext cx="63825" cy="72714"/>
          </a:xfrm>
          <a:prstGeom prst="rect">
            <a:avLst/>
          </a:prstGeom>
        </p:spPr>
      </p:pic>
      <p:sp>
        <p:nvSpPr>
          <p:cNvPr id="57" name="bg object 57"/>
          <p:cNvSpPr/>
          <p:nvPr/>
        </p:nvSpPr>
        <p:spPr>
          <a:xfrm>
            <a:off x="8939803" y="0"/>
            <a:ext cx="60960" cy="35560"/>
          </a:xfrm>
          <a:custGeom>
            <a:avLst/>
            <a:gdLst/>
            <a:ahLst/>
            <a:cxnLst/>
            <a:rect l="l" t="t" r="r" b="b"/>
            <a:pathLst>
              <a:path w="60959" h="35560">
                <a:moveTo>
                  <a:pt x="49520" y="34988"/>
                </a:moveTo>
                <a:lnTo>
                  <a:pt x="15388" y="14003"/>
                </a:lnTo>
                <a:lnTo>
                  <a:pt x="0" y="0"/>
                </a:lnTo>
                <a:lnTo>
                  <a:pt x="55865" y="0"/>
                </a:lnTo>
                <a:lnTo>
                  <a:pt x="57714" y="5510"/>
                </a:lnTo>
                <a:lnTo>
                  <a:pt x="60539" y="20892"/>
                </a:lnTo>
                <a:lnTo>
                  <a:pt x="58240" y="31713"/>
                </a:lnTo>
                <a:lnTo>
                  <a:pt x="49520" y="3498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8" name="bg object 58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7029477" y="1257842"/>
            <a:ext cx="63980" cy="72377"/>
          </a:xfrm>
          <a:prstGeom prst="rect">
            <a:avLst/>
          </a:prstGeom>
        </p:spPr>
      </p:pic>
      <p:pic>
        <p:nvPicPr>
          <p:cNvPr id="59" name="bg object 59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8880242" y="1988220"/>
            <a:ext cx="63980" cy="72714"/>
          </a:xfrm>
          <a:prstGeom prst="rect">
            <a:avLst/>
          </a:prstGeom>
        </p:spPr>
      </p:pic>
      <p:pic>
        <p:nvPicPr>
          <p:cNvPr id="60" name="bg object 60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8151521" y="2224271"/>
            <a:ext cx="63702" cy="72630"/>
          </a:xfrm>
          <a:prstGeom prst="rect">
            <a:avLst/>
          </a:prstGeom>
        </p:spPr>
      </p:pic>
      <p:pic>
        <p:nvPicPr>
          <p:cNvPr id="61" name="bg object 61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7362197" y="2000233"/>
            <a:ext cx="63703" cy="72714"/>
          </a:xfrm>
          <a:prstGeom prst="rect">
            <a:avLst/>
          </a:prstGeom>
        </p:spPr>
      </p:pic>
      <p:pic>
        <p:nvPicPr>
          <p:cNvPr id="62" name="bg object 62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11683650" y="815172"/>
            <a:ext cx="63703" cy="72377"/>
          </a:xfrm>
          <a:prstGeom prst="rect">
            <a:avLst/>
          </a:prstGeom>
        </p:spPr>
      </p:pic>
      <p:pic>
        <p:nvPicPr>
          <p:cNvPr id="63" name="bg object 63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9850765" y="1478277"/>
            <a:ext cx="63846" cy="72724"/>
          </a:xfrm>
          <a:prstGeom prst="rect">
            <a:avLst/>
          </a:prstGeom>
        </p:spPr>
      </p:pic>
      <p:pic>
        <p:nvPicPr>
          <p:cNvPr id="64" name="bg object 64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11651064" y="1771990"/>
            <a:ext cx="63851" cy="72714"/>
          </a:xfrm>
          <a:prstGeom prst="rect">
            <a:avLst/>
          </a:prstGeom>
        </p:spPr>
      </p:pic>
      <p:sp>
        <p:nvSpPr>
          <p:cNvPr id="65" name="bg object 65"/>
          <p:cNvSpPr/>
          <p:nvPr/>
        </p:nvSpPr>
        <p:spPr>
          <a:xfrm>
            <a:off x="13184528" y="0"/>
            <a:ext cx="63500" cy="41275"/>
          </a:xfrm>
          <a:custGeom>
            <a:avLst/>
            <a:gdLst/>
            <a:ahLst/>
            <a:cxnLst/>
            <a:rect l="l" t="t" r="r" b="b"/>
            <a:pathLst>
              <a:path w="63500" h="41275">
                <a:moveTo>
                  <a:pt x="52363" y="40985"/>
                </a:moveTo>
                <a:lnTo>
                  <a:pt x="18230" y="20009"/>
                </a:lnTo>
                <a:lnTo>
                  <a:pt x="0" y="0"/>
                </a:lnTo>
                <a:lnTo>
                  <a:pt x="56835" y="0"/>
                </a:lnTo>
                <a:lnTo>
                  <a:pt x="60557" y="10916"/>
                </a:lnTo>
                <a:lnTo>
                  <a:pt x="63382" y="26645"/>
                </a:lnTo>
                <a:lnTo>
                  <a:pt x="61082" y="37644"/>
                </a:lnTo>
                <a:lnTo>
                  <a:pt x="52363" y="4098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6" name="bg object 66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12971557" y="290212"/>
            <a:ext cx="63702" cy="72377"/>
          </a:xfrm>
          <a:prstGeom prst="rect">
            <a:avLst/>
          </a:prstGeom>
        </p:spPr>
      </p:pic>
      <p:pic>
        <p:nvPicPr>
          <p:cNvPr id="67" name="bg object 67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11823613" y="1397191"/>
            <a:ext cx="63704" cy="72377"/>
          </a:xfrm>
          <a:prstGeom prst="rect">
            <a:avLst/>
          </a:prstGeom>
        </p:spPr>
      </p:pic>
      <p:pic>
        <p:nvPicPr>
          <p:cNvPr id="68" name="bg object 68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13246555" y="3026125"/>
            <a:ext cx="63827" cy="72714"/>
          </a:xfrm>
          <a:prstGeom prst="rect">
            <a:avLst/>
          </a:prstGeom>
        </p:spPr>
      </p:pic>
      <p:pic>
        <p:nvPicPr>
          <p:cNvPr id="69" name="bg object 69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10407760" y="2786469"/>
            <a:ext cx="64049" cy="72377"/>
          </a:xfrm>
          <a:prstGeom prst="rect">
            <a:avLst/>
          </a:prstGeom>
        </p:spPr>
      </p:pic>
      <p:pic>
        <p:nvPicPr>
          <p:cNvPr id="70" name="bg object 70"/>
          <p:cNvPicPr/>
          <p:nvPr/>
        </p:nvPicPr>
        <p:blipFill>
          <a:blip r:embed="rId55" cstate="print"/>
          <a:stretch>
            <a:fillRect/>
          </a:stretch>
        </p:blipFill>
        <p:spPr>
          <a:xfrm>
            <a:off x="17501308" y="2205051"/>
            <a:ext cx="63849" cy="72376"/>
          </a:xfrm>
          <a:prstGeom prst="rect">
            <a:avLst/>
          </a:prstGeom>
        </p:spPr>
      </p:pic>
      <p:pic>
        <p:nvPicPr>
          <p:cNvPr id="71" name="bg object 71"/>
          <p:cNvPicPr/>
          <p:nvPr/>
        </p:nvPicPr>
        <p:blipFill>
          <a:blip r:embed="rId56" cstate="print"/>
          <a:stretch>
            <a:fillRect/>
          </a:stretch>
        </p:blipFill>
        <p:spPr>
          <a:xfrm>
            <a:off x="15408482" y="1551555"/>
            <a:ext cx="63920" cy="72724"/>
          </a:xfrm>
          <a:prstGeom prst="rect">
            <a:avLst/>
          </a:prstGeom>
        </p:spPr>
      </p:pic>
      <p:pic>
        <p:nvPicPr>
          <p:cNvPr id="72" name="bg object 72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16446692" y="2214060"/>
            <a:ext cx="63977" cy="72724"/>
          </a:xfrm>
          <a:prstGeom prst="rect">
            <a:avLst/>
          </a:prstGeom>
        </p:spPr>
      </p:pic>
      <p:pic>
        <p:nvPicPr>
          <p:cNvPr id="73" name="bg object 73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15081893" y="1329319"/>
            <a:ext cx="63981" cy="72377"/>
          </a:xfrm>
          <a:prstGeom prst="rect">
            <a:avLst/>
          </a:prstGeom>
        </p:spPr>
      </p:pic>
      <p:pic>
        <p:nvPicPr>
          <p:cNvPr id="74" name="bg object 74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18098552" y="1574980"/>
            <a:ext cx="63796" cy="72377"/>
          </a:xfrm>
          <a:prstGeom prst="rect">
            <a:avLst/>
          </a:prstGeom>
        </p:spPr>
      </p:pic>
      <p:pic>
        <p:nvPicPr>
          <p:cNvPr id="75" name="bg object 75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16447222" y="1032603"/>
            <a:ext cx="63701" cy="72714"/>
          </a:xfrm>
          <a:prstGeom prst="rect">
            <a:avLst/>
          </a:prstGeom>
        </p:spPr>
      </p:pic>
      <p:pic>
        <p:nvPicPr>
          <p:cNvPr id="76" name="bg object 76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16146119" y="1186367"/>
            <a:ext cx="63853" cy="72377"/>
          </a:xfrm>
          <a:prstGeom prst="rect">
            <a:avLst/>
          </a:prstGeom>
        </p:spPr>
      </p:pic>
      <p:pic>
        <p:nvPicPr>
          <p:cNvPr id="77" name="bg object 77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13024894" y="1165945"/>
            <a:ext cx="63828" cy="72724"/>
          </a:xfrm>
          <a:prstGeom prst="rect">
            <a:avLst/>
          </a:prstGeom>
        </p:spPr>
      </p:pic>
      <p:pic>
        <p:nvPicPr>
          <p:cNvPr id="78" name="bg object 78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13088095" y="935299"/>
            <a:ext cx="64048" cy="72377"/>
          </a:xfrm>
          <a:prstGeom prst="rect">
            <a:avLst/>
          </a:prstGeom>
        </p:spPr>
      </p:pic>
      <p:pic>
        <p:nvPicPr>
          <p:cNvPr id="79" name="bg object 79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12874916" y="990558"/>
            <a:ext cx="63978" cy="72724"/>
          </a:xfrm>
          <a:prstGeom prst="rect">
            <a:avLst/>
          </a:prstGeom>
        </p:spPr>
      </p:pic>
      <p:pic>
        <p:nvPicPr>
          <p:cNvPr id="80" name="bg object 80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2737703" y="23782"/>
            <a:ext cx="98708" cy="111039"/>
          </a:xfrm>
          <a:prstGeom prst="rect">
            <a:avLst/>
          </a:prstGeom>
        </p:spPr>
      </p:pic>
      <p:pic>
        <p:nvPicPr>
          <p:cNvPr id="81" name="bg object 81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2750150" y="819629"/>
            <a:ext cx="98866" cy="110640"/>
          </a:xfrm>
          <a:prstGeom prst="rect">
            <a:avLst/>
          </a:prstGeom>
        </p:spPr>
      </p:pic>
      <p:pic>
        <p:nvPicPr>
          <p:cNvPr id="82" name="bg object 8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745945" y="1662326"/>
            <a:ext cx="98866" cy="110640"/>
          </a:xfrm>
          <a:prstGeom prst="rect">
            <a:avLst/>
          </a:prstGeom>
        </p:spPr>
      </p:pic>
      <p:pic>
        <p:nvPicPr>
          <p:cNvPr id="83" name="bg object 83"/>
          <p:cNvPicPr/>
          <p:nvPr/>
        </p:nvPicPr>
        <p:blipFill>
          <a:blip r:embed="rId67" cstate="print"/>
          <a:stretch>
            <a:fillRect/>
          </a:stretch>
        </p:blipFill>
        <p:spPr>
          <a:xfrm>
            <a:off x="2784558" y="2436550"/>
            <a:ext cx="98708" cy="111038"/>
          </a:xfrm>
          <a:prstGeom prst="rect">
            <a:avLst/>
          </a:prstGeom>
        </p:spPr>
      </p:pic>
      <p:pic>
        <p:nvPicPr>
          <p:cNvPr id="84" name="bg object 84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3101561" y="2761581"/>
            <a:ext cx="98866" cy="110513"/>
          </a:xfrm>
          <a:prstGeom prst="rect">
            <a:avLst/>
          </a:prstGeom>
        </p:spPr>
      </p:pic>
      <p:pic>
        <p:nvPicPr>
          <p:cNvPr id="85" name="bg object 85"/>
          <p:cNvPicPr/>
          <p:nvPr/>
        </p:nvPicPr>
        <p:blipFill>
          <a:blip r:embed="rId69" cstate="print"/>
          <a:stretch>
            <a:fillRect/>
          </a:stretch>
        </p:blipFill>
        <p:spPr>
          <a:xfrm>
            <a:off x="3593489" y="2224778"/>
            <a:ext cx="99261" cy="110461"/>
          </a:xfrm>
          <a:prstGeom prst="rect">
            <a:avLst/>
          </a:prstGeom>
        </p:spPr>
      </p:pic>
      <p:pic>
        <p:nvPicPr>
          <p:cNvPr id="86" name="bg object 86"/>
          <p:cNvPicPr/>
          <p:nvPr/>
        </p:nvPicPr>
        <p:blipFill>
          <a:blip r:embed="rId70" cstate="print"/>
          <a:stretch>
            <a:fillRect/>
          </a:stretch>
        </p:blipFill>
        <p:spPr>
          <a:xfrm>
            <a:off x="5186768" y="0"/>
            <a:ext cx="99299" cy="71754"/>
          </a:xfrm>
          <a:prstGeom prst="rect">
            <a:avLst/>
          </a:prstGeom>
        </p:spPr>
      </p:pic>
      <p:pic>
        <p:nvPicPr>
          <p:cNvPr id="87" name="bg object 87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5165742" y="1105439"/>
            <a:ext cx="99046" cy="110642"/>
          </a:xfrm>
          <a:prstGeom prst="rect">
            <a:avLst/>
          </a:prstGeom>
        </p:spPr>
      </p:pic>
      <p:pic>
        <p:nvPicPr>
          <p:cNvPr id="88" name="bg object 88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5202603" y="2550072"/>
            <a:ext cx="99082" cy="110753"/>
          </a:xfrm>
          <a:prstGeom prst="rect">
            <a:avLst/>
          </a:prstGeom>
        </p:spPr>
      </p:pic>
      <p:pic>
        <p:nvPicPr>
          <p:cNvPr id="89" name="bg object 89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5937644" y="2799421"/>
            <a:ext cx="98793" cy="110463"/>
          </a:xfrm>
          <a:prstGeom prst="rect">
            <a:avLst/>
          </a:prstGeom>
        </p:spPr>
      </p:pic>
      <p:pic>
        <p:nvPicPr>
          <p:cNvPr id="90" name="bg object 90"/>
          <p:cNvPicPr/>
          <p:nvPr/>
        </p:nvPicPr>
        <p:blipFill>
          <a:blip r:embed="rId74" cstate="print"/>
          <a:stretch>
            <a:fillRect/>
          </a:stretch>
        </p:blipFill>
        <p:spPr>
          <a:xfrm>
            <a:off x="6809097" y="697099"/>
            <a:ext cx="98866" cy="111092"/>
          </a:xfrm>
          <a:prstGeom prst="rect">
            <a:avLst/>
          </a:prstGeom>
        </p:spPr>
      </p:pic>
      <p:pic>
        <p:nvPicPr>
          <p:cNvPr id="91" name="bg object 91"/>
          <p:cNvPicPr/>
          <p:nvPr/>
        </p:nvPicPr>
        <p:blipFill>
          <a:blip r:embed="rId75" cstate="print"/>
          <a:stretch>
            <a:fillRect/>
          </a:stretch>
        </p:blipFill>
        <p:spPr>
          <a:xfrm>
            <a:off x="6859556" y="1894079"/>
            <a:ext cx="98866" cy="110691"/>
          </a:xfrm>
          <a:prstGeom prst="rect">
            <a:avLst/>
          </a:prstGeom>
        </p:spPr>
      </p:pic>
      <p:pic>
        <p:nvPicPr>
          <p:cNvPr id="92" name="bg object 92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6907011" y="2533760"/>
            <a:ext cx="98866" cy="110691"/>
          </a:xfrm>
          <a:prstGeom prst="rect">
            <a:avLst/>
          </a:prstGeom>
        </p:spPr>
      </p:pic>
      <p:pic>
        <p:nvPicPr>
          <p:cNvPr id="93" name="bg object 93"/>
          <p:cNvPicPr/>
          <p:nvPr/>
        </p:nvPicPr>
        <p:blipFill>
          <a:blip r:embed="rId77" cstate="print"/>
          <a:stretch>
            <a:fillRect/>
          </a:stretch>
        </p:blipFill>
        <p:spPr>
          <a:xfrm>
            <a:off x="7201957" y="2847988"/>
            <a:ext cx="98866" cy="110641"/>
          </a:xfrm>
          <a:prstGeom prst="rect">
            <a:avLst/>
          </a:prstGeom>
        </p:spPr>
      </p:pic>
      <p:pic>
        <p:nvPicPr>
          <p:cNvPr id="94" name="bg object 94"/>
          <p:cNvPicPr/>
          <p:nvPr/>
        </p:nvPicPr>
        <p:blipFill>
          <a:blip r:embed="rId78" cstate="print"/>
          <a:stretch>
            <a:fillRect/>
          </a:stretch>
        </p:blipFill>
        <p:spPr>
          <a:xfrm>
            <a:off x="7769187" y="1437434"/>
            <a:ext cx="98707" cy="111292"/>
          </a:xfrm>
          <a:prstGeom prst="rect">
            <a:avLst/>
          </a:prstGeom>
        </p:spPr>
      </p:pic>
      <p:pic>
        <p:nvPicPr>
          <p:cNvPr id="95" name="bg object 95"/>
          <p:cNvPicPr/>
          <p:nvPr/>
        </p:nvPicPr>
        <p:blipFill>
          <a:blip r:embed="rId79" cstate="print"/>
          <a:stretch>
            <a:fillRect/>
          </a:stretch>
        </p:blipFill>
        <p:spPr>
          <a:xfrm>
            <a:off x="9022083" y="152919"/>
            <a:ext cx="98867" cy="110642"/>
          </a:xfrm>
          <a:prstGeom prst="rect">
            <a:avLst/>
          </a:prstGeom>
        </p:spPr>
      </p:pic>
      <p:pic>
        <p:nvPicPr>
          <p:cNvPr id="96" name="bg object 96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8973594" y="1125439"/>
            <a:ext cx="98709" cy="110464"/>
          </a:xfrm>
          <a:prstGeom prst="rect">
            <a:avLst/>
          </a:prstGeom>
        </p:spPr>
      </p:pic>
      <p:pic>
        <p:nvPicPr>
          <p:cNvPr id="97" name="bg object 97"/>
          <p:cNvPicPr/>
          <p:nvPr/>
        </p:nvPicPr>
        <p:blipFill>
          <a:blip r:embed="rId81" cstate="print"/>
          <a:stretch>
            <a:fillRect/>
          </a:stretch>
        </p:blipFill>
        <p:spPr>
          <a:xfrm>
            <a:off x="8969223" y="1753361"/>
            <a:ext cx="98866" cy="110859"/>
          </a:xfrm>
          <a:prstGeom prst="rect">
            <a:avLst/>
          </a:prstGeom>
        </p:spPr>
      </p:pic>
      <p:pic>
        <p:nvPicPr>
          <p:cNvPr id="98" name="bg object 98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8947766" y="2767503"/>
            <a:ext cx="99045" cy="111039"/>
          </a:xfrm>
          <a:prstGeom prst="rect">
            <a:avLst/>
          </a:prstGeom>
        </p:spPr>
      </p:pic>
      <p:pic>
        <p:nvPicPr>
          <p:cNvPr id="99" name="bg object 99"/>
          <p:cNvPicPr/>
          <p:nvPr/>
        </p:nvPicPr>
        <p:blipFill>
          <a:blip r:embed="rId83" cstate="print"/>
          <a:stretch>
            <a:fillRect/>
          </a:stretch>
        </p:blipFill>
        <p:spPr>
          <a:xfrm>
            <a:off x="9741727" y="2619145"/>
            <a:ext cx="98865" cy="111092"/>
          </a:xfrm>
          <a:prstGeom prst="rect">
            <a:avLst/>
          </a:prstGeom>
        </p:spPr>
      </p:pic>
      <p:pic>
        <p:nvPicPr>
          <p:cNvPr id="100" name="bg object 100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11205205" y="2299605"/>
            <a:ext cx="98793" cy="111038"/>
          </a:xfrm>
          <a:prstGeom prst="rect">
            <a:avLst/>
          </a:prstGeom>
        </p:spPr>
      </p:pic>
      <p:pic>
        <p:nvPicPr>
          <p:cNvPr id="101" name="bg object 101"/>
          <p:cNvPicPr/>
          <p:nvPr/>
        </p:nvPicPr>
        <p:blipFill>
          <a:blip r:embed="rId85" cstate="print"/>
          <a:stretch>
            <a:fillRect/>
          </a:stretch>
        </p:blipFill>
        <p:spPr>
          <a:xfrm>
            <a:off x="11110896" y="2736354"/>
            <a:ext cx="98707" cy="110464"/>
          </a:xfrm>
          <a:prstGeom prst="rect">
            <a:avLst/>
          </a:prstGeom>
        </p:spPr>
      </p:pic>
      <p:pic>
        <p:nvPicPr>
          <p:cNvPr id="102" name="bg object 102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11745069" y="3084546"/>
            <a:ext cx="98866" cy="110692"/>
          </a:xfrm>
          <a:prstGeom prst="rect">
            <a:avLst/>
          </a:prstGeom>
        </p:spPr>
      </p:pic>
      <p:pic>
        <p:nvPicPr>
          <p:cNvPr id="103" name="bg object 103"/>
          <p:cNvPicPr/>
          <p:nvPr/>
        </p:nvPicPr>
        <p:blipFill>
          <a:blip r:embed="rId87" cstate="print"/>
          <a:stretch>
            <a:fillRect/>
          </a:stretch>
        </p:blipFill>
        <p:spPr>
          <a:xfrm>
            <a:off x="12144536" y="2695773"/>
            <a:ext cx="98866" cy="111346"/>
          </a:xfrm>
          <a:prstGeom prst="rect">
            <a:avLst/>
          </a:prstGeom>
        </p:spPr>
      </p:pic>
      <p:pic>
        <p:nvPicPr>
          <p:cNvPr id="104" name="bg object 104"/>
          <p:cNvPicPr/>
          <p:nvPr/>
        </p:nvPicPr>
        <p:blipFill>
          <a:blip r:embed="rId88" cstate="print"/>
          <a:stretch>
            <a:fillRect/>
          </a:stretch>
        </p:blipFill>
        <p:spPr>
          <a:xfrm>
            <a:off x="12604673" y="1194935"/>
            <a:ext cx="98866" cy="110133"/>
          </a:xfrm>
          <a:prstGeom prst="rect">
            <a:avLst/>
          </a:prstGeom>
        </p:spPr>
      </p:pic>
      <p:pic>
        <p:nvPicPr>
          <p:cNvPr id="105" name="bg object 105"/>
          <p:cNvPicPr/>
          <p:nvPr/>
        </p:nvPicPr>
        <p:blipFill>
          <a:blip r:embed="rId89" cstate="print"/>
          <a:stretch>
            <a:fillRect/>
          </a:stretch>
        </p:blipFill>
        <p:spPr>
          <a:xfrm>
            <a:off x="13526149" y="594042"/>
            <a:ext cx="98868" cy="110386"/>
          </a:xfrm>
          <a:prstGeom prst="rect">
            <a:avLst/>
          </a:prstGeom>
        </p:spPr>
      </p:pic>
      <p:pic>
        <p:nvPicPr>
          <p:cNvPr id="106" name="bg object 106"/>
          <p:cNvPicPr/>
          <p:nvPr/>
        </p:nvPicPr>
        <p:blipFill>
          <a:blip r:embed="rId90" cstate="print"/>
          <a:stretch>
            <a:fillRect/>
          </a:stretch>
        </p:blipFill>
        <p:spPr>
          <a:xfrm>
            <a:off x="13540520" y="1684803"/>
            <a:ext cx="99262" cy="110461"/>
          </a:xfrm>
          <a:prstGeom prst="rect">
            <a:avLst/>
          </a:prstGeom>
        </p:spPr>
      </p:pic>
      <p:pic>
        <p:nvPicPr>
          <p:cNvPr id="107" name="bg object 107"/>
          <p:cNvPicPr/>
          <p:nvPr/>
        </p:nvPicPr>
        <p:blipFill>
          <a:blip r:embed="rId91" cstate="print"/>
          <a:stretch>
            <a:fillRect/>
          </a:stretch>
        </p:blipFill>
        <p:spPr>
          <a:xfrm>
            <a:off x="13430808" y="2548870"/>
            <a:ext cx="98708" cy="111041"/>
          </a:xfrm>
          <a:prstGeom prst="rect">
            <a:avLst/>
          </a:prstGeom>
        </p:spPr>
      </p:pic>
      <p:pic>
        <p:nvPicPr>
          <p:cNvPr id="108" name="bg object 108"/>
          <p:cNvPicPr/>
          <p:nvPr/>
        </p:nvPicPr>
        <p:blipFill>
          <a:blip r:embed="rId92" cstate="print"/>
          <a:stretch>
            <a:fillRect/>
          </a:stretch>
        </p:blipFill>
        <p:spPr>
          <a:xfrm>
            <a:off x="13466078" y="3044304"/>
            <a:ext cx="98868" cy="110692"/>
          </a:xfrm>
          <a:prstGeom prst="rect">
            <a:avLst/>
          </a:prstGeom>
        </p:spPr>
      </p:pic>
      <p:pic>
        <p:nvPicPr>
          <p:cNvPr id="109" name="bg object 109"/>
          <p:cNvPicPr/>
          <p:nvPr/>
        </p:nvPicPr>
        <p:blipFill>
          <a:blip r:embed="rId93" cstate="print"/>
          <a:stretch>
            <a:fillRect/>
          </a:stretch>
        </p:blipFill>
        <p:spPr>
          <a:xfrm>
            <a:off x="13722580" y="3053744"/>
            <a:ext cx="98866" cy="110861"/>
          </a:xfrm>
          <a:prstGeom prst="rect">
            <a:avLst/>
          </a:prstGeom>
        </p:spPr>
      </p:pic>
      <p:pic>
        <p:nvPicPr>
          <p:cNvPr id="110" name="bg object 110"/>
          <p:cNvPicPr/>
          <p:nvPr/>
        </p:nvPicPr>
        <p:blipFill>
          <a:blip r:embed="rId94" cstate="print"/>
          <a:stretch>
            <a:fillRect/>
          </a:stretch>
        </p:blipFill>
        <p:spPr>
          <a:xfrm>
            <a:off x="14156455" y="2811255"/>
            <a:ext cx="98794" cy="110641"/>
          </a:xfrm>
          <a:prstGeom prst="rect">
            <a:avLst/>
          </a:prstGeom>
        </p:spPr>
      </p:pic>
      <p:pic>
        <p:nvPicPr>
          <p:cNvPr id="111" name="bg object 111"/>
          <p:cNvPicPr/>
          <p:nvPr/>
        </p:nvPicPr>
        <p:blipFill>
          <a:blip r:embed="rId95" cstate="print"/>
          <a:stretch>
            <a:fillRect/>
          </a:stretch>
        </p:blipFill>
        <p:spPr>
          <a:xfrm>
            <a:off x="14692114" y="727638"/>
            <a:ext cx="98866" cy="110692"/>
          </a:xfrm>
          <a:prstGeom prst="rect">
            <a:avLst/>
          </a:prstGeom>
        </p:spPr>
      </p:pic>
      <p:pic>
        <p:nvPicPr>
          <p:cNvPr id="112" name="bg object 112"/>
          <p:cNvPicPr/>
          <p:nvPr/>
        </p:nvPicPr>
        <p:blipFill>
          <a:blip r:embed="rId96" cstate="print"/>
          <a:stretch>
            <a:fillRect/>
          </a:stretch>
        </p:blipFill>
        <p:spPr>
          <a:xfrm>
            <a:off x="16467960" y="615918"/>
            <a:ext cx="99298" cy="110642"/>
          </a:xfrm>
          <a:prstGeom prst="rect">
            <a:avLst/>
          </a:prstGeom>
        </p:spPr>
      </p:pic>
      <p:pic>
        <p:nvPicPr>
          <p:cNvPr id="113" name="bg object 113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16388667" y="2073848"/>
            <a:ext cx="99044" cy="110463"/>
          </a:xfrm>
          <a:prstGeom prst="rect">
            <a:avLst/>
          </a:prstGeom>
        </p:spPr>
      </p:pic>
      <p:pic>
        <p:nvPicPr>
          <p:cNvPr id="114" name="bg object 114"/>
          <p:cNvPicPr/>
          <p:nvPr/>
        </p:nvPicPr>
        <p:blipFill>
          <a:blip r:embed="rId98" cstate="print"/>
          <a:stretch>
            <a:fillRect/>
          </a:stretch>
        </p:blipFill>
        <p:spPr>
          <a:xfrm>
            <a:off x="16597109" y="2558987"/>
            <a:ext cx="98708" cy="110641"/>
          </a:xfrm>
          <a:prstGeom prst="rect">
            <a:avLst/>
          </a:prstGeom>
        </p:spPr>
      </p:pic>
      <p:sp>
        <p:nvSpPr>
          <p:cNvPr id="115" name="bg object 115"/>
          <p:cNvSpPr/>
          <p:nvPr/>
        </p:nvSpPr>
        <p:spPr>
          <a:xfrm>
            <a:off x="16979157" y="2691128"/>
            <a:ext cx="99060" cy="111125"/>
          </a:xfrm>
          <a:custGeom>
            <a:avLst/>
            <a:gdLst/>
            <a:ahLst/>
            <a:cxnLst/>
            <a:rect l="l" t="t" r="r" b="b"/>
            <a:pathLst>
              <a:path w="99059" h="111125">
                <a:moveTo>
                  <a:pt x="49037" y="110642"/>
                </a:moveTo>
                <a:lnTo>
                  <a:pt x="12621" y="93426"/>
                </a:lnTo>
                <a:lnTo>
                  <a:pt x="6500" y="80926"/>
                </a:lnTo>
                <a:lnTo>
                  <a:pt x="3533" y="74871"/>
                </a:lnTo>
                <a:lnTo>
                  <a:pt x="1640" y="68498"/>
                </a:lnTo>
                <a:lnTo>
                  <a:pt x="0" y="55114"/>
                </a:lnTo>
                <a:lnTo>
                  <a:pt x="296" y="48472"/>
                </a:lnTo>
                <a:lnTo>
                  <a:pt x="16927" y="12550"/>
                </a:lnTo>
                <a:lnTo>
                  <a:pt x="37192" y="0"/>
                </a:lnTo>
                <a:lnTo>
                  <a:pt x="54406" y="3969"/>
                </a:lnTo>
                <a:lnTo>
                  <a:pt x="72296" y="14584"/>
                </a:lnTo>
                <a:lnTo>
                  <a:pt x="89397" y="26268"/>
                </a:lnTo>
                <a:lnTo>
                  <a:pt x="98707" y="41528"/>
                </a:lnTo>
                <a:lnTo>
                  <a:pt x="96755" y="62757"/>
                </a:lnTo>
                <a:lnTo>
                  <a:pt x="74380" y="100147"/>
                </a:lnTo>
                <a:lnTo>
                  <a:pt x="52500" y="110304"/>
                </a:lnTo>
                <a:lnTo>
                  <a:pt x="49037" y="11064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bg object 116"/>
          <p:cNvSpPr/>
          <p:nvPr/>
        </p:nvSpPr>
        <p:spPr>
          <a:xfrm>
            <a:off x="17368144" y="840558"/>
            <a:ext cx="215900" cy="274320"/>
          </a:xfrm>
          <a:custGeom>
            <a:avLst/>
            <a:gdLst/>
            <a:ahLst/>
            <a:cxnLst/>
            <a:rect l="l" t="t" r="r" b="b"/>
            <a:pathLst>
              <a:path w="215900" h="274319">
                <a:moveTo>
                  <a:pt x="128711" y="273731"/>
                </a:moveTo>
                <a:lnTo>
                  <a:pt x="91064" y="266129"/>
                </a:lnTo>
                <a:lnTo>
                  <a:pt x="51896" y="243099"/>
                </a:lnTo>
                <a:lnTo>
                  <a:pt x="21852" y="211058"/>
                </a:lnTo>
                <a:lnTo>
                  <a:pt x="10344" y="148601"/>
                </a:lnTo>
                <a:lnTo>
                  <a:pt x="4439" y="127250"/>
                </a:lnTo>
                <a:lnTo>
                  <a:pt x="0" y="104210"/>
                </a:lnTo>
                <a:lnTo>
                  <a:pt x="3163" y="71316"/>
                </a:lnTo>
                <a:lnTo>
                  <a:pt x="5394" y="62121"/>
                </a:lnTo>
                <a:lnTo>
                  <a:pt x="30008" y="28031"/>
                </a:lnTo>
                <a:lnTo>
                  <a:pt x="69662" y="14038"/>
                </a:lnTo>
                <a:lnTo>
                  <a:pt x="83842" y="14959"/>
                </a:lnTo>
                <a:lnTo>
                  <a:pt x="97623" y="17968"/>
                </a:lnTo>
                <a:lnTo>
                  <a:pt x="106483" y="20707"/>
                </a:lnTo>
                <a:lnTo>
                  <a:pt x="115043" y="24274"/>
                </a:lnTo>
                <a:lnTo>
                  <a:pt x="123303" y="28671"/>
                </a:lnTo>
                <a:lnTo>
                  <a:pt x="130617" y="18080"/>
                </a:lnTo>
                <a:lnTo>
                  <a:pt x="138922" y="8249"/>
                </a:lnTo>
                <a:lnTo>
                  <a:pt x="154428" y="0"/>
                </a:lnTo>
                <a:lnTo>
                  <a:pt x="171962" y="3969"/>
                </a:lnTo>
                <a:lnTo>
                  <a:pt x="189945" y="14584"/>
                </a:lnTo>
                <a:lnTo>
                  <a:pt x="206802" y="26268"/>
                </a:lnTo>
                <a:lnTo>
                  <a:pt x="215849" y="41528"/>
                </a:lnTo>
                <a:lnTo>
                  <a:pt x="213859" y="62757"/>
                </a:lnTo>
                <a:lnTo>
                  <a:pt x="191183" y="100147"/>
                </a:lnTo>
                <a:lnTo>
                  <a:pt x="169559" y="109156"/>
                </a:lnTo>
                <a:lnTo>
                  <a:pt x="171708" y="159282"/>
                </a:lnTo>
                <a:lnTo>
                  <a:pt x="167832" y="212391"/>
                </a:lnTo>
                <a:lnTo>
                  <a:pt x="154608" y="255027"/>
                </a:lnTo>
                <a:lnTo>
                  <a:pt x="128711" y="27373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7" name="bg object 117"/>
          <p:cNvPicPr/>
          <p:nvPr/>
        </p:nvPicPr>
        <p:blipFill>
          <a:blip r:embed="rId99" cstate="print"/>
          <a:stretch>
            <a:fillRect/>
          </a:stretch>
        </p:blipFill>
        <p:spPr>
          <a:xfrm>
            <a:off x="18133490" y="2604729"/>
            <a:ext cx="99517" cy="111149"/>
          </a:xfrm>
          <a:prstGeom prst="rect">
            <a:avLst/>
          </a:prstGeom>
        </p:spPr>
      </p:pic>
      <p:pic>
        <p:nvPicPr>
          <p:cNvPr id="118" name="bg object 118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14456641" y="2612886"/>
            <a:ext cx="186878" cy="151360"/>
          </a:xfrm>
          <a:prstGeom prst="rect">
            <a:avLst/>
          </a:prstGeom>
        </p:spPr>
      </p:pic>
      <p:pic>
        <p:nvPicPr>
          <p:cNvPr id="119" name="bg object 119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8362081" y="2309816"/>
            <a:ext cx="98707" cy="111038"/>
          </a:xfrm>
          <a:prstGeom prst="rect">
            <a:avLst/>
          </a:prstGeom>
        </p:spPr>
      </p:pic>
      <p:pic>
        <p:nvPicPr>
          <p:cNvPr id="120" name="bg object 120"/>
          <p:cNvPicPr/>
          <p:nvPr/>
        </p:nvPicPr>
        <p:blipFill>
          <a:blip r:embed="rId102" cstate="print"/>
          <a:stretch>
            <a:fillRect/>
          </a:stretch>
        </p:blipFill>
        <p:spPr>
          <a:xfrm>
            <a:off x="5073235" y="2127305"/>
            <a:ext cx="99045" cy="110463"/>
          </a:xfrm>
          <a:prstGeom prst="rect">
            <a:avLst/>
          </a:prstGeom>
        </p:spPr>
      </p:pic>
      <p:pic>
        <p:nvPicPr>
          <p:cNvPr id="121" name="bg object 121"/>
          <p:cNvPicPr/>
          <p:nvPr/>
        </p:nvPicPr>
        <p:blipFill>
          <a:blip r:embed="rId103" cstate="print"/>
          <a:stretch>
            <a:fillRect/>
          </a:stretch>
        </p:blipFill>
        <p:spPr>
          <a:xfrm>
            <a:off x="4417100" y="2081657"/>
            <a:ext cx="98866" cy="110513"/>
          </a:xfrm>
          <a:prstGeom prst="rect">
            <a:avLst/>
          </a:prstGeom>
        </p:spPr>
      </p:pic>
      <p:pic>
        <p:nvPicPr>
          <p:cNvPr id="122" name="bg object 122"/>
          <p:cNvPicPr/>
          <p:nvPr/>
        </p:nvPicPr>
        <p:blipFill>
          <a:blip r:embed="rId104" cstate="print"/>
          <a:stretch>
            <a:fillRect/>
          </a:stretch>
        </p:blipFill>
        <p:spPr>
          <a:xfrm>
            <a:off x="4905639" y="1916040"/>
            <a:ext cx="98707" cy="109703"/>
          </a:xfrm>
          <a:prstGeom prst="rect">
            <a:avLst/>
          </a:prstGeom>
        </p:spPr>
      </p:pic>
      <p:pic>
        <p:nvPicPr>
          <p:cNvPr id="123" name="bg object 123"/>
          <p:cNvPicPr/>
          <p:nvPr/>
        </p:nvPicPr>
        <p:blipFill>
          <a:blip r:embed="rId105" cstate="print"/>
          <a:stretch>
            <a:fillRect/>
          </a:stretch>
        </p:blipFill>
        <p:spPr>
          <a:xfrm>
            <a:off x="9807972" y="1782454"/>
            <a:ext cx="99045" cy="111040"/>
          </a:xfrm>
          <a:prstGeom prst="rect">
            <a:avLst/>
          </a:prstGeom>
        </p:spPr>
      </p:pic>
      <p:pic>
        <p:nvPicPr>
          <p:cNvPr id="124" name="bg object 124"/>
          <p:cNvPicPr/>
          <p:nvPr/>
        </p:nvPicPr>
        <p:blipFill>
          <a:blip r:embed="rId106" cstate="print"/>
          <a:stretch>
            <a:fillRect/>
          </a:stretch>
        </p:blipFill>
        <p:spPr>
          <a:xfrm>
            <a:off x="13128654" y="1629197"/>
            <a:ext cx="98793" cy="110642"/>
          </a:xfrm>
          <a:prstGeom prst="rect">
            <a:avLst/>
          </a:prstGeom>
        </p:spPr>
      </p:pic>
      <p:sp>
        <p:nvSpPr>
          <p:cNvPr id="125" name="bg object 125"/>
          <p:cNvSpPr/>
          <p:nvPr/>
        </p:nvSpPr>
        <p:spPr>
          <a:xfrm>
            <a:off x="7627914" y="197662"/>
            <a:ext cx="362585" cy="429259"/>
          </a:xfrm>
          <a:custGeom>
            <a:avLst/>
            <a:gdLst/>
            <a:ahLst/>
            <a:cxnLst/>
            <a:rect l="l" t="t" r="r" b="b"/>
            <a:pathLst>
              <a:path w="362584" h="429259">
                <a:moveTo>
                  <a:pt x="131077" y="428696"/>
                </a:moveTo>
                <a:lnTo>
                  <a:pt x="88538" y="423137"/>
                </a:lnTo>
                <a:lnTo>
                  <a:pt x="53813" y="402614"/>
                </a:lnTo>
                <a:lnTo>
                  <a:pt x="28833" y="363438"/>
                </a:lnTo>
                <a:lnTo>
                  <a:pt x="8984" y="307215"/>
                </a:lnTo>
                <a:lnTo>
                  <a:pt x="8898" y="306969"/>
                </a:lnTo>
                <a:lnTo>
                  <a:pt x="0" y="258101"/>
                </a:lnTo>
                <a:lnTo>
                  <a:pt x="5518" y="211148"/>
                </a:lnTo>
                <a:lnTo>
                  <a:pt x="28833" y="160422"/>
                </a:lnTo>
                <a:lnTo>
                  <a:pt x="55105" y="113610"/>
                </a:lnTo>
                <a:lnTo>
                  <a:pt x="75013" y="78735"/>
                </a:lnTo>
                <a:lnTo>
                  <a:pt x="100214" y="49266"/>
                </a:lnTo>
                <a:lnTo>
                  <a:pt x="142366" y="18671"/>
                </a:lnTo>
                <a:lnTo>
                  <a:pt x="178605" y="2858"/>
                </a:lnTo>
                <a:lnTo>
                  <a:pt x="202277" y="0"/>
                </a:lnTo>
                <a:lnTo>
                  <a:pt x="218195" y="918"/>
                </a:lnTo>
                <a:lnTo>
                  <a:pt x="262862" y="16827"/>
                </a:lnTo>
                <a:lnTo>
                  <a:pt x="296944" y="49787"/>
                </a:lnTo>
                <a:lnTo>
                  <a:pt x="304555" y="63719"/>
                </a:lnTo>
                <a:lnTo>
                  <a:pt x="313125" y="72544"/>
                </a:lnTo>
                <a:lnTo>
                  <a:pt x="341128" y="112724"/>
                </a:lnTo>
                <a:lnTo>
                  <a:pt x="357917" y="158729"/>
                </a:lnTo>
                <a:lnTo>
                  <a:pt x="362441" y="195198"/>
                </a:lnTo>
                <a:lnTo>
                  <a:pt x="362373" y="207498"/>
                </a:lnTo>
                <a:lnTo>
                  <a:pt x="361513" y="219718"/>
                </a:lnTo>
                <a:lnTo>
                  <a:pt x="359861" y="231855"/>
                </a:lnTo>
                <a:lnTo>
                  <a:pt x="357418" y="243911"/>
                </a:lnTo>
                <a:lnTo>
                  <a:pt x="352871" y="276373"/>
                </a:lnTo>
                <a:lnTo>
                  <a:pt x="344018" y="306969"/>
                </a:lnTo>
                <a:lnTo>
                  <a:pt x="343947" y="307215"/>
                </a:lnTo>
                <a:lnTo>
                  <a:pt x="330645" y="336437"/>
                </a:lnTo>
                <a:lnTo>
                  <a:pt x="312965" y="364039"/>
                </a:lnTo>
                <a:lnTo>
                  <a:pt x="315369" y="369445"/>
                </a:lnTo>
                <a:lnTo>
                  <a:pt x="318973" y="375451"/>
                </a:lnTo>
                <a:lnTo>
                  <a:pt x="318973" y="380857"/>
                </a:lnTo>
                <a:lnTo>
                  <a:pt x="320911" y="390467"/>
                </a:lnTo>
                <a:lnTo>
                  <a:pt x="278125" y="390467"/>
                </a:lnTo>
                <a:lnTo>
                  <a:pt x="266968" y="396250"/>
                </a:lnTo>
                <a:lnTo>
                  <a:pt x="255540" y="401381"/>
                </a:lnTo>
                <a:lnTo>
                  <a:pt x="243841" y="405860"/>
                </a:lnTo>
                <a:lnTo>
                  <a:pt x="231871" y="409687"/>
                </a:lnTo>
                <a:lnTo>
                  <a:pt x="179499" y="422983"/>
                </a:lnTo>
                <a:lnTo>
                  <a:pt x="131077" y="428696"/>
                </a:lnTo>
                <a:close/>
              </a:path>
              <a:path w="362584" h="429259">
                <a:moveTo>
                  <a:pt x="311371" y="410926"/>
                </a:moveTo>
                <a:lnTo>
                  <a:pt x="294945" y="403681"/>
                </a:lnTo>
                <a:lnTo>
                  <a:pt x="286535" y="397675"/>
                </a:lnTo>
                <a:lnTo>
                  <a:pt x="278125" y="390467"/>
                </a:lnTo>
                <a:lnTo>
                  <a:pt x="320911" y="390467"/>
                </a:lnTo>
                <a:lnTo>
                  <a:pt x="322078" y="396250"/>
                </a:lnTo>
                <a:lnTo>
                  <a:pt x="322145" y="396586"/>
                </a:lnTo>
                <a:lnTo>
                  <a:pt x="320024" y="407585"/>
                </a:lnTo>
                <a:lnTo>
                  <a:pt x="311371" y="41092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bg object 126"/>
          <p:cNvSpPr/>
          <p:nvPr/>
        </p:nvSpPr>
        <p:spPr>
          <a:xfrm>
            <a:off x="12077317" y="1635431"/>
            <a:ext cx="363220" cy="430530"/>
          </a:xfrm>
          <a:custGeom>
            <a:avLst/>
            <a:gdLst/>
            <a:ahLst/>
            <a:cxnLst/>
            <a:rect l="l" t="t" r="r" b="b"/>
            <a:pathLst>
              <a:path w="363220" h="430530">
                <a:moveTo>
                  <a:pt x="131077" y="429930"/>
                </a:moveTo>
                <a:lnTo>
                  <a:pt x="88538" y="423933"/>
                </a:lnTo>
                <a:lnTo>
                  <a:pt x="53813" y="403348"/>
                </a:lnTo>
                <a:lnTo>
                  <a:pt x="28833" y="364801"/>
                </a:lnTo>
                <a:lnTo>
                  <a:pt x="8898" y="308904"/>
                </a:lnTo>
                <a:lnTo>
                  <a:pt x="0" y="259539"/>
                </a:lnTo>
                <a:lnTo>
                  <a:pt x="5518" y="211751"/>
                </a:lnTo>
                <a:lnTo>
                  <a:pt x="28833" y="160584"/>
                </a:lnTo>
                <a:lnTo>
                  <a:pt x="75012" y="79122"/>
                </a:lnTo>
                <a:lnTo>
                  <a:pt x="100213" y="49512"/>
                </a:lnTo>
                <a:lnTo>
                  <a:pt x="142366" y="18833"/>
                </a:lnTo>
                <a:lnTo>
                  <a:pt x="178633" y="2930"/>
                </a:lnTo>
                <a:lnTo>
                  <a:pt x="202330" y="0"/>
                </a:lnTo>
                <a:lnTo>
                  <a:pt x="226115" y="2130"/>
                </a:lnTo>
                <a:lnTo>
                  <a:pt x="269705" y="20973"/>
                </a:lnTo>
                <a:lnTo>
                  <a:pt x="297430" y="49383"/>
                </a:lnTo>
                <a:lnTo>
                  <a:pt x="305157" y="63280"/>
                </a:lnTo>
                <a:lnTo>
                  <a:pt x="313640" y="72162"/>
                </a:lnTo>
                <a:lnTo>
                  <a:pt x="341379" y="112438"/>
                </a:lnTo>
                <a:lnTo>
                  <a:pt x="358094" y="158395"/>
                </a:lnTo>
                <a:lnTo>
                  <a:pt x="362707" y="207078"/>
                </a:lnTo>
                <a:lnTo>
                  <a:pt x="360360" y="231416"/>
                </a:lnTo>
                <a:lnTo>
                  <a:pt x="347033" y="297404"/>
                </a:lnTo>
                <a:lnTo>
                  <a:pt x="332126" y="338911"/>
                </a:lnTo>
                <a:lnTo>
                  <a:pt x="310097" y="370269"/>
                </a:lnTo>
                <a:lnTo>
                  <a:pt x="277745" y="393757"/>
                </a:lnTo>
                <a:lnTo>
                  <a:pt x="231871" y="411651"/>
                </a:lnTo>
                <a:lnTo>
                  <a:pt x="179499" y="424711"/>
                </a:lnTo>
                <a:lnTo>
                  <a:pt x="131077" y="42993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bg object 127"/>
          <p:cNvSpPr/>
          <p:nvPr/>
        </p:nvSpPr>
        <p:spPr>
          <a:xfrm>
            <a:off x="8701295" y="2795760"/>
            <a:ext cx="175260" cy="259079"/>
          </a:xfrm>
          <a:custGeom>
            <a:avLst/>
            <a:gdLst/>
            <a:ahLst/>
            <a:cxnLst/>
            <a:rect l="l" t="t" r="r" b="b"/>
            <a:pathLst>
              <a:path w="175259" h="259080">
                <a:moveTo>
                  <a:pt x="131628" y="258594"/>
                </a:moveTo>
                <a:lnTo>
                  <a:pt x="92160" y="251340"/>
                </a:lnTo>
                <a:lnTo>
                  <a:pt x="51960" y="228487"/>
                </a:lnTo>
                <a:lnTo>
                  <a:pt x="21559" y="196513"/>
                </a:lnTo>
                <a:lnTo>
                  <a:pt x="10512" y="133981"/>
                </a:lnTo>
                <a:lnTo>
                  <a:pt x="4580" y="112489"/>
                </a:lnTo>
                <a:lnTo>
                  <a:pt x="0" y="89421"/>
                </a:lnTo>
                <a:lnTo>
                  <a:pt x="3078" y="56780"/>
                </a:lnTo>
                <a:lnTo>
                  <a:pt x="5504" y="47420"/>
                </a:lnTo>
                <a:lnTo>
                  <a:pt x="31360" y="13128"/>
                </a:lnTo>
                <a:lnTo>
                  <a:pt x="72255" y="0"/>
                </a:lnTo>
                <a:lnTo>
                  <a:pt x="81940" y="627"/>
                </a:lnTo>
                <a:lnTo>
                  <a:pt x="119177" y="11333"/>
                </a:lnTo>
                <a:lnTo>
                  <a:pt x="152814" y="38812"/>
                </a:lnTo>
                <a:lnTo>
                  <a:pt x="170674" y="78403"/>
                </a:lnTo>
                <a:lnTo>
                  <a:pt x="174794" y="127336"/>
                </a:lnTo>
                <a:lnTo>
                  <a:pt x="172100" y="186067"/>
                </a:lnTo>
                <a:lnTo>
                  <a:pt x="158932" y="236014"/>
                </a:lnTo>
                <a:lnTo>
                  <a:pt x="131628" y="25859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bg object 128"/>
          <p:cNvSpPr/>
          <p:nvPr/>
        </p:nvSpPr>
        <p:spPr>
          <a:xfrm>
            <a:off x="12659576" y="1533942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80">
                <a:moveTo>
                  <a:pt x="131376" y="258469"/>
                </a:moveTo>
                <a:lnTo>
                  <a:pt x="91908" y="251045"/>
                </a:lnTo>
                <a:lnTo>
                  <a:pt x="51708" y="228362"/>
                </a:lnTo>
                <a:lnTo>
                  <a:pt x="21306" y="196556"/>
                </a:lnTo>
                <a:lnTo>
                  <a:pt x="10268" y="133592"/>
                </a:lnTo>
                <a:lnTo>
                  <a:pt x="4402" y="112063"/>
                </a:lnTo>
                <a:lnTo>
                  <a:pt x="0" y="88957"/>
                </a:lnTo>
                <a:lnTo>
                  <a:pt x="3425" y="56053"/>
                </a:lnTo>
                <a:lnTo>
                  <a:pt x="5918" y="46815"/>
                </a:lnTo>
                <a:lnTo>
                  <a:pt x="31710" y="13019"/>
                </a:lnTo>
                <a:lnTo>
                  <a:pt x="72184" y="0"/>
                </a:lnTo>
                <a:lnTo>
                  <a:pt x="81773" y="579"/>
                </a:lnTo>
                <a:lnTo>
                  <a:pt x="118802" y="11245"/>
                </a:lnTo>
                <a:lnTo>
                  <a:pt x="152218" y="38744"/>
                </a:lnTo>
                <a:lnTo>
                  <a:pt x="169820" y="78277"/>
                </a:lnTo>
                <a:lnTo>
                  <a:pt x="174035" y="127295"/>
                </a:lnTo>
                <a:lnTo>
                  <a:pt x="171547" y="186167"/>
                </a:lnTo>
                <a:lnTo>
                  <a:pt x="158585" y="236142"/>
                </a:lnTo>
                <a:lnTo>
                  <a:pt x="131376" y="25846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bg object 129"/>
          <p:cNvSpPr/>
          <p:nvPr/>
        </p:nvSpPr>
        <p:spPr>
          <a:xfrm>
            <a:off x="7943208" y="656250"/>
            <a:ext cx="175260" cy="259079"/>
          </a:xfrm>
          <a:custGeom>
            <a:avLst/>
            <a:gdLst/>
            <a:ahLst/>
            <a:cxnLst/>
            <a:rect l="l" t="t" r="r" b="b"/>
            <a:pathLst>
              <a:path w="175259" h="259080">
                <a:moveTo>
                  <a:pt x="131628" y="258627"/>
                </a:moveTo>
                <a:lnTo>
                  <a:pt x="92160" y="251204"/>
                </a:lnTo>
                <a:lnTo>
                  <a:pt x="51960" y="228520"/>
                </a:lnTo>
                <a:lnTo>
                  <a:pt x="21559" y="196714"/>
                </a:lnTo>
                <a:lnTo>
                  <a:pt x="10512" y="133750"/>
                </a:lnTo>
                <a:lnTo>
                  <a:pt x="4580" y="112221"/>
                </a:lnTo>
                <a:lnTo>
                  <a:pt x="0" y="89115"/>
                </a:lnTo>
                <a:lnTo>
                  <a:pt x="3078" y="56211"/>
                </a:lnTo>
                <a:lnTo>
                  <a:pt x="5568" y="46908"/>
                </a:lnTo>
                <a:lnTo>
                  <a:pt x="31545" y="12914"/>
                </a:lnTo>
                <a:lnTo>
                  <a:pt x="72334" y="0"/>
                </a:lnTo>
                <a:lnTo>
                  <a:pt x="81982" y="649"/>
                </a:lnTo>
                <a:lnTo>
                  <a:pt x="119177" y="11365"/>
                </a:lnTo>
                <a:lnTo>
                  <a:pt x="152814" y="38845"/>
                </a:lnTo>
                <a:lnTo>
                  <a:pt x="170674" y="78435"/>
                </a:lnTo>
                <a:lnTo>
                  <a:pt x="174794" y="127453"/>
                </a:lnTo>
                <a:lnTo>
                  <a:pt x="172100" y="186325"/>
                </a:lnTo>
                <a:lnTo>
                  <a:pt x="158932" y="236300"/>
                </a:lnTo>
                <a:lnTo>
                  <a:pt x="131628" y="25862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bg object 130"/>
          <p:cNvSpPr/>
          <p:nvPr/>
        </p:nvSpPr>
        <p:spPr>
          <a:xfrm>
            <a:off x="3708773" y="1125485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5" h="259715">
                <a:moveTo>
                  <a:pt x="131713" y="259092"/>
                </a:moveTo>
                <a:lnTo>
                  <a:pt x="92329" y="251837"/>
                </a:lnTo>
                <a:lnTo>
                  <a:pt x="52270" y="228984"/>
                </a:lnTo>
                <a:lnTo>
                  <a:pt x="21897" y="197010"/>
                </a:lnTo>
                <a:lnTo>
                  <a:pt x="10343" y="134562"/>
                </a:lnTo>
                <a:lnTo>
                  <a:pt x="4439" y="113211"/>
                </a:lnTo>
                <a:lnTo>
                  <a:pt x="0" y="90171"/>
                </a:lnTo>
                <a:lnTo>
                  <a:pt x="3163" y="57277"/>
                </a:lnTo>
                <a:lnTo>
                  <a:pt x="5394" y="48081"/>
                </a:lnTo>
                <a:lnTo>
                  <a:pt x="30009" y="13992"/>
                </a:lnTo>
                <a:lnTo>
                  <a:pt x="69662" y="0"/>
                </a:lnTo>
                <a:lnTo>
                  <a:pt x="79157" y="296"/>
                </a:lnTo>
                <a:lnTo>
                  <a:pt x="116104" y="10621"/>
                </a:lnTo>
                <a:lnTo>
                  <a:pt x="149655" y="37858"/>
                </a:lnTo>
                <a:lnTo>
                  <a:pt x="167755" y="77098"/>
                </a:lnTo>
                <a:lnTo>
                  <a:pt x="171838" y="125806"/>
                </a:lnTo>
                <a:lnTo>
                  <a:pt x="170233" y="185213"/>
                </a:lnTo>
                <a:lnTo>
                  <a:pt x="158378" y="236061"/>
                </a:lnTo>
                <a:lnTo>
                  <a:pt x="131713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bg object 131"/>
          <p:cNvSpPr/>
          <p:nvPr/>
        </p:nvSpPr>
        <p:spPr>
          <a:xfrm>
            <a:off x="7493536" y="616920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5">
                <a:moveTo>
                  <a:pt x="131375" y="259516"/>
                </a:moveTo>
                <a:lnTo>
                  <a:pt x="91908" y="252261"/>
                </a:lnTo>
                <a:lnTo>
                  <a:pt x="51707" y="229409"/>
                </a:lnTo>
                <a:lnTo>
                  <a:pt x="21306" y="197434"/>
                </a:lnTo>
                <a:lnTo>
                  <a:pt x="10268" y="134902"/>
                </a:lnTo>
                <a:lnTo>
                  <a:pt x="4402" y="113410"/>
                </a:lnTo>
                <a:lnTo>
                  <a:pt x="0" y="90342"/>
                </a:lnTo>
                <a:lnTo>
                  <a:pt x="3425" y="57701"/>
                </a:lnTo>
                <a:lnTo>
                  <a:pt x="5662" y="48490"/>
                </a:lnTo>
                <a:lnTo>
                  <a:pt x="30241" y="14279"/>
                </a:lnTo>
                <a:lnTo>
                  <a:pt x="69874" y="0"/>
                </a:lnTo>
                <a:lnTo>
                  <a:pt x="84084" y="790"/>
                </a:lnTo>
                <a:lnTo>
                  <a:pt x="122753" y="14055"/>
                </a:lnTo>
                <a:lnTo>
                  <a:pt x="153888" y="43999"/>
                </a:lnTo>
                <a:lnTo>
                  <a:pt x="172007" y="127497"/>
                </a:lnTo>
                <a:lnTo>
                  <a:pt x="170346" y="186764"/>
                </a:lnTo>
                <a:lnTo>
                  <a:pt x="158210" y="236908"/>
                </a:lnTo>
                <a:lnTo>
                  <a:pt x="131375" y="2595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bg object 132"/>
          <p:cNvSpPr/>
          <p:nvPr/>
        </p:nvSpPr>
        <p:spPr>
          <a:xfrm>
            <a:off x="5279694" y="2208300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80">
                <a:moveTo>
                  <a:pt x="131628" y="258628"/>
                </a:moveTo>
                <a:lnTo>
                  <a:pt x="92160" y="251204"/>
                </a:lnTo>
                <a:lnTo>
                  <a:pt x="51960" y="228521"/>
                </a:lnTo>
                <a:lnTo>
                  <a:pt x="21559" y="196715"/>
                </a:lnTo>
                <a:lnTo>
                  <a:pt x="10512" y="133751"/>
                </a:lnTo>
                <a:lnTo>
                  <a:pt x="4580" y="112222"/>
                </a:lnTo>
                <a:lnTo>
                  <a:pt x="0" y="89116"/>
                </a:lnTo>
                <a:lnTo>
                  <a:pt x="3078" y="56213"/>
                </a:lnTo>
                <a:lnTo>
                  <a:pt x="5568" y="46909"/>
                </a:lnTo>
                <a:lnTo>
                  <a:pt x="31545" y="12915"/>
                </a:lnTo>
                <a:lnTo>
                  <a:pt x="72334" y="0"/>
                </a:lnTo>
                <a:lnTo>
                  <a:pt x="81982" y="649"/>
                </a:lnTo>
                <a:lnTo>
                  <a:pt x="91381" y="2755"/>
                </a:lnTo>
                <a:lnTo>
                  <a:pt x="98594" y="4071"/>
                </a:lnTo>
                <a:lnTo>
                  <a:pt x="137660" y="23039"/>
                </a:lnTo>
                <a:lnTo>
                  <a:pt x="164120" y="57582"/>
                </a:lnTo>
                <a:lnTo>
                  <a:pt x="174541" y="127454"/>
                </a:lnTo>
                <a:lnTo>
                  <a:pt x="171875" y="186326"/>
                </a:lnTo>
                <a:lnTo>
                  <a:pt x="158848" y="236301"/>
                </a:lnTo>
                <a:lnTo>
                  <a:pt x="131628" y="25862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bg object 133"/>
          <p:cNvSpPr/>
          <p:nvPr/>
        </p:nvSpPr>
        <p:spPr>
          <a:xfrm>
            <a:off x="11505627" y="1350124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372" y="257290"/>
                </a:moveTo>
                <a:lnTo>
                  <a:pt x="90640" y="250317"/>
                </a:lnTo>
                <a:lnTo>
                  <a:pt x="51331" y="228084"/>
                </a:lnTo>
                <a:lnTo>
                  <a:pt x="21259" y="196728"/>
                </a:lnTo>
                <a:lnTo>
                  <a:pt x="10268" y="134562"/>
                </a:lnTo>
                <a:lnTo>
                  <a:pt x="4402" y="113211"/>
                </a:lnTo>
                <a:lnTo>
                  <a:pt x="0" y="90171"/>
                </a:lnTo>
                <a:lnTo>
                  <a:pt x="3426" y="57277"/>
                </a:lnTo>
                <a:lnTo>
                  <a:pt x="5657" y="48081"/>
                </a:lnTo>
                <a:lnTo>
                  <a:pt x="30273" y="13993"/>
                </a:lnTo>
                <a:lnTo>
                  <a:pt x="69925" y="0"/>
                </a:lnTo>
                <a:lnTo>
                  <a:pt x="79420" y="296"/>
                </a:lnTo>
                <a:lnTo>
                  <a:pt x="116295" y="10575"/>
                </a:lnTo>
                <a:lnTo>
                  <a:pt x="149666" y="37835"/>
                </a:lnTo>
                <a:lnTo>
                  <a:pt x="167417" y="77098"/>
                </a:lnTo>
                <a:lnTo>
                  <a:pt x="171199" y="126538"/>
                </a:lnTo>
                <a:lnTo>
                  <a:pt x="167943" y="186114"/>
                </a:lnTo>
                <a:lnTo>
                  <a:pt x="154662" y="236230"/>
                </a:lnTo>
                <a:lnTo>
                  <a:pt x="128372" y="25729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bg object 134"/>
          <p:cNvSpPr/>
          <p:nvPr/>
        </p:nvSpPr>
        <p:spPr>
          <a:xfrm>
            <a:off x="8321904" y="152666"/>
            <a:ext cx="327025" cy="341630"/>
          </a:xfrm>
          <a:custGeom>
            <a:avLst/>
            <a:gdLst/>
            <a:ahLst/>
            <a:cxnLst/>
            <a:rect l="l" t="t" r="r" b="b"/>
            <a:pathLst>
              <a:path w="327025" h="341630">
                <a:moveTo>
                  <a:pt x="131375" y="341163"/>
                </a:moveTo>
                <a:lnTo>
                  <a:pt x="91908" y="333908"/>
                </a:lnTo>
                <a:lnTo>
                  <a:pt x="51707" y="311056"/>
                </a:lnTo>
                <a:lnTo>
                  <a:pt x="21306" y="279081"/>
                </a:lnTo>
                <a:lnTo>
                  <a:pt x="10268" y="216549"/>
                </a:lnTo>
                <a:lnTo>
                  <a:pt x="4402" y="195057"/>
                </a:lnTo>
                <a:lnTo>
                  <a:pt x="0" y="171989"/>
                </a:lnTo>
                <a:lnTo>
                  <a:pt x="3426" y="139348"/>
                </a:lnTo>
                <a:lnTo>
                  <a:pt x="4501" y="131968"/>
                </a:lnTo>
                <a:lnTo>
                  <a:pt x="29089" y="95767"/>
                </a:lnTo>
                <a:lnTo>
                  <a:pt x="63496" y="83488"/>
                </a:lnTo>
                <a:lnTo>
                  <a:pt x="63496" y="73278"/>
                </a:lnTo>
                <a:lnTo>
                  <a:pt x="82324" y="34254"/>
                </a:lnTo>
                <a:lnTo>
                  <a:pt x="116622" y="7778"/>
                </a:lnTo>
                <a:lnTo>
                  <a:pt x="144591" y="0"/>
                </a:lnTo>
                <a:lnTo>
                  <a:pt x="195331" y="703"/>
                </a:lnTo>
                <a:lnTo>
                  <a:pt x="255420" y="9685"/>
                </a:lnTo>
                <a:lnTo>
                  <a:pt x="305598" y="27789"/>
                </a:lnTo>
                <a:lnTo>
                  <a:pt x="326604" y="55859"/>
                </a:lnTo>
                <a:lnTo>
                  <a:pt x="316420" y="92873"/>
                </a:lnTo>
                <a:lnTo>
                  <a:pt x="290637" y="130338"/>
                </a:lnTo>
                <a:lnTo>
                  <a:pt x="256406" y="157893"/>
                </a:lnTo>
                <a:lnTo>
                  <a:pt x="235203" y="162239"/>
                </a:lnTo>
                <a:lnTo>
                  <a:pt x="195950" y="162239"/>
                </a:lnTo>
                <a:lnTo>
                  <a:pt x="183486" y="162973"/>
                </a:lnTo>
                <a:lnTo>
                  <a:pt x="171022" y="165175"/>
                </a:lnTo>
                <a:lnTo>
                  <a:pt x="174288" y="215732"/>
                </a:lnTo>
                <a:lnTo>
                  <a:pt x="171472" y="272765"/>
                </a:lnTo>
                <a:lnTo>
                  <a:pt x="158519" y="320000"/>
                </a:lnTo>
                <a:lnTo>
                  <a:pt x="131375" y="341163"/>
                </a:lnTo>
                <a:close/>
              </a:path>
              <a:path w="327025" h="341630">
                <a:moveTo>
                  <a:pt x="220880" y="165175"/>
                </a:moveTo>
                <a:lnTo>
                  <a:pt x="208415" y="162973"/>
                </a:lnTo>
                <a:lnTo>
                  <a:pt x="195950" y="162239"/>
                </a:lnTo>
                <a:lnTo>
                  <a:pt x="235203" y="162239"/>
                </a:lnTo>
                <a:lnTo>
                  <a:pt x="220880" y="16517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5" name="bg object 135"/>
          <p:cNvPicPr/>
          <p:nvPr/>
        </p:nvPicPr>
        <p:blipFill>
          <a:blip r:embed="rId107" cstate="print"/>
          <a:stretch>
            <a:fillRect/>
          </a:stretch>
        </p:blipFill>
        <p:spPr>
          <a:xfrm>
            <a:off x="14229260" y="2455416"/>
            <a:ext cx="208322" cy="240629"/>
          </a:xfrm>
          <a:prstGeom prst="rect">
            <a:avLst/>
          </a:prstGeom>
        </p:spPr>
      </p:pic>
      <p:pic>
        <p:nvPicPr>
          <p:cNvPr id="136" name="bg object 136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12387129" y="373999"/>
            <a:ext cx="208652" cy="240352"/>
          </a:xfrm>
          <a:prstGeom prst="rect">
            <a:avLst/>
          </a:prstGeom>
        </p:spPr>
      </p:pic>
      <p:pic>
        <p:nvPicPr>
          <p:cNvPr id="137" name="bg object 137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14803153" y="1222624"/>
            <a:ext cx="211047" cy="241885"/>
          </a:xfrm>
          <a:prstGeom prst="rect">
            <a:avLst/>
          </a:prstGeom>
        </p:spPr>
      </p:pic>
      <p:pic>
        <p:nvPicPr>
          <p:cNvPr id="138" name="bg object 138"/>
          <p:cNvPicPr/>
          <p:nvPr/>
        </p:nvPicPr>
        <p:blipFill>
          <a:blip r:embed="rId110" cstate="print"/>
          <a:stretch>
            <a:fillRect/>
          </a:stretch>
        </p:blipFill>
        <p:spPr>
          <a:xfrm>
            <a:off x="3432609" y="1244628"/>
            <a:ext cx="115334" cy="133341"/>
          </a:xfrm>
          <a:prstGeom prst="rect">
            <a:avLst/>
          </a:prstGeom>
        </p:spPr>
      </p:pic>
      <p:sp>
        <p:nvSpPr>
          <p:cNvPr id="139" name="bg object 139"/>
          <p:cNvSpPr/>
          <p:nvPr/>
        </p:nvSpPr>
        <p:spPr>
          <a:xfrm>
            <a:off x="14994752" y="8436402"/>
            <a:ext cx="751840" cy="701040"/>
          </a:xfrm>
          <a:custGeom>
            <a:avLst/>
            <a:gdLst/>
            <a:ahLst/>
            <a:cxnLst/>
            <a:rect l="l" t="t" r="r" b="b"/>
            <a:pathLst>
              <a:path w="751840" h="701040">
                <a:moveTo>
                  <a:pt x="483126" y="700791"/>
                </a:moveTo>
                <a:lnTo>
                  <a:pt x="420094" y="694427"/>
                </a:lnTo>
                <a:lnTo>
                  <a:pt x="360166" y="673873"/>
                </a:lnTo>
                <a:lnTo>
                  <a:pt x="308722" y="646077"/>
                </a:lnTo>
                <a:lnTo>
                  <a:pt x="264233" y="616809"/>
                </a:lnTo>
                <a:lnTo>
                  <a:pt x="223646" y="582002"/>
                </a:lnTo>
                <a:lnTo>
                  <a:pt x="187940" y="542497"/>
                </a:lnTo>
                <a:lnTo>
                  <a:pt x="153114" y="491970"/>
                </a:lnTo>
                <a:lnTo>
                  <a:pt x="123079" y="430104"/>
                </a:lnTo>
                <a:lnTo>
                  <a:pt x="108924" y="381953"/>
                </a:lnTo>
                <a:lnTo>
                  <a:pt x="108730" y="366825"/>
                </a:lnTo>
                <a:lnTo>
                  <a:pt x="111326" y="351921"/>
                </a:lnTo>
                <a:lnTo>
                  <a:pt x="116713" y="337239"/>
                </a:lnTo>
                <a:lnTo>
                  <a:pt x="131129" y="282657"/>
                </a:lnTo>
                <a:lnTo>
                  <a:pt x="129891" y="265867"/>
                </a:lnTo>
                <a:lnTo>
                  <a:pt x="116713" y="251949"/>
                </a:lnTo>
                <a:lnTo>
                  <a:pt x="86565" y="238594"/>
                </a:lnTo>
                <a:lnTo>
                  <a:pt x="55291" y="229350"/>
                </a:lnTo>
                <a:lnTo>
                  <a:pt x="27846" y="216389"/>
                </a:lnTo>
                <a:lnTo>
                  <a:pt x="9187" y="191885"/>
                </a:lnTo>
                <a:lnTo>
                  <a:pt x="6132" y="183184"/>
                </a:lnTo>
                <a:lnTo>
                  <a:pt x="430" y="156230"/>
                </a:lnTo>
                <a:lnTo>
                  <a:pt x="0" y="128683"/>
                </a:lnTo>
                <a:lnTo>
                  <a:pt x="4873" y="101528"/>
                </a:lnTo>
                <a:lnTo>
                  <a:pt x="29610" y="52536"/>
                </a:lnTo>
                <a:lnTo>
                  <a:pt x="62048" y="31270"/>
                </a:lnTo>
                <a:lnTo>
                  <a:pt x="105749" y="10342"/>
                </a:lnTo>
                <a:lnTo>
                  <a:pt x="150576" y="0"/>
                </a:lnTo>
                <a:lnTo>
                  <a:pt x="186393" y="10492"/>
                </a:lnTo>
                <a:lnTo>
                  <a:pt x="209003" y="33879"/>
                </a:lnTo>
                <a:lnTo>
                  <a:pt x="242061" y="80429"/>
                </a:lnTo>
                <a:lnTo>
                  <a:pt x="265686" y="107195"/>
                </a:lnTo>
                <a:lnTo>
                  <a:pt x="292286" y="124444"/>
                </a:lnTo>
                <a:lnTo>
                  <a:pt x="319900" y="124913"/>
                </a:lnTo>
                <a:lnTo>
                  <a:pt x="358101" y="118175"/>
                </a:lnTo>
                <a:lnTo>
                  <a:pt x="448995" y="110584"/>
                </a:lnTo>
                <a:lnTo>
                  <a:pt x="514073" y="115572"/>
                </a:lnTo>
                <a:lnTo>
                  <a:pt x="576239" y="135463"/>
                </a:lnTo>
                <a:lnTo>
                  <a:pt x="632125" y="169179"/>
                </a:lnTo>
                <a:lnTo>
                  <a:pt x="686818" y="228224"/>
                </a:lnTo>
                <a:lnTo>
                  <a:pt x="711826" y="275221"/>
                </a:lnTo>
                <a:lnTo>
                  <a:pt x="731266" y="327451"/>
                </a:lnTo>
                <a:lnTo>
                  <a:pt x="744632" y="380689"/>
                </a:lnTo>
                <a:lnTo>
                  <a:pt x="751420" y="430712"/>
                </a:lnTo>
                <a:lnTo>
                  <a:pt x="751126" y="473296"/>
                </a:lnTo>
                <a:lnTo>
                  <a:pt x="729568" y="535976"/>
                </a:lnTo>
                <a:lnTo>
                  <a:pt x="690522" y="591235"/>
                </a:lnTo>
                <a:lnTo>
                  <a:pt x="645005" y="634549"/>
                </a:lnTo>
                <a:lnTo>
                  <a:pt x="600552" y="668785"/>
                </a:lnTo>
                <a:lnTo>
                  <a:pt x="545952" y="692633"/>
                </a:lnTo>
                <a:lnTo>
                  <a:pt x="514774" y="698512"/>
                </a:lnTo>
                <a:lnTo>
                  <a:pt x="483126" y="7007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0" name="bg object 140"/>
          <p:cNvPicPr/>
          <p:nvPr/>
        </p:nvPicPr>
        <p:blipFill>
          <a:blip r:embed="rId111" cstate="print"/>
          <a:stretch>
            <a:fillRect/>
          </a:stretch>
        </p:blipFill>
        <p:spPr>
          <a:xfrm>
            <a:off x="7866995" y="3799747"/>
            <a:ext cx="115334" cy="133341"/>
          </a:xfrm>
          <a:prstGeom prst="rect">
            <a:avLst/>
          </a:prstGeom>
        </p:spPr>
      </p:pic>
      <p:pic>
        <p:nvPicPr>
          <p:cNvPr id="141" name="bg object 141"/>
          <p:cNvPicPr/>
          <p:nvPr/>
        </p:nvPicPr>
        <p:blipFill>
          <a:blip r:embed="rId112" cstate="print"/>
          <a:stretch>
            <a:fillRect/>
          </a:stretch>
        </p:blipFill>
        <p:spPr>
          <a:xfrm>
            <a:off x="5347048" y="5889373"/>
            <a:ext cx="115935" cy="133341"/>
          </a:xfrm>
          <a:prstGeom prst="rect">
            <a:avLst/>
          </a:prstGeom>
        </p:spPr>
      </p:pic>
      <p:pic>
        <p:nvPicPr>
          <p:cNvPr id="142" name="bg object 142"/>
          <p:cNvPicPr/>
          <p:nvPr/>
        </p:nvPicPr>
        <p:blipFill>
          <a:blip r:embed="rId113" cstate="print"/>
          <a:stretch>
            <a:fillRect/>
          </a:stretch>
        </p:blipFill>
        <p:spPr>
          <a:xfrm>
            <a:off x="12383075" y="3225538"/>
            <a:ext cx="115334" cy="133942"/>
          </a:xfrm>
          <a:prstGeom prst="rect">
            <a:avLst/>
          </a:prstGeom>
        </p:spPr>
      </p:pic>
      <p:pic>
        <p:nvPicPr>
          <p:cNvPr id="143" name="bg object 143"/>
          <p:cNvPicPr/>
          <p:nvPr/>
        </p:nvPicPr>
        <p:blipFill>
          <a:blip r:embed="rId114" cstate="print"/>
          <a:stretch>
            <a:fillRect/>
          </a:stretch>
        </p:blipFill>
        <p:spPr>
          <a:xfrm>
            <a:off x="8238828" y="9227726"/>
            <a:ext cx="115334" cy="133942"/>
          </a:xfrm>
          <a:prstGeom prst="rect">
            <a:avLst/>
          </a:prstGeom>
        </p:spPr>
      </p:pic>
      <p:sp>
        <p:nvSpPr>
          <p:cNvPr id="144" name="bg object 144"/>
          <p:cNvSpPr/>
          <p:nvPr/>
        </p:nvSpPr>
        <p:spPr>
          <a:xfrm>
            <a:off x="10435522" y="6851981"/>
            <a:ext cx="213360" cy="306705"/>
          </a:xfrm>
          <a:custGeom>
            <a:avLst/>
            <a:gdLst/>
            <a:ahLst/>
            <a:cxnLst/>
            <a:rect l="l" t="t" r="r" b="b"/>
            <a:pathLst>
              <a:path w="213359" h="306704">
                <a:moveTo>
                  <a:pt x="144244" y="306542"/>
                </a:moveTo>
                <a:lnTo>
                  <a:pt x="136947" y="304965"/>
                </a:lnTo>
                <a:lnTo>
                  <a:pt x="130009" y="302538"/>
                </a:lnTo>
                <a:lnTo>
                  <a:pt x="123431" y="299259"/>
                </a:lnTo>
                <a:lnTo>
                  <a:pt x="117212" y="295129"/>
                </a:lnTo>
                <a:lnTo>
                  <a:pt x="113008" y="296330"/>
                </a:lnTo>
                <a:lnTo>
                  <a:pt x="78976" y="274328"/>
                </a:lnTo>
                <a:lnTo>
                  <a:pt x="58904" y="251482"/>
                </a:lnTo>
                <a:lnTo>
                  <a:pt x="58904" y="243874"/>
                </a:lnTo>
                <a:lnTo>
                  <a:pt x="62548" y="236266"/>
                </a:lnTo>
                <a:lnTo>
                  <a:pt x="42152" y="220246"/>
                </a:lnTo>
                <a:lnTo>
                  <a:pt x="25980" y="201805"/>
                </a:lnTo>
                <a:lnTo>
                  <a:pt x="15327" y="182124"/>
                </a:lnTo>
                <a:lnTo>
                  <a:pt x="11488" y="162388"/>
                </a:lnTo>
                <a:lnTo>
                  <a:pt x="10512" y="134561"/>
                </a:lnTo>
                <a:lnTo>
                  <a:pt x="4580" y="113210"/>
                </a:lnTo>
                <a:lnTo>
                  <a:pt x="0" y="90170"/>
                </a:lnTo>
                <a:lnTo>
                  <a:pt x="3078" y="57276"/>
                </a:lnTo>
                <a:lnTo>
                  <a:pt x="5309" y="48081"/>
                </a:lnTo>
                <a:lnTo>
                  <a:pt x="29924" y="13993"/>
                </a:lnTo>
                <a:lnTo>
                  <a:pt x="69578" y="0"/>
                </a:lnTo>
                <a:lnTo>
                  <a:pt x="83756" y="920"/>
                </a:lnTo>
                <a:lnTo>
                  <a:pt x="128701" y="17753"/>
                </a:lnTo>
                <a:lnTo>
                  <a:pt x="157738" y="49853"/>
                </a:lnTo>
                <a:lnTo>
                  <a:pt x="169780" y="101123"/>
                </a:lnTo>
                <a:lnTo>
                  <a:pt x="170483" y="125149"/>
                </a:lnTo>
                <a:lnTo>
                  <a:pt x="169780" y="149174"/>
                </a:lnTo>
                <a:lnTo>
                  <a:pt x="167671" y="173200"/>
                </a:lnTo>
                <a:lnTo>
                  <a:pt x="194064" y="180670"/>
                </a:lnTo>
                <a:lnTo>
                  <a:pt x="207617" y="198277"/>
                </a:lnTo>
                <a:lnTo>
                  <a:pt x="212611" y="222866"/>
                </a:lnTo>
                <a:lnTo>
                  <a:pt x="213324" y="251284"/>
                </a:lnTo>
                <a:lnTo>
                  <a:pt x="202530" y="276388"/>
                </a:lnTo>
                <a:lnTo>
                  <a:pt x="178784" y="293553"/>
                </a:lnTo>
                <a:lnTo>
                  <a:pt x="155038" y="303398"/>
                </a:lnTo>
                <a:lnTo>
                  <a:pt x="144244" y="30654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5" name="bg object 145"/>
          <p:cNvPicPr/>
          <p:nvPr/>
        </p:nvPicPr>
        <p:blipFill>
          <a:blip r:embed="rId115" cstate="print"/>
          <a:stretch>
            <a:fillRect/>
          </a:stretch>
        </p:blipFill>
        <p:spPr>
          <a:xfrm>
            <a:off x="7363004" y="9807943"/>
            <a:ext cx="115334" cy="133341"/>
          </a:xfrm>
          <a:prstGeom prst="rect">
            <a:avLst/>
          </a:prstGeom>
        </p:spPr>
      </p:pic>
      <p:pic>
        <p:nvPicPr>
          <p:cNvPr id="146" name="bg object 146"/>
          <p:cNvPicPr/>
          <p:nvPr/>
        </p:nvPicPr>
        <p:blipFill>
          <a:blip r:embed="rId116" cstate="print"/>
          <a:stretch>
            <a:fillRect/>
          </a:stretch>
        </p:blipFill>
        <p:spPr>
          <a:xfrm>
            <a:off x="16452836" y="8918997"/>
            <a:ext cx="115333" cy="133942"/>
          </a:xfrm>
          <a:prstGeom prst="rect">
            <a:avLst/>
          </a:prstGeom>
        </p:spPr>
      </p:pic>
      <p:pic>
        <p:nvPicPr>
          <p:cNvPr id="147" name="bg object 147"/>
          <p:cNvPicPr/>
          <p:nvPr/>
        </p:nvPicPr>
        <p:blipFill>
          <a:blip r:embed="rId117" cstate="print"/>
          <a:stretch>
            <a:fillRect/>
          </a:stretch>
        </p:blipFill>
        <p:spPr>
          <a:xfrm>
            <a:off x="16831878" y="6520644"/>
            <a:ext cx="115334" cy="133341"/>
          </a:xfrm>
          <a:prstGeom prst="rect">
            <a:avLst/>
          </a:prstGeom>
        </p:spPr>
      </p:pic>
      <p:pic>
        <p:nvPicPr>
          <p:cNvPr id="148" name="bg object 148"/>
          <p:cNvPicPr/>
          <p:nvPr/>
        </p:nvPicPr>
        <p:blipFill>
          <a:blip r:embed="rId118" cstate="print"/>
          <a:stretch>
            <a:fillRect/>
          </a:stretch>
        </p:blipFill>
        <p:spPr>
          <a:xfrm>
            <a:off x="15796866" y="8096122"/>
            <a:ext cx="115334" cy="133942"/>
          </a:xfrm>
          <a:prstGeom prst="rect">
            <a:avLst/>
          </a:prstGeom>
        </p:spPr>
      </p:pic>
      <p:pic>
        <p:nvPicPr>
          <p:cNvPr id="149" name="bg object 149"/>
          <p:cNvPicPr/>
          <p:nvPr/>
        </p:nvPicPr>
        <p:blipFill>
          <a:blip r:embed="rId119" cstate="print"/>
          <a:stretch>
            <a:fillRect/>
          </a:stretch>
        </p:blipFill>
        <p:spPr>
          <a:xfrm>
            <a:off x="16299056" y="7107469"/>
            <a:ext cx="115333" cy="133341"/>
          </a:xfrm>
          <a:prstGeom prst="rect">
            <a:avLst/>
          </a:prstGeom>
        </p:spPr>
      </p:pic>
      <p:pic>
        <p:nvPicPr>
          <p:cNvPr id="150" name="bg object 150"/>
          <p:cNvPicPr/>
          <p:nvPr/>
        </p:nvPicPr>
        <p:blipFill>
          <a:blip r:embed="rId120" cstate="print"/>
          <a:stretch>
            <a:fillRect/>
          </a:stretch>
        </p:blipFill>
        <p:spPr>
          <a:xfrm>
            <a:off x="5497223" y="6904453"/>
            <a:ext cx="115334" cy="133941"/>
          </a:xfrm>
          <a:prstGeom prst="rect">
            <a:avLst/>
          </a:prstGeom>
        </p:spPr>
      </p:pic>
      <p:pic>
        <p:nvPicPr>
          <p:cNvPr id="151" name="bg object 151"/>
          <p:cNvPicPr/>
          <p:nvPr/>
        </p:nvPicPr>
        <p:blipFill>
          <a:blip r:embed="rId121" cstate="print"/>
          <a:stretch>
            <a:fillRect/>
          </a:stretch>
        </p:blipFill>
        <p:spPr>
          <a:xfrm>
            <a:off x="5470792" y="7165731"/>
            <a:ext cx="115334" cy="133341"/>
          </a:xfrm>
          <a:prstGeom prst="rect">
            <a:avLst/>
          </a:prstGeom>
        </p:spPr>
      </p:pic>
      <p:pic>
        <p:nvPicPr>
          <p:cNvPr id="152" name="bg object 152"/>
          <p:cNvPicPr/>
          <p:nvPr/>
        </p:nvPicPr>
        <p:blipFill>
          <a:blip r:embed="rId122" cstate="print"/>
          <a:stretch>
            <a:fillRect/>
          </a:stretch>
        </p:blipFill>
        <p:spPr>
          <a:xfrm>
            <a:off x="4041721" y="9553874"/>
            <a:ext cx="115334" cy="133941"/>
          </a:xfrm>
          <a:prstGeom prst="rect">
            <a:avLst/>
          </a:prstGeom>
        </p:spPr>
      </p:pic>
      <p:pic>
        <p:nvPicPr>
          <p:cNvPr id="153" name="bg object 153"/>
          <p:cNvPicPr/>
          <p:nvPr/>
        </p:nvPicPr>
        <p:blipFill>
          <a:blip r:embed="rId123" cstate="print"/>
          <a:stretch>
            <a:fillRect/>
          </a:stretch>
        </p:blipFill>
        <p:spPr>
          <a:xfrm>
            <a:off x="4855673" y="7037796"/>
            <a:ext cx="115334" cy="133941"/>
          </a:xfrm>
          <a:prstGeom prst="rect">
            <a:avLst/>
          </a:prstGeom>
        </p:spPr>
      </p:pic>
      <p:pic>
        <p:nvPicPr>
          <p:cNvPr id="154" name="bg object 154"/>
          <p:cNvPicPr/>
          <p:nvPr/>
        </p:nvPicPr>
        <p:blipFill>
          <a:blip r:embed="rId124" cstate="print"/>
          <a:stretch>
            <a:fillRect/>
          </a:stretch>
        </p:blipFill>
        <p:spPr>
          <a:xfrm>
            <a:off x="4056739" y="8084109"/>
            <a:ext cx="115334" cy="133941"/>
          </a:xfrm>
          <a:prstGeom prst="rect">
            <a:avLst/>
          </a:prstGeom>
        </p:spPr>
      </p:pic>
      <p:pic>
        <p:nvPicPr>
          <p:cNvPr id="155" name="bg object 155"/>
          <p:cNvPicPr/>
          <p:nvPr/>
        </p:nvPicPr>
        <p:blipFill>
          <a:blip r:embed="rId125" cstate="print"/>
          <a:stretch>
            <a:fillRect/>
          </a:stretch>
        </p:blipFill>
        <p:spPr>
          <a:xfrm>
            <a:off x="3310066" y="7048007"/>
            <a:ext cx="115935" cy="132741"/>
          </a:xfrm>
          <a:prstGeom prst="rect">
            <a:avLst/>
          </a:prstGeom>
        </p:spPr>
      </p:pic>
      <p:pic>
        <p:nvPicPr>
          <p:cNvPr id="156" name="bg object 156"/>
          <p:cNvPicPr/>
          <p:nvPr/>
        </p:nvPicPr>
        <p:blipFill>
          <a:blip r:embed="rId126" cstate="print"/>
          <a:stretch>
            <a:fillRect/>
          </a:stretch>
        </p:blipFill>
        <p:spPr>
          <a:xfrm>
            <a:off x="2568799" y="8083508"/>
            <a:ext cx="115334" cy="133941"/>
          </a:xfrm>
          <a:prstGeom prst="rect">
            <a:avLst/>
          </a:prstGeom>
        </p:spPr>
      </p:pic>
      <p:pic>
        <p:nvPicPr>
          <p:cNvPr id="157" name="bg object 157"/>
          <p:cNvPicPr/>
          <p:nvPr/>
        </p:nvPicPr>
        <p:blipFill>
          <a:blip r:embed="rId127" cstate="print"/>
          <a:stretch>
            <a:fillRect/>
          </a:stretch>
        </p:blipFill>
        <p:spPr>
          <a:xfrm>
            <a:off x="2946040" y="5238279"/>
            <a:ext cx="115334" cy="132741"/>
          </a:xfrm>
          <a:prstGeom prst="rect">
            <a:avLst/>
          </a:prstGeom>
        </p:spPr>
      </p:pic>
      <p:pic>
        <p:nvPicPr>
          <p:cNvPr id="158" name="bg object 158"/>
          <p:cNvPicPr/>
          <p:nvPr/>
        </p:nvPicPr>
        <p:blipFill>
          <a:blip r:embed="rId128" cstate="print"/>
          <a:stretch>
            <a:fillRect/>
          </a:stretch>
        </p:blipFill>
        <p:spPr>
          <a:xfrm>
            <a:off x="3107028" y="4698905"/>
            <a:ext cx="115334" cy="133341"/>
          </a:xfrm>
          <a:prstGeom prst="rect">
            <a:avLst/>
          </a:prstGeom>
        </p:spPr>
      </p:pic>
      <p:pic>
        <p:nvPicPr>
          <p:cNvPr id="159" name="bg object 159"/>
          <p:cNvPicPr/>
          <p:nvPr/>
        </p:nvPicPr>
        <p:blipFill>
          <a:blip r:embed="rId129" cstate="print"/>
          <a:stretch>
            <a:fillRect/>
          </a:stretch>
        </p:blipFill>
        <p:spPr>
          <a:xfrm>
            <a:off x="3952818" y="6253961"/>
            <a:ext cx="115935" cy="133941"/>
          </a:xfrm>
          <a:prstGeom prst="rect">
            <a:avLst/>
          </a:prstGeom>
        </p:spPr>
      </p:pic>
      <p:pic>
        <p:nvPicPr>
          <p:cNvPr id="160" name="bg object 160"/>
          <p:cNvPicPr/>
          <p:nvPr/>
        </p:nvPicPr>
        <p:blipFill>
          <a:blip r:embed="rId111" cstate="print"/>
          <a:stretch>
            <a:fillRect/>
          </a:stretch>
        </p:blipFill>
        <p:spPr>
          <a:xfrm>
            <a:off x="8347557" y="5563826"/>
            <a:ext cx="115334" cy="133341"/>
          </a:xfrm>
          <a:prstGeom prst="rect">
            <a:avLst/>
          </a:prstGeom>
        </p:spPr>
      </p:pic>
      <p:pic>
        <p:nvPicPr>
          <p:cNvPr id="161" name="bg object 161"/>
          <p:cNvPicPr/>
          <p:nvPr/>
        </p:nvPicPr>
        <p:blipFill>
          <a:blip r:embed="rId130" cstate="print"/>
          <a:stretch>
            <a:fillRect/>
          </a:stretch>
        </p:blipFill>
        <p:spPr>
          <a:xfrm>
            <a:off x="8026180" y="5263506"/>
            <a:ext cx="115334" cy="133341"/>
          </a:xfrm>
          <a:prstGeom prst="rect">
            <a:avLst/>
          </a:prstGeom>
        </p:spPr>
      </p:pic>
      <p:pic>
        <p:nvPicPr>
          <p:cNvPr id="162" name="bg object 162"/>
          <p:cNvPicPr/>
          <p:nvPr/>
        </p:nvPicPr>
        <p:blipFill>
          <a:blip r:embed="rId131" cstate="print"/>
          <a:stretch>
            <a:fillRect/>
          </a:stretch>
        </p:blipFill>
        <p:spPr>
          <a:xfrm>
            <a:off x="12088731" y="6720057"/>
            <a:ext cx="115334" cy="133942"/>
          </a:xfrm>
          <a:prstGeom prst="rect">
            <a:avLst/>
          </a:prstGeom>
        </p:spPr>
      </p:pic>
      <p:pic>
        <p:nvPicPr>
          <p:cNvPr id="163" name="bg object 163"/>
          <p:cNvPicPr/>
          <p:nvPr/>
        </p:nvPicPr>
        <p:blipFill>
          <a:blip r:embed="rId132" cstate="print"/>
          <a:stretch>
            <a:fillRect/>
          </a:stretch>
        </p:blipFill>
        <p:spPr>
          <a:xfrm>
            <a:off x="9564579" y="4243020"/>
            <a:ext cx="115334" cy="133341"/>
          </a:xfrm>
          <a:prstGeom prst="rect">
            <a:avLst/>
          </a:prstGeom>
        </p:spPr>
      </p:pic>
      <p:pic>
        <p:nvPicPr>
          <p:cNvPr id="164" name="bg object 164"/>
          <p:cNvPicPr/>
          <p:nvPr/>
        </p:nvPicPr>
        <p:blipFill>
          <a:blip r:embed="rId133" cstate="print"/>
          <a:stretch>
            <a:fillRect/>
          </a:stretch>
        </p:blipFill>
        <p:spPr>
          <a:xfrm>
            <a:off x="8241232" y="6580108"/>
            <a:ext cx="115334" cy="133941"/>
          </a:xfrm>
          <a:prstGeom prst="rect">
            <a:avLst/>
          </a:prstGeom>
        </p:spPr>
      </p:pic>
      <p:pic>
        <p:nvPicPr>
          <p:cNvPr id="165" name="bg object 165"/>
          <p:cNvPicPr/>
          <p:nvPr/>
        </p:nvPicPr>
        <p:blipFill>
          <a:blip r:embed="rId134" cstate="print"/>
          <a:stretch>
            <a:fillRect/>
          </a:stretch>
        </p:blipFill>
        <p:spPr>
          <a:xfrm>
            <a:off x="8049607" y="7157922"/>
            <a:ext cx="115334" cy="133342"/>
          </a:xfrm>
          <a:prstGeom prst="rect">
            <a:avLst/>
          </a:prstGeom>
        </p:spPr>
      </p:pic>
      <p:pic>
        <p:nvPicPr>
          <p:cNvPr id="166" name="bg object 166"/>
          <p:cNvPicPr/>
          <p:nvPr/>
        </p:nvPicPr>
        <p:blipFill>
          <a:blip r:embed="rId135" cstate="print"/>
          <a:stretch>
            <a:fillRect/>
          </a:stretch>
        </p:blipFill>
        <p:spPr>
          <a:xfrm>
            <a:off x="9191543" y="6172874"/>
            <a:ext cx="115334" cy="133341"/>
          </a:xfrm>
          <a:prstGeom prst="rect">
            <a:avLst/>
          </a:prstGeom>
        </p:spPr>
      </p:pic>
      <p:pic>
        <p:nvPicPr>
          <p:cNvPr id="167" name="bg object 167"/>
          <p:cNvPicPr/>
          <p:nvPr/>
        </p:nvPicPr>
        <p:blipFill>
          <a:blip r:embed="rId136" cstate="print"/>
          <a:stretch>
            <a:fillRect/>
          </a:stretch>
        </p:blipFill>
        <p:spPr>
          <a:xfrm>
            <a:off x="8862358" y="9232531"/>
            <a:ext cx="115334" cy="133942"/>
          </a:xfrm>
          <a:prstGeom prst="rect">
            <a:avLst/>
          </a:prstGeom>
        </p:spPr>
      </p:pic>
      <p:pic>
        <p:nvPicPr>
          <p:cNvPr id="168" name="bg object 168"/>
          <p:cNvPicPr/>
          <p:nvPr/>
        </p:nvPicPr>
        <p:blipFill>
          <a:blip r:embed="rId137" cstate="print"/>
          <a:stretch>
            <a:fillRect/>
          </a:stretch>
        </p:blipFill>
        <p:spPr>
          <a:xfrm>
            <a:off x="12604134" y="9532851"/>
            <a:ext cx="115334" cy="132741"/>
          </a:xfrm>
          <a:prstGeom prst="rect">
            <a:avLst/>
          </a:prstGeom>
        </p:spPr>
      </p:pic>
      <p:pic>
        <p:nvPicPr>
          <p:cNvPr id="169" name="bg object 169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3552642" y="4880900"/>
            <a:ext cx="115334" cy="133941"/>
          </a:xfrm>
          <a:prstGeom prst="rect">
            <a:avLst/>
          </a:prstGeom>
        </p:spPr>
      </p:pic>
      <p:pic>
        <p:nvPicPr>
          <p:cNvPr id="170" name="bg object 170"/>
          <p:cNvPicPr/>
          <p:nvPr/>
        </p:nvPicPr>
        <p:blipFill>
          <a:blip r:embed="rId138" cstate="print"/>
          <a:stretch>
            <a:fillRect/>
          </a:stretch>
        </p:blipFill>
        <p:spPr>
          <a:xfrm>
            <a:off x="12930916" y="6329041"/>
            <a:ext cx="115334" cy="133941"/>
          </a:xfrm>
          <a:prstGeom prst="rect">
            <a:avLst/>
          </a:prstGeom>
        </p:spPr>
      </p:pic>
      <p:pic>
        <p:nvPicPr>
          <p:cNvPr id="171" name="bg object 171"/>
          <p:cNvPicPr/>
          <p:nvPr/>
        </p:nvPicPr>
        <p:blipFill>
          <a:blip r:embed="rId139" cstate="print"/>
          <a:stretch>
            <a:fillRect/>
          </a:stretch>
        </p:blipFill>
        <p:spPr>
          <a:xfrm>
            <a:off x="15348743" y="4199774"/>
            <a:ext cx="115333" cy="133341"/>
          </a:xfrm>
          <a:prstGeom prst="rect">
            <a:avLst/>
          </a:prstGeom>
        </p:spPr>
      </p:pic>
      <p:pic>
        <p:nvPicPr>
          <p:cNvPr id="172" name="bg object 172"/>
          <p:cNvPicPr/>
          <p:nvPr/>
        </p:nvPicPr>
        <p:blipFill>
          <a:blip r:embed="rId140" cstate="print"/>
          <a:stretch>
            <a:fillRect/>
          </a:stretch>
        </p:blipFill>
        <p:spPr>
          <a:xfrm>
            <a:off x="15282665" y="5031659"/>
            <a:ext cx="115334" cy="133341"/>
          </a:xfrm>
          <a:prstGeom prst="rect">
            <a:avLst/>
          </a:prstGeom>
        </p:spPr>
      </p:pic>
      <p:pic>
        <p:nvPicPr>
          <p:cNvPr id="173" name="bg object 173"/>
          <p:cNvPicPr/>
          <p:nvPr/>
        </p:nvPicPr>
        <p:blipFill>
          <a:blip r:embed="rId141" cstate="print"/>
          <a:stretch>
            <a:fillRect/>
          </a:stretch>
        </p:blipFill>
        <p:spPr>
          <a:xfrm>
            <a:off x="17397138" y="5886370"/>
            <a:ext cx="115934" cy="133942"/>
          </a:xfrm>
          <a:prstGeom prst="rect">
            <a:avLst/>
          </a:prstGeom>
        </p:spPr>
      </p:pic>
      <p:pic>
        <p:nvPicPr>
          <p:cNvPr id="174" name="bg object 174"/>
          <p:cNvPicPr/>
          <p:nvPr/>
        </p:nvPicPr>
        <p:blipFill>
          <a:blip r:embed="rId142" cstate="print"/>
          <a:stretch>
            <a:fillRect/>
          </a:stretch>
        </p:blipFill>
        <p:spPr>
          <a:xfrm>
            <a:off x="17030109" y="7876287"/>
            <a:ext cx="115934" cy="133942"/>
          </a:xfrm>
          <a:prstGeom prst="rect">
            <a:avLst/>
          </a:prstGeom>
        </p:spPr>
      </p:pic>
      <p:pic>
        <p:nvPicPr>
          <p:cNvPr id="175" name="bg object 175"/>
          <p:cNvPicPr/>
          <p:nvPr/>
        </p:nvPicPr>
        <p:blipFill>
          <a:blip r:embed="rId143" cstate="print"/>
          <a:stretch>
            <a:fillRect/>
          </a:stretch>
        </p:blipFill>
        <p:spPr>
          <a:xfrm>
            <a:off x="12322198" y="8784454"/>
            <a:ext cx="63702" cy="72123"/>
          </a:xfrm>
          <a:prstGeom prst="rect">
            <a:avLst/>
          </a:prstGeom>
        </p:spPr>
      </p:pic>
      <p:pic>
        <p:nvPicPr>
          <p:cNvPr id="176" name="bg object 176"/>
          <p:cNvPicPr/>
          <p:nvPr/>
        </p:nvPicPr>
        <p:blipFill>
          <a:blip r:embed="rId144" cstate="print"/>
          <a:stretch>
            <a:fillRect/>
          </a:stretch>
        </p:blipFill>
        <p:spPr>
          <a:xfrm>
            <a:off x="12065698" y="8789259"/>
            <a:ext cx="64049" cy="72377"/>
          </a:xfrm>
          <a:prstGeom prst="rect">
            <a:avLst/>
          </a:prstGeom>
        </p:spPr>
      </p:pic>
      <p:pic>
        <p:nvPicPr>
          <p:cNvPr id="177" name="bg object 177"/>
          <p:cNvPicPr/>
          <p:nvPr/>
        </p:nvPicPr>
        <p:blipFill>
          <a:blip r:embed="rId145" cstate="print"/>
          <a:stretch>
            <a:fillRect/>
          </a:stretch>
        </p:blipFill>
        <p:spPr>
          <a:xfrm>
            <a:off x="9914582" y="9913656"/>
            <a:ext cx="63702" cy="72376"/>
          </a:xfrm>
          <a:prstGeom prst="rect">
            <a:avLst/>
          </a:prstGeom>
        </p:spPr>
      </p:pic>
      <p:pic>
        <p:nvPicPr>
          <p:cNvPr id="178" name="bg object 178"/>
          <p:cNvPicPr/>
          <p:nvPr/>
        </p:nvPicPr>
        <p:blipFill>
          <a:blip r:embed="rId146" cstate="print"/>
          <a:stretch>
            <a:fillRect/>
          </a:stretch>
        </p:blipFill>
        <p:spPr>
          <a:xfrm>
            <a:off x="11017924" y="10026576"/>
            <a:ext cx="63851" cy="72714"/>
          </a:xfrm>
          <a:prstGeom prst="rect">
            <a:avLst/>
          </a:prstGeom>
        </p:spPr>
      </p:pic>
      <p:pic>
        <p:nvPicPr>
          <p:cNvPr id="179" name="bg object 179"/>
          <p:cNvPicPr/>
          <p:nvPr/>
        </p:nvPicPr>
        <p:blipFill>
          <a:blip r:embed="rId147" cstate="print"/>
          <a:stretch>
            <a:fillRect/>
          </a:stretch>
        </p:blipFill>
        <p:spPr>
          <a:xfrm>
            <a:off x="9620839" y="9122014"/>
            <a:ext cx="63702" cy="72123"/>
          </a:xfrm>
          <a:prstGeom prst="rect">
            <a:avLst/>
          </a:prstGeom>
        </p:spPr>
      </p:pic>
      <p:pic>
        <p:nvPicPr>
          <p:cNvPr id="180" name="bg object 180"/>
          <p:cNvPicPr/>
          <p:nvPr/>
        </p:nvPicPr>
        <p:blipFill>
          <a:blip r:embed="rId148" cstate="print"/>
          <a:stretch>
            <a:fillRect/>
          </a:stretch>
        </p:blipFill>
        <p:spPr>
          <a:xfrm>
            <a:off x="12424918" y="7691890"/>
            <a:ext cx="63702" cy="72377"/>
          </a:xfrm>
          <a:prstGeom prst="rect">
            <a:avLst/>
          </a:prstGeom>
        </p:spPr>
      </p:pic>
      <p:pic>
        <p:nvPicPr>
          <p:cNvPr id="181" name="bg object 181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11930612" y="9516033"/>
            <a:ext cx="63977" cy="72724"/>
          </a:xfrm>
          <a:prstGeom prst="rect">
            <a:avLst/>
          </a:prstGeom>
        </p:spPr>
      </p:pic>
      <p:pic>
        <p:nvPicPr>
          <p:cNvPr id="182" name="bg object 182"/>
          <p:cNvPicPr/>
          <p:nvPr/>
        </p:nvPicPr>
        <p:blipFill>
          <a:blip r:embed="rId149" cstate="print"/>
          <a:stretch>
            <a:fillRect/>
          </a:stretch>
        </p:blipFill>
        <p:spPr>
          <a:xfrm>
            <a:off x="10932650" y="8358601"/>
            <a:ext cx="64172" cy="72724"/>
          </a:xfrm>
          <a:prstGeom prst="rect">
            <a:avLst/>
          </a:prstGeom>
        </p:spPr>
      </p:pic>
      <p:pic>
        <p:nvPicPr>
          <p:cNvPr id="183" name="bg object 183"/>
          <p:cNvPicPr/>
          <p:nvPr/>
        </p:nvPicPr>
        <p:blipFill>
          <a:blip r:embed="rId150" cstate="print"/>
          <a:stretch>
            <a:fillRect/>
          </a:stretch>
        </p:blipFill>
        <p:spPr>
          <a:xfrm>
            <a:off x="14516563" y="6668402"/>
            <a:ext cx="63703" cy="72377"/>
          </a:xfrm>
          <a:prstGeom prst="rect">
            <a:avLst/>
          </a:prstGeom>
        </p:spPr>
      </p:pic>
      <p:pic>
        <p:nvPicPr>
          <p:cNvPr id="184" name="bg object 184"/>
          <p:cNvPicPr/>
          <p:nvPr/>
        </p:nvPicPr>
        <p:blipFill>
          <a:blip r:embed="rId151" cstate="print"/>
          <a:stretch>
            <a:fillRect/>
          </a:stretch>
        </p:blipFill>
        <p:spPr>
          <a:xfrm>
            <a:off x="10402954" y="9769502"/>
            <a:ext cx="63701" cy="72377"/>
          </a:xfrm>
          <a:prstGeom prst="rect">
            <a:avLst/>
          </a:prstGeom>
        </p:spPr>
      </p:pic>
      <p:sp>
        <p:nvSpPr>
          <p:cNvPr id="185" name="bg object 185"/>
          <p:cNvSpPr/>
          <p:nvPr/>
        </p:nvSpPr>
        <p:spPr>
          <a:xfrm>
            <a:off x="14082855" y="6876222"/>
            <a:ext cx="63500" cy="72390"/>
          </a:xfrm>
          <a:custGeom>
            <a:avLst/>
            <a:gdLst/>
            <a:ahLst/>
            <a:cxnLst/>
            <a:rect l="l" t="t" r="r" b="b"/>
            <a:pathLst>
              <a:path w="63500" h="72390">
                <a:moveTo>
                  <a:pt x="53446" y="72123"/>
                </a:moveTo>
                <a:lnTo>
                  <a:pt x="18938" y="51050"/>
                </a:lnTo>
                <a:lnTo>
                  <a:pt x="0" y="26375"/>
                </a:lnTo>
                <a:lnTo>
                  <a:pt x="260" y="22400"/>
                </a:lnTo>
                <a:lnTo>
                  <a:pt x="22435" y="0"/>
                </a:lnTo>
                <a:lnTo>
                  <a:pt x="37142" y="2440"/>
                </a:lnTo>
                <a:lnTo>
                  <a:pt x="47739" y="11862"/>
                </a:lnTo>
                <a:lnTo>
                  <a:pt x="55295" y="26015"/>
                </a:lnTo>
                <a:lnTo>
                  <a:pt x="60879" y="42645"/>
                </a:lnTo>
                <a:lnTo>
                  <a:pt x="63207" y="58027"/>
                </a:lnTo>
                <a:lnTo>
                  <a:pt x="61480" y="68848"/>
                </a:lnTo>
                <a:lnTo>
                  <a:pt x="53446" y="7212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6" name="bg object 186"/>
          <p:cNvPicPr/>
          <p:nvPr/>
        </p:nvPicPr>
        <p:blipFill>
          <a:blip r:embed="rId152" cstate="print"/>
          <a:stretch>
            <a:fillRect/>
          </a:stretch>
        </p:blipFill>
        <p:spPr>
          <a:xfrm>
            <a:off x="4144112" y="3312029"/>
            <a:ext cx="64172" cy="72724"/>
          </a:xfrm>
          <a:prstGeom prst="rect">
            <a:avLst/>
          </a:prstGeom>
        </p:spPr>
      </p:pic>
      <p:pic>
        <p:nvPicPr>
          <p:cNvPr id="187" name="bg object 187"/>
          <p:cNvPicPr/>
          <p:nvPr/>
        </p:nvPicPr>
        <p:blipFill>
          <a:blip r:embed="rId153" cstate="print"/>
          <a:stretch>
            <a:fillRect/>
          </a:stretch>
        </p:blipFill>
        <p:spPr>
          <a:xfrm>
            <a:off x="3961621" y="3316233"/>
            <a:ext cx="63712" cy="72377"/>
          </a:xfrm>
          <a:prstGeom prst="rect">
            <a:avLst/>
          </a:prstGeom>
        </p:spPr>
      </p:pic>
      <p:pic>
        <p:nvPicPr>
          <p:cNvPr id="188" name="bg object 188"/>
          <p:cNvPicPr/>
          <p:nvPr/>
        </p:nvPicPr>
        <p:blipFill>
          <a:blip r:embed="rId154" cstate="print"/>
          <a:stretch>
            <a:fillRect/>
          </a:stretch>
        </p:blipFill>
        <p:spPr>
          <a:xfrm>
            <a:off x="2456126" y="4401589"/>
            <a:ext cx="63837" cy="71514"/>
          </a:xfrm>
          <a:prstGeom prst="rect">
            <a:avLst/>
          </a:prstGeom>
        </p:spPr>
      </p:pic>
      <p:pic>
        <p:nvPicPr>
          <p:cNvPr id="189" name="bg object 189"/>
          <p:cNvPicPr/>
          <p:nvPr/>
        </p:nvPicPr>
        <p:blipFill>
          <a:blip r:embed="rId155" cstate="print"/>
          <a:stretch>
            <a:fillRect/>
          </a:stretch>
        </p:blipFill>
        <p:spPr>
          <a:xfrm>
            <a:off x="2685607" y="5355403"/>
            <a:ext cx="63825" cy="72716"/>
          </a:xfrm>
          <a:prstGeom prst="rect">
            <a:avLst/>
          </a:prstGeom>
        </p:spPr>
      </p:pic>
      <p:pic>
        <p:nvPicPr>
          <p:cNvPr id="190" name="bg object 190"/>
          <p:cNvPicPr/>
          <p:nvPr/>
        </p:nvPicPr>
        <p:blipFill>
          <a:blip r:embed="rId156" cstate="print"/>
          <a:stretch>
            <a:fillRect/>
          </a:stretch>
        </p:blipFill>
        <p:spPr>
          <a:xfrm>
            <a:off x="2753486" y="4400987"/>
            <a:ext cx="63825" cy="72715"/>
          </a:xfrm>
          <a:prstGeom prst="rect">
            <a:avLst/>
          </a:prstGeom>
        </p:spPr>
      </p:pic>
      <p:pic>
        <p:nvPicPr>
          <p:cNvPr id="191" name="bg object 191"/>
          <p:cNvPicPr/>
          <p:nvPr/>
        </p:nvPicPr>
        <p:blipFill>
          <a:blip r:embed="rId157" cstate="print"/>
          <a:stretch>
            <a:fillRect/>
          </a:stretch>
        </p:blipFill>
        <p:spPr>
          <a:xfrm>
            <a:off x="4767641" y="4426215"/>
            <a:ext cx="64933" cy="72714"/>
          </a:xfrm>
          <a:prstGeom prst="rect">
            <a:avLst/>
          </a:prstGeom>
        </p:spPr>
      </p:pic>
      <p:pic>
        <p:nvPicPr>
          <p:cNvPr id="192" name="bg object 192"/>
          <p:cNvPicPr/>
          <p:nvPr/>
        </p:nvPicPr>
        <p:blipFill>
          <a:blip r:embed="rId158" cstate="print"/>
          <a:stretch>
            <a:fillRect/>
          </a:stretch>
        </p:blipFill>
        <p:spPr>
          <a:xfrm>
            <a:off x="2974066" y="7503891"/>
            <a:ext cx="63796" cy="72716"/>
          </a:xfrm>
          <a:prstGeom prst="rect">
            <a:avLst/>
          </a:prstGeom>
        </p:spPr>
      </p:pic>
      <p:pic>
        <p:nvPicPr>
          <p:cNvPr id="193" name="bg object 193"/>
          <p:cNvPicPr/>
          <p:nvPr/>
        </p:nvPicPr>
        <p:blipFill>
          <a:blip r:embed="rId159" cstate="print"/>
          <a:stretch>
            <a:fillRect/>
          </a:stretch>
        </p:blipFill>
        <p:spPr>
          <a:xfrm>
            <a:off x="6954921" y="3234547"/>
            <a:ext cx="63703" cy="72377"/>
          </a:xfrm>
          <a:prstGeom prst="rect">
            <a:avLst/>
          </a:prstGeom>
        </p:spPr>
      </p:pic>
      <p:pic>
        <p:nvPicPr>
          <p:cNvPr id="194" name="bg object 194"/>
          <p:cNvPicPr/>
          <p:nvPr/>
        </p:nvPicPr>
        <p:blipFill>
          <a:blip r:embed="rId160" cstate="print"/>
          <a:stretch>
            <a:fillRect/>
          </a:stretch>
        </p:blipFill>
        <p:spPr>
          <a:xfrm>
            <a:off x="4295080" y="8039062"/>
            <a:ext cx="63981" cy="72715"/>
          </a:xfrm>
          <a:prstGeom prst="rect">
            <a:avLst/>
          </a:prstGeom>
        </p:spPr>
      </p:pic>
      <p:pic>
        <p:nvPicPr>
          <p:cNvPr id="195" name="bg object 195"/>
          <p:cNvPicPr/>
          <p:nvPr/>
        </p:nvPicPr>
        <p:blipFill>
          <a:blip r:embed="rId161" cstate="print"/>
          <a:stretch>
            <a:fillRect/>
          </a:stretch>
        </p:blipFill>
        <p:spPr>
          <a:xfrm>
            <a:off x="6328988" y="5343391"/>
            <a:ext cx="64971" cy="72462"/>
          </a:xfrm>
          <a:prstGeom prst="rect">
            <a:avLst/>
          </a:prstGeom>
        </p:spPr>
      </p:pic>
      <p:pic>
        <p:nvPicPr>
          <p:cNvPr id="196" name="bg object 196"/>
          <p:cNvPicPr/>
          <p:nvPr/>
        </p:nvPicPr>
        <p:blipFill>
          <a:blip r:embed="rId162" cstate="print"/>
          <a:stretch>
            <a:fillRect/>
          </a:stretch>
        </p:blipFill>
        <p:spPr>
          <a:xfrm>
            <a:off x="4427165" y="7647444"/>
            <a:ext cx="64050" cy="72377"/>
          </a:xfrm>
          <a:prstGeom prst="rect">
            <a:avLst/>
          </a:prstGeom>
        </p:spPr>
      </p:pic>
      <p:pic>
        <p:nvPicPr>
          <p:cNvPr id="197" name="bg object 197"/>
          <p:cNvPicPr/>
          <p:nvPr/>
        </p:nvPicPr>
        <p:blipFill>
          <a:blip r:embed="rId151" cstate="print"/>
          <a:stretch>
            <a:fillRect/>
          </a:stretch>
        </p:blipFill>
        <p:spPr>
          <a:xfrm>
            <a:off x="5096948" y="7361539"/>
            <a:ext cx="63702" cy="72377"/>
          </a:xfrm>
          <a:prstGeom prst="rect">
            <a:avLst/>
          </a:prstGeom>
        </p:spPr>
      </p:pic>
      <p:pic>
        <p:nvPicPr>
          <p:cNvPr id="198" name="bg object 198"/>
          <p:cNvPicPr/>
          <p:nvPr/>
        </p:nvPicPr>
        <p:blipFill>
          <a:blip r:embed="rId163" cstate="print"/>
          <a:stretch>
            <a:fillRect/>
          </a:stretch>
        </p:blipFill>
        <p:spPr>
          <a:xfrm>
            <a:off x="6881704" y="5041269"/>
            <a:ext cx="63980" cy="72715"/>
          </a:xfrm>
          <a:prstGeom prst="rect">
            <a:avLst/>
          </a:prstGeom>
        </p:spPr>
      </p:pic>
      <p:pic>
        <p:nvPicPr>
          <p:cNvPr id="199" name="bg object 199"/>
          <p:cNvPicPr/>
          <p:nvPr/>
        </p:nvPicPr>
        <p:blipFill>
          <a:blip r:embed="rId164" cstate="print"/>
          <a:stretch>
            <a:fillRect/>
          </a:stretch>
        </p:blipFill>
        <p:spPr>
          <a:xfrm>
            <a:off x="3981444" y="7869680"/>
            <a:ext cx="63702" cy="72377"/>
          </a:xfrm>
          <a:prstGeom prst="rect">
            <a:avLst/>
          </a:prstGeom>
        </p:spPr>
      </p:pic>
      <p:pic>
        <p:nvPicPr>
          <p:cNvPr id="200" name="bg object 200"/>
          <p:cNvPicPr/>
          <p:nvPr/>
        </p:nvPicPr>
        <p:blipFill>
          <a:blip r:embed="rId165" cstate="print"/>
          <a:stretch>
            <a:fillRect/>
          </a:stretch>
        </p:blipFill>
        <p:spPr>
          <a:xfrm>
            <a:off x="7100892" y="5164400"/>
            <a:ext cx="64050" cy="72039"/>
          </a:xfrm>
          <a:prstGeom prst="rect">
            <a:avLst/>
          </a:prstGeom>
        </p:spPr>
      </p:pic>
      <p:pic>
        <p:nvPicPr>
          <p:cNvPr id="201" name="bg object 201"/>
          <p:cNvPicPr/>
          <p:nvPr/>
        </p:nvPicPr>
        <p:blipFill>
          <a:blip r:embed="rId166" cstate="print"/>
          <a:stretch>
            <a:fillRect/>
          </a:stretch>
        </p:blipFill>
        <p:spPr>
          <a:xfrm>
            <a:off x="2794334" y="10032583"/>
            <a:ext cx="65176" cy="72723"/>
          </a:xfrm>
          <a:prstGeom prst="rect">
            <a:avLst/>
          </a:prstGeom>
        </p:spPr>
      </p:pic>
      <p:pic>
        <p:nvPicPr>
          <p:cNvPr id="202" name="bg object 202"/>
          <p:cNvPicPr/>
          <p:nvPr/>
        </p:nvPicPr>
        <p:blipFill>
          <a:blip r:embed="rId167" cstate="print"/>
          <a:stretch>
            <a:fillRect/>
          </a:stretch>
        </p:blipFill>
        <p:spPr>
          <a:xfrm>
            <a:off x="7059321" y="6554281"/>
            <a:ext cx="63834" cy="72723"/>
          </a:xfrm>
          <a:prstGeom prst="rect">
            <a:avLst/>
          </a:prstGeom>
        </p:spPr>
      </p:pic>
      <p:pic>
        <p:nvPicPr>
          <p:cNvPr id="203" name="bg object 203"/>
          <p:cNvPicPr/>
          <p:nvPr/>
        </p:nvPicPr>
        <p:blipFill>
          <a:blip r:embed="rId149" cstate="print"/>
          <a:stretch>
            <a:fillRect/>
          </a:stretch>
        </p:blipFill>
        <p:spPr>
          <a:xfrm>
            <a:off x="5222974" y="8054076"/>
            <a:ext cx="64172" cy="72724"/>
          </a:xfrm>
          <a:prstGeom prst="rect">
            <a:avLst/>
          </a:prstGeom>
        </p:spPr>
      </p:pic>
      <p:pic>
        <p:nvPicPr>
          <p:cNvPr id="204" name="bg object 204"/>
          <p:cNvPicPr/>
          <p:nvPr/>
        </p:nvPicPr>
        <p:blipFill>
          <a:blip r:embed="rId168" cstate="print"/>
          <a:stretch>
            <a:fillRect/>
          </a:stretch>
        </p:blipFill>
        <p:spPr>
          <a:xfrm>
            <a:off x="5687918" y="8388632"/>
            <a:ext cx="63824" cy="72716"/>
          </a:xfrm>
          <a:prstGeom prst="rect">
            <a:avLst/>
          </a:prstGeom>
        </p:spPr>
      </p:pic>
      <p:pic>
        <p:nvPicPr>
          <p:cNvPr id="205" name="bg object 205"/>
          <p:cNvPicPr/>
          <p:nvPr/>
        </p:nvPicPr>
        <p:blipFill>
          <a:blip r:embed="rId169" cstate="print"/>
          <a:stretch>
            <a:fillRect/>
          </a:stretch>
        </p:blipFill>
        <p:spPr>
          <a:xfrm>
            <a:off x="5759400" y="8733999"/>
            <a:ext cx="64173" cy="72716"/>
          </a:xfrm>
          <a:prstGeom prst="rect">
            <a:avLst/>
          </a:prstGeom>
        </p:spPr>
      </p:pic>
      <p:pic>
        <p:nvPicPr>
          <p:cNvPr id="206" name="bg object 206"/>
          <p:cNvPicPr/>
          <p:nvPr/>
        </p:nvPicPr>
        <p:blipFill>
          <a:blip r:embed="rId170" cstate="print"/>
          <a:stretch>
            <a:fillRect/>
          </a:stretch>
        </p:blipFill>
        <p:spPr>
          <a:xfrm>
            <a:off x="9401583" y="5282126"/>
            <a:ext cx="63702" cy="72377"/>
          </a:xfrm>
          <a:prstGeom prst="rect">
            <a:avLst/>
          </a:prstGeom>
        </p:spPr>
      </p:pic>
      <p:pic>
        <p:nvPicPr>
          <p:cNvPr id="207" name="bg object 207"/>
          <p:cNvPicPr/>
          <p:nvPr/>
        </p:nvPicPr>
        <p:blipFill>
          <a:blip r:embed="rId171" cstate="print"/>
          <a:stretch>
            <a:fillRect/>
          </a:stretch>
        </p:blipFill>
        <p:spPr>
          <a:xfrm>
            <a:off x="6098320" y="8908185"/>
            <a:ext cx="64050" cy="73475"/>
          </a:xfrm>
          <a:prstGeom prst="rect">
            <a:avLst/>
          </a:prstGeom>
        </p:spPr>
      </p:pic>
      <p:pic>
        <p:nvPicPr>
          <p:cNvPr id="208" name="bg object 208"/>
          <p:cNvPicPr/>
          <p:nvPr/>
        </p:nvPicPr>
        <p:blipFill>
          <a:blip r:embed="rId172" cstate="print"/>
          <a:stretch>
            <a:fillRect/>
          </a:stretch>
        </p:blipFill>
        <p:spPr>
          <a:xfrm>
            <a:off x="11178460" y="5424477"/>
            <a:ext cx="63703" cy="72124"/>
          </a:xfrm>
          <a:prstGeom prst="rect">
            <a:avLst/>
          </a:prstGeom>
        </p:spPr>
      </p:pic>
      <p:pic>
        <p:nvPicPr>
          <p:cNvPr id="209" name="bg object 209"/>
          <p:cNvPicPr/>
          <p:nvPr/>
        </p:nvPicPr>
        <p:blipFill>
          <a:blip r:embed="rId173" cstate="print"/>
          <a:stretch>
            <a:fillRect/>
          </a:stretch>
        </p:blipFill>
        <p:spPr>
          <a:xfrm>
            <a:off x="10476840" y="5089921"/>
            <a:ext cx="63703" cy="72377"/>
          </a:xfrm>
          <a:prstGeom prst="rect">
            <a:avLst/>
          </a:prstGeom>
        </p:spPr>
      </p:pic>
      <p:pic>
        <p:nvPicPr>
          <p:cNvPr id="210" name="bg object 210"/>
          <p:cNvPicPr/>
          <p:nvPr/>
        </p:nvPicPr>
        <p:blipFill>
          <a:blip r:embed="rId174" cstate="print"/>
          <a:stretch>
            <a:fillRect/>
          </a:stretch>
        </p:blipFill>
        <p:spPr>
          <a:xfrm>
            <a:off x="10978302" y="5827507"/>
            <a:ext cx="64173" cy="72724"/>
          </a:xfrm>
          <a:prstGeom prst="rect">
            <a:avLst/>
          </a:prstGeom>
        </p:spPr>
      </p:pic>
      <p:pic>
        <p:nvPicPr>
          <p:cNvPr id="211" name="bg object 211"/>
          <p:cNvPicPr/>
          <p:nvPr/>
        </p:nvPicPr>
        <p:blipFill>
          <a:blip r:embed="rId175" cstate="print"/>
          <a:stretch>
            <a:fillRect/>
          </a:stretch>
        </p:blipFill>
        <p:spPr>
          <a:xfrm>
            <a:off x="11600823" y="3674214"/>
            <a:ext cx="63980" cy="72715"/>
          </a:xfrm>
          <a:prstGeom prst="rect">
            <a:avLst/>
          </a:prstGeom>
        </p:spPr>
      </p:pic>
      <p:pic>
        <p:nvPicPr>
          <p:cNvPr id="212" name="bg object 212"/>
          <p:cNvPicPr/>
          <p:nvPr/>
        </p:nvPicPr>
        <p:blipFill>
          <a:blip r:embed="rId176" cstate="print"/>
          <a:stretch>
            <a:fillRect/>
          </a:stretch>
        </p:blipFill>
        <p:spPr>
          <a:xfrm>
            <a:off x="12692301" y="3638176"/>
            <a:ext cx="63978" cy="72724"/>
          </a:xfrm>
          <a:prstGeom prst="rect">
            <a:avLst/>
          </a:prstGeom>
        </p:spPr>
      </p:pic>
      <p:pic>
        <p:nvPicPr>
          <p:cNvPr id="213" name="bg object 213"/>
          <p:cNvPicPr/>
          <p:nvPr/>
        </p:nvPicPr>
        <p:blipFill>
          <a:blip r:embed="rId177" cstate="print"/>
          <a:stretch>
            <a:fillRect/>
          </a:stretch>
        </p:blipFill>
        <p:spPr>
          <a:xfrm>
            <a:off x="12261142" y="3594929"/>
            <a:ext cx="64088" cy="72377"/>
          </a:xfrm>
          <a:prstGeom prst="rect">
            <a:avLst/>
          </a:prstGeom>
        </p:spPr>
      </p:pic>
      <p:pic>
        <p:nvPicPr>
          <p:cNvPr id="214" name="bg object 214"/>
          <p:cNvPicPr/>
          <p:nvPr/>
        </p:nvPicPr>
        <p:blipFill>
          <a:blip r:embed="rId148" cstate="print"/>
          <a:stretch>
            <a:fillRect/>
          </a:stretch>
        </p:blipFill>
        <p:spPr>
          <a:xfrm>
            <a:off x="12619544" y="5776452"/>
            <a:ext cx="63703" cy="72377"/>
          </a:xfrm>
          <a:prstGeom prst="rect">
            <a:avLst/>
          </a:prstGeom>
        </p:spPr>
      </p:pic>
      <p:pic>
        <p:nvPicPr>
          <p:cNvPr id="215" name="bg object 215"/>
          <p:cNvPicPr/>
          <p:nvPr/>
        </p:nvPicPr>
        <p:blipFill>
          <a:blip r:embed="rId178" cstate="print"/>
          <a:stretch>
            <a:fillRect/>
          </a:stretch>
        </p:blipFill>
        <p:spPr>
          <a:xfrm>
            <a:off x="6019027" y="9152646"/>
            <a:ext cx="63796" cy="72123"/>
          </a:xfrm>
          <a:prstGeom prst="rect">
            <a:avLst/>
          </a:prstGeom>
        </p:spPr>
      </p:pic>
      <p:pic>
        <p:nvPicPr>
          <p:cNvPr id="216" name="bg object 216"/>
          <p:cNvPicPr/>
          <p:nvPr/>
        </p:nvPicPr>
        <p:blipFill>
          <a:blip r:embed="rId179" cstate="print"/>
          <a:stretch>
            <a:fillRect/>
          </a:stretch>
        </p:blipFill>
        <p:spPr>
          <a:xfrm>
            <a:off x="8350231" y="7995214"/>
            <a:ext cx="63824" cy="72723"/>
          </a:xfrm>
          <a:prstGeom prst="rect">
            <a:avLst/>
          </a:prstGeom>
        </p:spPr>
      </p:pic>
      <p:pic>
        <p:nvPicPr>
          <p:cNvPr id="217" name="bg object 217"/>
          <p:cNvPicPr/>
          <p:nvPr/>
        </p:nvPicPr>
        <p:blipFill>
          <a:blip r:embed="rId162" cstate="print"/>
          <a:stretch>
            <a:fillRect/>
          </a:stretch>
        </p:blipFill>
        <p:spPr>
          <a:xfrm>
            <a:off x="4195895" y="9269170"/>
            <a:ext cx="64050" cy="72377"/>
          </a:xfrm>
          <a:prstGeom prst="rect">
            <a:avLst/>
          </a:prstGeom>
        </p:spPr>
      </p:pic>
      <p:pic>
        <p:nvPicPr>
          <p:cNvPr id="218" name="bg object 218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5217089" y="9916660"/>
            <a:ext cx="64050" cy="72376"/>
          </a:xfrm>
          <a:prstGeom prst="rect">
            <a:avLst/>
          </a:prstGeom>
        </p:spPr>
      </p:pic>
      <p:pic>
        <p:nvPicPr>
          <p:cNvPr id="219" name="bg object 219"/>
          <p:cNvPicPr/>
          <p:nvPr/>
        </p:nvPicPr>
        <p:blipFill>
          <a:blip r:embed="rId180" cstate="print"/>
          <a:stretch>
            <a:fillRect/>
          </a:stretch>
        </p:blipFill>
        <p:spPr>
          <a:xfrm>
            <a:off x="8692153" y="8576032"/>
            <a:ext cx="63796" cy="72631"/>
          </a:xfrm>
          <a:prstGeom prst="rect">
            <a:avLst/>
          </a:prstGeom>
        </p:spPr>
      </p:pic>
      <p:sp>
        <p:nvSpPr>
          <p:cNvPr id="220" name="bg object 220"/>
          <p:cNvSpPr/>
          <p:nvPr/>
        </p:nvSpPr>
        <p:spPr>
          <a:xfrm>
            <a:off x="7441490" y="10236199"/>
            <a:ext cx="62865" cy="50800"/>
          </a:xfrm>
          <a:custGeom>
            <a:avLst/>
            <a:gdLst/>
            <a:ahLst/>
            <a:cxnLst/>
            <a:rect l="l" t="t" r="r" b="b"/>
            <a:pathLst>
              <a:path w="62865" h="50800">
                <a:moveTo>
                  <a:pt x="62522" y="50800"/>
                </a:moveTo>
                <a:lnTo>
                  <a:pt x="18090" y="50800"/>
                </a:lnTo>
                <a:lnTo>
                  <a:pt x="10274" y="43923"/>
                </a:lnTo>
                <a:lnTo>
                  <a:pt x="0" y="26377"/>
                </a:lnTo>
                <a:lnTo>
                  <a:pt x="259" y="22401"/>
                </a:lnTo>
                <a:lnTo>
                  <a:pt x="22432" y="0"/>
                </a:lnTo>
                <a:lnTo>
                  <a:pt x="37056" y="2440"/>
                </a:lnTo>
                <a:lnTo>
                  <a:pt x="47512" y="11862"/>
                </a:lnTo>
                <a:lnTo>
                  <a:pt x="55039" y="26014"/>
                </a:lnTo>
                <a:lnTo>
                  <a:pt x="60877" y="42645"/>
                </a:lnTo>
                <a:lnTo>
                  <a:pt x="62522" y="5080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1" name="bg object 221"/>
          <p:cNvPicPr/>
          <p:nvPr/>
        </p:nvPicPr>
        <p:blipFill>
          <a:blip r:embed="rId181" cstate="print"/>
          <a:stretch>
            <a:fillRect/>
          </a:stretch>
        </p:blipFill>
        <p:spPr>
          <a:xfrm>
            <a:off x="10152912" y="8942422"/>
            <a:ext cx="63852" cy="72377"/>
          </a:xfrm>
          <a:prstGeom prst="rect">
            <a:avLst/>
          </a:prstGeom>
        </p:spPr>
      </p:pic>
      <p:pic>
        <p:nvPicPr>
          <p:cNvPr id="222" name="bg object 222"/>
          <p:cNvPicPr/>
          <p:nvPr/>
        </p:nvPicPr>
        <p:blipFill>
          <a:blip r:embed="rId169" cstate="print"/>
          <a:stretch>
            <a:fillRect/>
          </a:stretch>
        </p:blipFill>
        <p:spPr>
          <a:xfrm>
            <a:off x="11270245" y="9036121"/>
            <a:ext cx="64172" cy="72715"/>
          </a:xfrm>
          <a:prstGeom prst="rect">
            <a:avLst/>
          </a:prstGeom>
        </p:spPr>
      </p:pic>
      <p:pic>
        <p:nvPicPr>
          <p:cNvPr id="223" name="bg object 223"/>
          <p:cNvPicPr/>
          <p:nvPr/>
        </p:nvPicPr>
        <p:blipFill>
          <a:blip r:embed="rId182" cstate="print"/>
          <a:stretch>
            <a:fillRect/>
          </a:stretch>
        </p:blipFill>
        <p:spPr>
          <a:xfrm>
            <a:off x="12384743" y="9998947"/>
            <a:ext cx="63977" cy="72714"/>
          </a:xfrm>
          <a:prstGeom prst="rect">
            <a:avLst/>
          </a:prstGeom>
        </p:spPr>
      </p:pic>
      <p:pic>
        <p:nvPicPr>
          <p:cNvPr id="224" name="bg object 224"/>
          <p:cNvPicPr/>
          <p:nvPr/>
        </p:nvPicPr>
        <p:blipFill>
          <a:blip r:embed="rId183" cstate="print"/>
          <a:stretch>
            <a:fillRect/>
          </a:stretch>
        </p:blipFill>
        <p:spPr>
          <a:xfrm>
            <a:off x="13180601" y="9304608"/>
            <a:ext cx="63796" cy="72715"/>
          </a:xfrm>
          <a:prstGeom prst="rect">
            <a:avLst/>
          </a:prstGeom>
        </p:spPr>
      </p:pic>
      <p:pic>
        <p:nvPicPr>
          <p:cNvPr id="225" name="bg object 225"/>
          <p:cNvPicPr/>
          <p:nvPr/>
        </p:nvPicPr>
        <p:blipFill>
          <a:blip r:embed="rId152" cstate="print"/>
          <a:stretch>
            <a:fillRect/>
          </a:stretch>
        </p:blipFill>
        <p:spPr>
          <a:xfrm>
            <a:off x="14184853" y="5812490"/>
            <a:ext cx="64173" cy="72724"/>
          </a:xfrm>
          <a:prstGeom prst="rect">
            <a:avLst/>
          </a:prstGeom>
        </p:spPr>
      </p:pic>
      <p:pic>
        <p:nvPicPr>
          <p:cNvPr id="226" name="bg object 226"/>
          <p:cNvPicPr/>
          <p:nvPr/>
        </p:nvPicPr>
        <p:blipFill>
          <a:blip r:embed="rId184" cstate="print"/>
          <a:stretch>
            <a:fillRect/>
          </a:stretch>
        </p:blipFill>
        <p:spPr>
          <a:xfrm>
            <a:off x="13435370" y="7067226"/>
            <a:ext cx="64233" cy="72377"/>
          </a:xfrm>
          <a:prstGeom prst="rect">
            <a:avLst/>
          </a:prstGeom>
        </p:spPr>
      </p:pic>
      <p:pic>
        <p:nvPicPr>
          <p:cNvPr id="227" name="bg object 227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13488232" y="6762101"/>
            <a:ext cx="63978" cy="72723"/>
          </a:xfrm>
          <a:prstGeom prst="rect">
            <a:avLst/>
          </a:prstGeom>
        </p:spPr>
      </p:pic>
      <p:pic>
        <p:nvPicPr>
          <p:cNvPr id="228" name="bg object 228"/>
          <p:cNvPicPr/>
          <p:nvPr/>
        </p:nvPicPr>
        <p:blipFill>
          <a:blip r:embed="rId185" cstate="print"/>
          <a:stretch>
            <a:fillRect/>
          </a:stretch>
        </p:blipFill>
        <p:spPr>
          <a:xfrm>
            <a:off x="13515193" y="5986676"/>
            <a:ext cx="63702" cy="71364"/>
          </a:xfrm>
          <a:prstGeom prst="rect">
            <a:avLst/>
          </a:prstGeom>
        </p:spPr>
      </p:pic>
      <p:pic>
        <p:nvPicPr>
          <p:cNvPr id="229" name="bg object 229"/>
          <p:cNvPicPr/>
          <p:nvPr/>
        </p:nvPicPr>
        <p:blipFill>
          <a:blip r:embed="rId186" cstate="print"/>
          <a:stretch>
            <a:fillRect/>
          </a:stretch>
        </p:blipFill>
        <p:spPr>
          <a:xfrm>
            <a:off x="13622117" y="4291071"/>
            <a:ext cx="63796" cy="72377"/>
          </a:xfrm>
          <a:prstGeom prst="rect">
            <a:avLst/>
          </a:prstGeom>
        </p:spPr>
      </p:pic>
      <p:pic>
        <p:nvPicPr>
          <p:cNvPr id="230" name="bg object 230"/>
          <p:cNvPicPr/>
          <p:nvPr/>
        </p:nvPicPr>
        <p:blipFill>
          <a:blip r:embed="rId187" cstate="print"/>
          <a:stretch>
            <a:fillRect/>
          </a:stretch>
        </p:blipFill>
        <p:spPr>
          <a:xfrm>
            <a:off x="13820347" y="3930087"/>
            <a:ext cx="63705" cy="72377"/>
          </a:xfrm>
          <a:prstGeom prst="rect">
            <a:avLst/>
          </a:prstGeom>
        </p:spPr>
      </p:pic>
      <p:pic>
        <p:nvPicPr>
          <p:cNvPr id="231" name="bg object 231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14633702" y="3822572"/>
            <a:ext cx="63702" cy="72715"/>
          </a:xfrm>
          <a:prstGeom prst="rect">
            <a:avLst/>
          </a:prstGeom>
        </p:spPr>
      </p:pic>
      <p:pic>
        <p:nvPicPr>
          <p:cNvPr id="232" name="bg object 232"/>
          <p:cNvPicPr/>
          <p:nvPr/>
        </p:nvPicPr>
        <p:blipFill>
          <a:blip r:embed="rId188" cstate="print"/>
          <a:stretch>
            <a:fillRect/>
          </a:stretch>
        </p:blipFill>
        <p:spPr>
          <a:xfrm>
            <a:off x="14203069" y="6322434"/>
            <a:ext cx="63978" cy="72723"/>
          </a:xfrm>
          <a:prstGeom prst="rect">
            <a:avLst/>
          </a:prstGeom>
        </p:spPr>
      </p:pic>
      <p:pic>
        <p:nvPicPr>
          <p:cNvPr id="233" name="bg object 233"/>
          <p:cNvPicPr/>
          <p:nvPr/>
        </p:nvPicPr>
        <p:blipFill>
          <a:blip r:embed="rId189" cstate="print"/>
          <a:stretch>
            <a:fillRect/>
          </a:stretch>
        </p:blipFill>
        <p:spPr>
          <a:xfrm>
            <a:off x="13165053" y="7405386"/>
            <a:ext cx="63980" cy="72724"/>
          </a:xfrm>
          <a:prstGeom prst="rect">
            <a:avLst/>
          </a:prstGeom>
        </p:spPr>
      </p:pic>
      <p:pic>
        <p:nvPicPr>
          <p:cNvPr id="234" name="bg object 234"/>
          <p:cNvPicPr/>
          <p:nvPr/>
        </p:nvPicPr>
        <p:blipFill>
          <a:blip r:embed="rId190" cstate="print"/>
          <a:stretch>
            <a:fillRect/>
          </a:stretch>
        </p:blipFill>
        <p:spPr>
          <a:xfrm>
            <a:off x="12715509" y="9692020"/>
            <a:ext cx="63851" cy="72377"/>
          </a:xfrm>
          <a:prstGeom prst="rect">
            <a:avLst/>
          </a:prstGeom>
        </p:spPr>
      </p:pic>
      <p:pic>
        <p:nvPicPr>
          <p:cNvPr id="235" name="bg object 235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15056067" y="4229205"/>
            <a:ext cx="63977" cy="72724"/>
          </a:xfrm>
          <a:prstGeom prst="rect">
            <a:avLst/>
          </a:prstGeom>
        </p:spPr>
      </p:pic>
      <p:pic>
        <p:nvPicPr>
          <p:cNvPr id="236" name="bg object 236"/>
          <p:cNvPicPr/>
          <p:nvPr/>
        </p:nvPicPr>
        <p:blipFill>
          <a:blip r:embed="rId191" cstate="print"/>
          <a:stretch>
            <a:fillRect/>
          </a:stretch>
        </p:blipFill>
        <p:spPr>
          <a:xfrm>
            <a:off x="15705830" y="3397320"/>
            <a:ext cx="64173" cy="72724"/>
          </a:xfrm>
          <a:prstGeom prst="rect">
            <a:avLst/>
          </a:prstGeom>
        </p:spPr>
      </p:pic>
      <p:pic>
        <p:nvPicPr>
          <p:cNvPr id="237" name="bg object 237"/>
          <p:cNvPicPr/>
          <p:nvPr/>
        </p:nvPicPr>
        <p:blipFill>
          <a:blip r:embed="rId192" cstate="print"/>
          <a:stretch>
            <a:fillRect/>
          </a:stretch>
        </p:blipFill>
        <p:spPr>
          <a:xfrm>
            <a:off x="15872809" y="4102470"/>
            <a:ext cx="63843" cy="71710"/>
          </a:xfrm>
          <a:prstGeom prst="rect">
            <a:avLst/>
          </a:prstGeom>
        </p:spPr>
      </p:pic>
      <p:pic>
        <p:nvPicPr>
          <p:cNvPr id="238" name="bg object 238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15251893" y="6923673"/>
            <a:ext cx="63977" cy="72724"/>
          </a:xfrm>
          <a:prstGeom prst="rect">
            <a:avLst/>
          </a:prstGeom>
        </p:spPr>
      </p:pic>
      <p:pic>
        <p:nvPicPr>
          <p:cNvPr id="239" name="bg object 239"/>
          <p:cNvPicPr/>
          <p:nvPr/>
        </p:nvPicPr>
        <p:blipFill>
          <a:blip r:embed="rId193" cstate="print"/>
          <a:stretch>
            <a:fillRect/>
          </a:stretch>
        </p:blipFill>
        <p:spPr>
          <a:xfrm>
            <a:off x="14116374" y="8714178"/>
            <a:ext cx="63824" cy="72715"/>
          </a:xfrm>
          <a:prstGeom prst="rect">
            <a:avLst/>
          </a:prstGeom>
        </p:spPr>
      </p:pic>
      <p:sp>
        <p:nvSpPr>
          <p:cNvPr id="240" name="bg object 240"/>
          <p:cNvSpPr/>
          <p:nvPr/>
        </p:nvSpPr>
        <p:spPr>
          <a:xfrm>
            <a:off x="13825157" y="10259023"/>
            <a:ext cx="55880" cy="28575"/>
          </a:xfrm>
          <a:custGeom>
            <a:avLst/>
            <a:gdLst/>
            <a:ahLst/>
            <a:cxnLst/>
            <a:rect l="l" t="t" r="r" b="b"/>
            <a:pathLst>
              <a:path w="55880" h="28575">
                <a:moveTo>
                  <a:pt x="55571" y="27975"/>
                </a:moveTo>
                <a:lnTo>
                  <a:pt x="75" y="27975"/>
                </a:lnTo>
                <a:lnTo>
                  <a:pt x="0" y="26378"/>
                </a:lnTo>
                <a:lnTo>
                  <a:pt x="22432" y="0"/>
                </a:lnTo>
                <a:lnTo>
                  <a:pt x="36801" y="2524"/>
                </a:lnTo>
                <a:lnTo>
                  <a:pt x="47285" y="12087"/>
                </a:lnTo>
                <a:lnTo>
                  <a:pt x="54954" y="26268"/>
                </a:lnTo>
                <a:lnTo>
                  <a:pt x="55571" y="2797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41" name="bg object 241"/>
          <p:cNvPicPr/>
          <p:nvPr/>
        </p:nvPicPr>
        <p:blipFill>
          <a:blip r:embed="rId194" cstate="print"/>
          <a:stretch>
            <a:fillRect/>
          </a:stretch>
        </p:blipFill>
        <p:spPr>
          <a:xfrm>
            <a:off x="14596526" y="9076965"/>
            <a:ext cx="63981" cy="72377"/>
          </a:xfrm>
          <a:prstGeom prst="rect">
            <a:avLst/>
          </a:prstGeom>
        </p:spPr>
      </p:pic>
      <p:pic>
        <p:nvPicPr>
          <p:cNvPr id="242" name="bg object 242"/>
          <p:cNvPicPr/>
          <p:nvPr/>
        </p:nvPicPr>
        <p:blipFill>
          <a:blip r:embed="rId195" cstate="print"/>
          <a:stretch>
            <a:fillRect/>
          </a:stretch>
        </p:blipFill>
        <p:spPr>
          <a:xfrm>
            <a:off x="15913675" y="5536797"/>
            <a:ext cx="63834" cy="72724"/>
          </a:xfrm>
          <a:prstGeom prst="rect">
            <a:avLst/>
          </a:prstGeom>
        </p:spPr>
      </p:pic>
      <p:pic>
        <p:nvPicPr>
          <p:cNvPr id="243" name="bg object 243"/>
          <p:cNvPicPr/>
          <p:nvPr/>
        </p:nvPicPr>
        <p:blipFill>
          <a:blip r:embed="rId196" cstate="print"/>
          <a:stretch>
            <a:fillRect/>
          </a:stretch>
        </p:blipFill>
        <p:spPr>
          <a:xfrm>
            <a:off x="16568559" y="4516911"/>
            <a:ext cx="64053" cy="72377"/>
          </a:xfrm>
          <a:prstGeom prst="rect">
            <a:avLst/>
          </a:prstGeom>
        </p:spPr>
      </p:pic>
      <p:pic>
        <p:nvPicPr>
          <p:cNvPr id="244" name="bg object 244"/>
          <p:cNvPicPr/>
          <p:nvPr/>
        </p:nvPicPr>
        <p:blipFill>
          <a:blip r:embed="rId197" cstate="print"/>
          <a:stretch>
            <a:fillRect/>
          </a:stretch>
        </p:blipFill>
        <p:spPr>
          <a:xfrm>
            <a:off x="17028579" y="4184157"/>
            <a:ext cx="63824" cy="72715"/>
          </a:xfrm>
          <a:prstGeom prst="rect">
            <a:avLst/>
          </a:prstGeom>
        </p:spPr>
      </p:pic>
      <p:pic>
        <p:nvPicPr>
          <p:cNvPr id="245" name="bg object 245"/>
          <p:cNvPicPr/>
          <p:nvPr/>
        </p:nvPicPr>
        <p:blipFill>
          <a:blip r:embed="rId198" cstate="print"/>
          <a:stretch>
            <a:fillRect/>
          </a:stretch>
        </p:blipFill>
        <p:spPr>
          <a:xfrm>
            <a:off x="16295120" y="7530320"/>
            <a:ext cx="63826" cy="72723"/>
          </a:xfrm>
          <a:prstGeom prst="rect">
            <a:avLst/>
          </a:prstGeom>
        </p:spPr>
      </p:pic>
      <p:pic>
        <p:nvPicPr>
          <p:cNvPr id="246" name="bg object 246"/>
          <p:cNvPicPr/>
          <p:nvPr/>
        </p:nvPicPr>
        <p:blipFill>
          <a:blip r:embed="rId199" cstate="print"/>
          <a:stretch>
            <a:fillRect/>
          </a:stretch>
        </p:blipFill>
        <p:spPr>
          <a:xfrm>
            <a:off x="15645883" y="9233731"/>
            <a:ext cx="63788" cy="72715"/>
          </a:xfrm>
          <a:prstGeom prst="rect">
            <a:avLst/>
          </a:prstGeom>
        </p:spPr>
      </p:pic>
      <p:pic>
        <p:nvPicPr>
          <p:cNvPr id="247" name="bg object 247"/>
          <p:cNvPicPr/>
          <p:nvPr/>
        </p:nvPicPr>
        <p:blipFill>
          <a:blip r:embed="rId200" cstate="print"/>
          <a:stretch>
            <a:fillRect/>
          </a:stretch>
        </p:blipFill>
        <p:spPr>
          <a:xfrm>
            <a:off x="18122580" y="4647251"/>
            <a:ext cx="63703" cy="72715"/>
          </a:xfrm>
          <a:prstGeom prst="rect">
            <a:avLst/>
          </a:prstGeom>
        </p:spPr>
      </p:pic>
      <p:pic>
        <p:nvPicPr>
          <p:cNvPr id="248" name="bg object 248"/>
          <p:cNvPicPr/>
          <p:nvPr/>
        </p:nvPicPr>
        <p:blipFill>
          <a:blip r:embed="rId201" cstate="print"/>
          <a:stretch>
            <a:fillRect/>
          </a:stretch>
        </p:blipFill>
        <p:spPr>
          <a:xfrm>
            <a:off x="17603576" y="7078638"/>
            <a:ext cx="63710" cy="72715"/>
          </a:xfrm>
          <a:prstGeom prst="rect">
            <a:avLst/>
          </a:prstGeom>
        </p:spPr>
      </p:pic>
      <p:sp>
        <p:nvSpPr>
          <p:cNvPr id="249" name="bg object 249"/>
          <p:cNvSpPr/>
          <p:nvPr/>
        </p:nvSpPr>
        <p:spPr>
          <a:xfrm>
            <a:off x="18282966" y="7700090"/>
            <a:ext cx="5080" cy="28575"/>
          </a:xfrm>
          <a:custGeom>
            <a:avLst/>
            <a:gdLst/>
            <a:ahLst/>
            <a:cxnLst/>
            <a:rect l="l" t="t" r="r" b="b"/>
            <a:pathLst>
              <a:path w="5080" h="28575">
                <a:moveTo>
                  <a:pt x="5034" y="28322"/>
                </a:moveTo>
                <a:lnTo>
                  <a:pt x="0" y="15774"/>
                </a:lnTo>
                <a:lnTo>
                  <a:pt x="260" y="11798"/>
                </a:lnTo>
                <a:lnTo>
                  <a:pt x="5034" y="0"/>
                </a:lnTo>
                <a:lnTo>
                  <a:pt x="5034" y="2832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0" name="bg object 250"/>
          <p:cNvPicPr/>
          <p:nvPr/>
        </p:nvPicPr>
        <p:blipFill>
          <a:blip r:embed="rId202" cstate="print"/>
          <a:stretch>
            <a:fillRect/>
          </a:stretch>
        </p:blipFill>
        <p:spPr>
          <a:xfrm>
            <a:off x="17126494" y="9693822"/>
            <a:ext cx="63919" cy="72715"/>
          </a:xfrm>
          <a:prstGeom prst="rect">
            <a:avLst/>
          </a:prstGeom>
        </p:spPr>
      </p:pic>
      <p:pic>
        <p:nvPicPr>
          <p:cNvPr id="251" name="bg object 251"/>
          <p:cNvPicPr/>
          <p:nvPr/>
        </p:nvPicPr>
        <p:blipFill>
          <a:blip r:embed="rId203" cstate="print"/>
          <a:stretch>
            <a:fillRect/>
          </a:stretch>
        </p:blipFill>
        <p:spPr>
          <a:xfrm>
            <a:off x="17790391" y="9144237"/>
            <a:ext cx="63703" cy="72715"/>
          </a:xfrm>
          <a:prstGeom prst="rect">
            <a:avLst/>
          </a:prstGeom>
        </p:spPr>
      </p:pic>
      <p:pic>
        <p:nvPicPr>
          <p:cNvPr id="252" name="bg object 252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4983129" y="3308078"/>
            <a:ext cx="99046" cy="111040"/>
          </a:xfrm>
          <a:prstGeom prst="rect">
            <a:avLst/>
          </a:prstGeom>
        </p:spPr>
      </p:pic>
      <p:pic>
        <p:nvPicPr>
          <p:cNvPr id="253" name="bg object 253"/>
          <p:cNvPicPr/>
          <p:nvPr/>
        </p:nvPicPr>
        <p:blipFill>
          <a:blip r:embed="rId204" cstate="print"/>
          <a:stretch>
            <a:fillRect/>
          </a:stretch>
        </p:blipFill>
        <p:spPr>
          <a:xfrm>
            <a:off x="4748086" y="3423748"/>
            <a:ext cx="97684" cy="110895"/>
          </a:xfrm>
          <a:prstGeom prst="rect">
            <a:avLst/>
          </a:prstGeom>
        </p:spPr>
      </p:pic>
      <p:pic>
        <p:nvPicPr>
          <p:cNvPr id="254" name="bg object 254"/>
          <p:cNvPicPr/>
          <p:nvPr/>
        </p:nvPicPr>
        <p:blipFill>
          <a:blip r:embed="rId205" cstate="print"/>
          <a:stretch>
            <a:fillRect/>
          </a:stretch>
        </p:blipFill>
        <p:spPr>
          <a:xfrm>
            <a:off x="2432330" y="4049689"/>
            <a:ext cx="99262" cy="109926"/>
          </a:xfrm>
          <a:prstGeom prst="rect">
            <a:avLst/>
          </a:prstGeom>
        </p:spPr>
      </p:pic>
      <p:pic>
        <p:nvPicPr>
          <p:cNvPr id="255" name="bg object 255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3149017" y="4563415"/>
            <a:ext cx="98866" cy="110639"/>
          </a:xfrm>
          <a:prstGeom prst="rect">
            <a:avLst/>
          </a:prstGeom>
        </p:spPr>
      </p:pic>
      <p:pic>
        <p:nvPicPr>
          <p:cNvPr id="256" name="bg object 256"/>
          <p:cNvPicPr/>
          <p:nvPr/>
        </p:nvPicPr>
        <p:blipFill>
          <a:blip r:embed="rId206" cstate="print"/>
          <a:stretch>
            <a:fillRect/>
          </a:stretch>
        </p:blipFill>
        <p:spPr>
          <a:xfrm>
            <a:off x="5154329" y="3957782"/>
            <a:ext cx="99046" cy="110134"/>
          </a:xfrm>
          <a:prstGeom prst="rect">
            <a:avLst/>
          </a:prstGeom>
        </p:spPr>
      </p:pic>
      <p:pic>
        <p:nvPicPr>
          <p:cNvPr id="257" name="bg object 257"/>
          <p:cNvPicPr/>
          <p:nvPr/>
        </p:nvPicPr>
        <p:blipFill>
          <a:blip r:embed="rId207" cstate="print"/>
          <a:stretch>
            <a:fillRect/>
          </a:stretch>
        </p:blipFill>
        <p:spPr>
          <a:xfrm>
            <a:off x="4280908" y="5571024"/>
            <a:ext cx="99046" cy="110810"/>
          </a:xfrm>
          <a:prstGeom prst="rect">
            <a:avLst/>
          </a:prstGeom>
        </p:spPr>
      </p:pic>
      <p:pic>
        <p:nvPicPr>
          <p:cNvPr id="258" name="bg object 258"/>
          <p:cNvPicPr/>
          <p:nvPr/>
        </p:nvPicPr>
        <p:blipFill>
          <a:blip r:embed="rId208" cstate="print"/>
          <a:stretch>
            <a:fillRect/>
          </a:stretch>
        </p:blipFill>
        <p:spPr>
          <a:xfrm>
            <a:off x="4390068" y="6265626"/>
            <a:ext cx="98875" cy="111038"/>
          </a:xfrm>
          <a:prstGeom prst="rect">
            <a:avLst/>
          </a:prstGeom>
        </p:spPr>
      </p:pic>
      <p:pic>
        <p:nvPicPr>
          <p:cNvPr id="259" name="bg object 259"/>
          <p:cNvPicPr/>
          <p:nvPr/>
        </p:nvPicPr>
        <p:blipFill>
          <a:blip r:embed="rId209" cstate="print"/>
          <a:stretch>
            <a:fillRect/>
          </a:stretch>
        </p:blipFill>
        <p:spPr>
          <a:xfrm>
            <a:off x="2825838" y="3772109"/>
            <a:ext cx="97177" cy="110861"/>
          </a:xfrm>
          <a:prstGeom prst="rect">
            <a:avLst/>
          </a:prstGeom>
        </p:spPr>
      </p:pic>
      <p:pic>
        <p:nvPicPr>
          <p:cNvPr id="260" name="bg object 260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4939711" y="6129281"/>
            <a:ext cx="98866" cy="110640"/>
          </a:xfrm>
          <a:prstGeom prst="rect">
            <a:avLst/>
          </a:prstGeom>
        </p:spPr>
      </p:pic>
      <p:pic>
        <p:nvPicPr>
          <p:cNvPr id="261" name="bg object 261"/>
          <p:cNvPicPr/>
          <p:nvPr/>
        </p:nvPicPr>
        <p:blipFill>
          <a:blip r:embed="rId210" cstate="print"/>
          <a:stretch>
            <a:fillRect/>
          </a:stretch>
        </p:blipFill>
        <p:spPr>
          <a:xfrm>
            <a:off x="5850976" y="7599552"/>
            <a:ext cx="98867" cy="110692"/>
          </a:xfrm>
          <a:prstGeom prst="rect">
            <a:avLst/>
          </a:prstGeom>
        </p:spPr>
      </p:pic>
      <p:pic>
        <p:nvPicPr>
          <p:cNvPr id="262" name="bg object 262"/>
          <p:cNvPicPr/>
          <p:nvPr/>
        </p:nvPicPr>
        <p:blipFill>
          <a:blip r:embed="rId211" cstate="print"/>
          <a:stretch>
            <a:fillRect/>
          </a:stretch>
        </p:blipFill>
        <p:spPr>
          <a:xfrm>
            <a:off x="4276702" y="3849160"/>
            <a:ext cx="98709" cy="110641"/>
          </a:xfrm>
          <a:prstGeom prst="rect">
            <a:avLst/>
          </a:prstGeom>
        </p:spPr>
      </p:pic>
      <p:pic>
        <p:nvPicPr>
          <p:cNvPr id="263" name="bg object 263"/>
          <p:cNvPicPr/>
          <p:nvPr/>
        </p:nvPicPr>
        <p:blipFill>
          <a:blip r:embed="rId212" cstate="print"/>
          <a:stretch>
            <a:fillRect/>
          </a:stretch>
        </p:blipFill>
        <p:spPr>
          <a:xfrm>
            <a:off x="2962966" y="4836705"/>
            <a:ext cx="99300" cy="111041"/>
          </a:xfrm>
          <a:prstGeom prst="rect">
            <a:avLst/>
          </a:prstGeom>
        </p:spPr>
      </p:pic>
      <p:pic>
        <p:nvPicPr>
          <p:cNvPr id="264" name="bg object 264"/>
          <p:cNvPicPr/>
          <p:nvPr/>
        </p:nvPicPr>
        <p:blipFill>
          <a:blip r:embed="rId213" cstate="print"/>
          <a:stretch>
            <a:fillRect/>
          </a:stretch>
        </p:blipFill>
        <p:spPr>
          <a:xfrm>
            <a:off x="4367795" y="4170850"/>
            <a:ext cx="99261" cy="178520"/>
          </a:xfrm>
          <a:prstGeom prst="rect">
            <a:avLst/>
          </a:prstGeom>
        </p:spPr>
      </p:pic>
      <p:pic>
        <p:nvPicPr>
          <p:cNvPr id="265" name="bg object 265"/>
          <p:cNvPicPr/>
          <p:nvPr/>
        </p:nvPicPr>
        <p:blipFill>
          <a:blip r:embed="rId214" cstate="print"/>
          <a:stretch>
            <a:fillRect/>
          </a:stretch>
        </p:blipFill>
        <p:spPr>
          <a:xfrm>
            <a:off x="3988366" y="5223423"/>
            <a:ext cx="99046" cy="110642"/>
          </a:xfrm>
          <a:prstGeom prst="rect">
            <a:avLst/>
          </a:prstGeom>
        </p:spPr>
      </p:pic>
      <p:pic>
        <p:nvPicPr>
          <p:cNvPr id="266" name="bg object 266"/>
          <p:cNvPicPr/>
          <p:nvPr/>
        </p:nvPicPr>
        <p:blipFill>
          <a:blip r:embed="rId215" cstate="print"/>
          <a:stretch>
            <a:fillRect/>
          </a:stretch>
        </p:blipFill>
        <p:spPr>
          <a:xfrm>
            <a:off x="3207838" y="6282097"/>
            <a:ext cx="99261" cy="110893"/>
          </a:xfrm>
          <a:prstGeom prst="rect">
            <a:avLst/>
          </a:prstGeom>
        </p:spPr>
      </p:pic>
      <p:pic>
        <p:nvPicPr>
          <p:cNvPr id="267" name="bg object 267"/>
          <p:cNvPicPr/>
          <p:nvPr/>
        </p:nvPicPr>
        <p:blipFill>
          <a:blip r:embed="rId216" cstate="print"/>
          <a:stretch>
            <a:fillRect/>
          </a:stretch>
        </p:blipFill>
        <p:spPr>
          <a:xfrm>
            <a:off x="2761131" y="7349086"/>
            <a:ext cx="98792" cy="110642"/>
          </a:xfrm>
          <a:prstGeom prst="rect">
            <a:avLst/>
          </a:prstGeom>
        </p:spPr>
      </p:pic>
      <p:pic>
        <p:nvPicPr>
          <p:cNvPr id="268" name="bg object 268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4051872" y="5618043"/>
            <a:ext cx="98866" cy="110692"/>
          </a:xfrm>
          <a:prstGeom prst="rect">
            <a:avLst/>
          </a:prstGeom>
        </p:spPr>
      </p:pic>
      <p:pic>
        <p:nvPicPr>
          <p:cNvPr id="269" name="bg object 269"/>
          <p:cNvPicPr/>
          <p:nvPr/>
        </p:nvPicPr>
        <p:blipFill>
          <a:blip r:embed="rId217" cstate="print"/>
          <a:stretch>
            <a:fillRect/>
          </a:stretch>
        </p:blipFill>
        <p:spPr>
          <a:xfrm>
            <a:off x="2977769" y="9558584"/>
            <a:ext cx="98924" cy="110893"/>
          </a:xfrm>
          <a:prstGeom prst="rect">
            <a:avLst/>
          </a:prstGeom>
        </p:spPr>
      </p:pic>
      <p:pic>
        <p:nvPicPr>
          <p:cNvPr id="270" name="bg object 270"/>
          <p:cNvPicPr/>
          <p:nvPr/>
        </p:nvPicPr>
        <p:blipFill>
          <a:blip r:embed="rId217" cstate="print"/>
          <a:stretch>
            <a:fillRect/>
          </a:stretch>
        </p:blipFill>
        <p:spPr>
          <a:xfrm>
            <a:off x="5329519" y="4304792"/>
            <a:ext cx="98924" cy="110896"/>
          </a:xfrm>
          <a:prstGeom prst="rect">
            <a:avLst/>
          </a:prstGeom>
        </p:spPr>
      </p:pic>
      <p:pic>
        <p:nvPicPr>
          <p:cNvPr id="271" name="bg object 271"/>
          <p:cNvPicPr/>
          <p:nvPr/>
        </p:nvPicPr>
        <p:blipFill>
          <a:blip r:embed="rId218" cstate="print"/>
          <a:stretch>
            <a:fillRect/>
          </a:stretch>
        </p:blipFill>
        <p:spPr>
          <a:xfrm>
            <a:off x="5337328" y="3978392"/>
            <a:ext cx="99008" cy="111149"/>
          </a:xfrm>
          <a:prstGeom prst="rect">
            <a:avLst/>
          </a:prstGeom>
        </p:spPr>
      </p:pic>
      <p:pic>
        <p:nvPicPr>
          <p:cNvPr id="272" name="bg object 272"/>
          <p:cNvPicPr/>
          <p:nvPr/>
        </p:nvPicPr>
        <p:blipFill>
          <a:blip r:embed="rId219" cstate="print"/>
          <a:stretch>
            <a:fillRect/>
          </a:stretch>
        </p:blipFill>
        <p:spPr>
          <a:xfrm>
            <a:off x="4876203" y="8474261"/>
            <a:ext cx="98793" cy="110463"/>
          </a:xfrm>
          <a:prstGeom prst="rect">
            <a:avLst/>
          </a:prstGeom>
        </p:spPr>
      </p:pic>
      <p:pic>
        <p:nvPicPr>
          <p:cNvPr id="273" name="bg object 273"/>
          <p:cNvPicPr/>
          <p:nvPr/>
        </p:nvPicPr>
        <p:blipFill>
          <a:blip r:embed="rId220" cstate="print"/>
          <a:stretch>
            <a:fillRect/>
          </a:stretch>
        </p:blipFill>
        <p:spPr>
          <a:xfrm>
            <a:off x="5669731" y="6497980"/>
            <a:ext cx="98708" cy="110640"/>
          </a:xfrm>
          <a:prstGeom prst="rect">
            <a:avLst/>
          </a:prstGeom>
        </p:spPr>
      </p:pic>
      <p:pic>
        <p:nvPicPr>
          <p:cNvPr id="274" name="bg object 274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5304337" y="6635019"/>
            <a:ext cx="98866" cy="110640"/>
          </a:xfrm>
          <a:prstGeom prst="rect">
            <a:avLst/>
          </a:prstGeom>
        </p:spPr>
      </p:pic>
      <p:pic>
        <p:nvPicPr>
          <p:cNvPr id="275" name="bg object 275"/>
          <p:cNvPicPr/>
          <p:nvPr/>
        </p:nvPicPr>
        <p:blipFill>
          <a:blip r:embed="rId221" cstate="print"/>
          <a:stretch>
            <a:fillRect/>
          </a:stretch>
        </p:blipFill>
        <p:spPr>
          <a:xfrm>
            <a:off x="3045864" y="10041151"/>
            <a:ext cx="98708" cy="110641"/>
          </a:xfrm>
          <a:prstGeom prst="rect">
            <a:avLst/>
          </a:prstGeom>
        </p:spPr>
      </p:pic>
      <p:pic>
        <p:nvPicPr>
          <p:cNvPr id="276" name="bg object 276"/>
          <p:cNvPicPr/>
          <p:nvPr/>
        </p:nvPicPr>
        <p:blipFill>
          <a:blip r:embed="rId222" cstate="print"/>
          <a:stretch>
            <a:fillRect/>
          </a:stretch>
        </p:blipFill>
        <p:spPr>
          <a:xfrm>
            <a:off x="3346215" y="8639860"/>
            <a:ext cx="98792" cy="110641"/>
          </a:xfrm>
          <a:prstGeom prst="rect">
            <a:avLst/>
          </a:prstGeom>
        </p:spPr>
      </p:pic>
      <p:pic>
        <p:nvPicPr>
          <p:cNvPr id="277" name="bg object 277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3511841" y="8167758"/>
            <a:ext cx="98866" cy="110692"/>
          </a:xfrm>
          <a:prstGeom prst="rect">
            <a:avLst/>
          </a:prstGeom>
        </p:spPr>
      </p:pic>
      <p:pic>
        <p:nvPicPr>
          <p:cNvPr id="278" name="bg object 278"/>
          <p:cNvPicPr/>
          <p:nvPr/>
        </p:nvPicPr>
        <p:blipFill>
          <a:blip r:embed="rId223" cstate="print"/>
          <a:stretch>
            <a:fillRect/>
          </a:stretch>
        </p:blipFill>
        <p:spPr>
          <a:xfrm>
            <a:off x="5267046" y="10189854"/>
            <a:ext cx="99008" cy="97144"/>
          </a:xfrm>
          <a:prstGeom prst="rect">
            <a:avLst/>
          </a:prstGeom>
        </p:spPr>
      </p:pic>
      <p:pic>
        <p:nvPicPr>
          <p:cNvPr id="279" name="bg object 279"/>
          <p:cNvPicPr/>
          <p:nvPr/>
        </p:nvPicPr>
        <p:blipFill>
          <a:blip r:embed="rId224" cstate="print"/>
          <a:stretch>
            <a:fillRect/>
          </a:stretch>
        </p:blipFill>
        <p:spPr>
          <a:xfrm>
            <a:off x="5441898" y="9265125"/>
            <a:ext cx="98866" cy="110691"/>
          </a:xfrm>
          <a:prstGeom prst="rect">
            <a:avLst/>
          </a:prstGeom>
        </p:spPr>
      </p:pic>
      <p:pic>
        <p:nvPicPr>
          <p:cNvPr id="280" name="bg object 280"/>
          <p:cNvPicPr/>
          <p:nvPr/>
        </p:nvPicPr>
        <p:blipFill>
          <a:blip r:embed="rId225" cstate="print"/>
          <a:stretch>
            <a:fillRect/>
          </a:stretch>
        </p:blipFill>
        <p:spPr>
          <a:xfrm>
            <a:off x="6602841" y="8879261"/>
            <a:ext cx="99081" cy="110944"/>
          </a:xfrm>
          <a:prstGeom prst="rect">
            <a:avLst/>
          </a:prstGeom>
        </p:spPr>
      </p:pic>
      <p:pic>
        <p:nvPicPr>
          <p:cNvPr id="281" name="bg object 281"/>
          <p:cNvPicPr/>
          <p:nvPr/>
        </p:nvPicPr>
        <p:blipFill>
          <a:blip r:embed="rId226" cstate="print"/>
          <a:stretch>
            <a:fillRect/>
          </a:stretch>
        </p:blipFill>
        <p:spPr>
          <a:xfrm>
            <a:off x="6998270" y="7104373"/>
            <a:ext cx="99514" cy="110461"/>
          </a:xfrm>
          <a:prstGeom prst="rect">
            <a:avLst/>
          </a:prstGeom>
        </p:spPr>
      </p:pic>
      <p:pic>
        <p:nvPicPr>
          <p:cNvPr id="282" name="bg object 282"/>
          <p:cNvPicPr/>
          <p:nvPr/>
        </p:nvPicPr>
        <p:blipFill>
          <a:blip r:embed="rId227" cstate="print"/>
          <a:stretch>
            <a:fillRect/>
          </a:stretch>
        </p:blipFill>
        <p:spPr>
          <a:xfrm>
            <a:off x="7144455" y="4709707"/>
            <a:ext cx="98709" cy="110811"/>
          </a:xfrm>
          <a:prstGeom prst="rect">
            <a:avLst/>
          </a:prstGeom>
        </p:spPr>
      </p:pic>
      <p:pic>
        <p:nvPicPr>
          <p:cNvPr id="283" name="bg object 283"/>
          <p:cNvPicPr/>
          <p:nvPr/>
        </p:nvPicPr>
        <p:blipFill>
          <a:blip r:embed="rId228" cstate="print"/>
          <a:stretch>
            <a:fillRect/>
          </a:stretch>
        </p:blipFill>
        <p:spPr>
          <a:xfrm>
            <a:off x="7242371" y="3424002"/>
            <a:ext cx="99299" cy="111038"/>
          </a:xfrm>
          <a:prstGeom prst="rect">
            <a:avLst/>
          </a:prstGeom>
        </p:spPr>
      </p:pic>
      <p:pic>
        <p:nvPicPr>
          <p:cNvPr id="284" name="bg object 284"/>
          <p:cNvPicPr/>
          <p:nvPr/>
        </p:nvPicPr>
        <p:blipFill>
          <a:blip r:embed="rId229" cstate="print"/>
          <a:stretch>
            <a:fillRect/>
          </a:stretch>
        </p:blipFill>
        <p:spPr>
          <a:xfrm>
            <a:off x="8124490" y="5803142"/>
            <a:ext cx="112837" cy="116935"/>
          </a:xfrm>
          <a:prstGeom prst="rect">
            <a:avLst/>
          </a:prstGeom>
        </p:spPr>
      </p:pic>
      <p:pic>
        <p:nvPicPr>
          <p:cNvPr id="285" name="bg object 285"/>
          <p:cNvPicPr/>
          <p:nvPr/>
        </p:nvPicPr>
        <p:blipFill>
          <a:blip r:embed="rId230" cstate="print"/>
          <a:stretch>
            <a:fillRect/>
          </a:stretch>
        </p:blipFill>
        <p:spPr>
          <a:xfrm>
            <a:off x="7805229" y="7331761"/>
            <a:ext cx="98708" cy="111038"/>
          </a:xfrm>
          <a:prstGeom prst="rect">
            <a:avLst/>
          </a:prstGeom>
        </p:spPr>
      </p:pic>
      <p:pic>
        <p:nvPicPr>
          <p:cNvPr id="286" name="bg object 286"/>
          <p:cNvPicPr/>
          <p:nvPr/>
        </p:nvPicPr>
        <p:blipFill>
          <a:blip r:embed="rId231" cstate="print"/>
          <a:stretch>
            <a:fillRect/>
          </a:stretch>
        </p:blipFill>
        <p:spPr>
          <a:xfrm>
            <a:off x="7671658" y="9324682"/>
            <a:ext cx="98924" cy="110715"/>
          </a:xfrm>
          <a:prstGeom prst="rect">
            <a:avLst/>
          </a:prstGeom>
        </p:spPr>
      </p:pic>
      <p:pic>
        <p:nvPicPr>
          <p:cNvPr id="287" name="bg object 287"/>
          <p:cNvPicPr/>
          <p:nvPr/>
        </p:nvPicPr>
        <p:blipFill>
          <a:blip r:embed="rId232" cstate="print"/>
          <a:stretch>
            <a:fillRect/>
          </a:stretch>
        </p:blipFill>
        <p:spPr>
          <a:xfrm>
            <a:off x="9494835" y="7550994"/>
            <a:ext cx="98867" cy="110639"/>
          </a:xfrm>
          <a:prstGeom prst="rect">
            <a:avLst/>
          </a:prstGeom>
        </p:spPr>
      </p:pic>
      <p:pic>
        <p:nvPicPr>
          <p:cNvPr id="288" name="bg object 288"/>
          <p:cNvPicPr/>
          <p:nvPr/>
        </p:nvPicPr>
        <p:blipFill>
          <a:blip r:embed="rId233" cstate="print"/>
          <a:stretch>
            <a:fillRect/>
          </a:stretch>
        </p:blipFill>
        <p:spPr>
          <a:xfrm>
            <a:off x="9568890" y="4711078"/>
            <a:ext cx="98709" cy="110640"/>
          </a:xfrm>
          <a:prstGeom prst="rect">
            <a:avLst/>
          </a:prstGeom>
        </p:spPr>
      </p:pic>
      <p:pic>
        <p:nvPicPr>
          <p:cNvPr id="289" name="bg object 289"/>
          <p:cNvPicPr/>
          <p:nvPr/>
        </p:nvPicPr>
        <p:blipFill>
          <a:blip r:embed="rId234" cstate="print"/>
          <a:stretch>
            <a:fillRect/>
          </a:stretch>
        </p:blipFill>
        <p:spPr>
          <a:xfrm>
            <a:off x="9670194" y="3787642"/>
            <a:ext cx="99262" cy="110897"/>
          </a:xfrm>
          <a:prstGeom prst="rect">
            <a:avLst/>
          </a:prstGeom>
        </p:spPr>
      </p:pic>
      <p:pic>
        <p:nvPicPr>
          <p:cNvPr id="290" name="bg object 290"/>
          <p:cNvPicPr/>
          <p:nvPr/>
        </p:nvPicPr>
        <p:blipFill>
          <a:blip r:embed="rId235" cstate="print"/>
          <a:stretch>
            <a:fillRect/>
          </a:stretch>
        </p:blipFill>
        <p:spPr>
          <a:xfrm>
            <a:off x="10866842" y="3512201"/>
            <a:ext cx="98876" cy="110642"/>
          </a:xfrm>
          <a:prstGeom prst="rect">
            <a:avLst/>
          </a:prstGeom>
        </p:spPr>
      </p:pic>
      <p:pic>
        <p:nvPicPr>
          <p:cNvPr id="291" name="bg object 291"/>
          <p:cNvPicPr/>
          <p:nvPr/>
        </p:nvPicPr>
        <p:blipFill>
          <a:blip r:embed="rId236" cstate="print"/>
          <a:stretch>
            <a:fillRect/>
          </a:stretch>
        </p:blipFill>
        <p:spPr>
          <a:xfrm>
            <a:off x="10473549" y="5645072"/>
            <a:ext cx="98793" cy="110641"/>
          </a:xfrm>
          <a:prstGeom prst="rect">
            <a:avLst/>
          </a:prstGeom>
        </p:spPr>
      </p:pic>
      <p:sp>
        <p:nvSpPr>
          <p:cNvPr id="292" name="bg object 292"/>
          <p:cNvSpPr/>
          <p:nvPr/>
        </p:nvSpPr>
        <p:spPr>
          <a:xfrm>
            <a:off x="10056986" y="8071880"/>
            <a:ext cx="240029" cy="259715"/>
          </a:xfrm>
          <a:custGeom>
            <a:avLst/>
            <a:gdLst/>
            <a:ahLst/>
            <a:cxnLst/>
            <a:rect l="l" t="t" r="r" b="b"/>
            <a:pathLst>
              <a:path w="240029" h="259715">
                <a:moveTo>
                  <a:pt x="193615" y="259480"/>
                </a:moveTo>
                <a:lnTo>
                  <a:pt x="158712" y="244133"/>
                </a:lnTo>
                <a:lnTo>
                  <a:pt x="155751" y="239270"/>
                </a:lnTo>
                <a:lnTo>
                  <a:pt x="153595" y="244451"/>
                </a:lnTo>
                <a:lnTo>
                  <a:pt x="150332" y="248800"/>
                </a:lnTo>
                <a:lnTo>
                  <a:pt x="141589" y="255835"/>
                </a:lnTo>
                <a:lnTo>
                  <a:pt x="136643" y="258093"/>
                </a:lnTo>
                <a:lnTo>
                  <a:pt x="131122" y="259091"/>
                </a:lnTo>
                <a:lnTo>
                  <a:pt x="91907" y="251837"/>
                </a:lnTo>
                <a:lnTo>
                  <a:pt x="51679" y="228984"/>
                </a:lnTo>
                <a:lnTo>
                  <a:pt x="21137" y="197010"/>
                </a:lnTo>
                <a:lnTo>
                  <a:pt x="10981" y="162388"/>
                </a:lnTo>
                <a:lnTo>
                  <a:pt x="10099" y="134562"/>
                </a:lnTo>
                <a:lnTo>
                  <a:pt x="4374" y="113211"/>
                </a:lnTo>
                <a:lnTo>
                  <a:pt x="0" y="90171"/>
                </a:lnTo>
                <a:lnTo>
                  <a:pt x="3172" y="57276"/>
                </a:lnTo>
                <a:lnTo>
                  <a:pt x="5404" y="48080"/>
                </a:lnTo>
                <a:lnTo>
                  <a:pt x="30019" y="13993"/>
                </a:lnTo>
                <a:lnTo>
                  <a:pt x="69671" y="0"/>
                </a:lnTo>
                <a:lnTo>
                  <a:pt x="79166" y="296"/>
                </a:lnTo>
                <a:lnTo>
                  <a:pt x="116041" y="10575"/>
                </a:lnTo>
                <a:lnTo>
                  <a:pt x="149413" y="37836"/>
                </a:lnTo>
                <a:lnTo>
                  <a:pt x="167163" y="77098"/>
                </a:lnTo>
                <a:lnTo>
                  <a:pt x="169140" y="116439"/>
                </a:lnTo>
                <a:lnTo>
                  <a:pt x="168646" y="136110"/>
                </a:lnTo>
                <a:lnTo>
                  <a:pt x="167163" y="155781"/>
                </a:lnTo>
                <a:lnTo>
                  <a:pt x="181834" y="151990"/>
                </a:lnTo>
                <a:lnTo>
                  <a:pt x="197574" y="156982"/>
                </a:lnTo>
                <a:lnTo>
                  <a:pt x="213877" y="166930"/>
                </a:lnTo>
                <a:lnTo>
                  <a:pt x="230237" y="178004"/>
                </a:lnTo>
                <a:lnTo>
                  <a:pt x="239539" y="193264"/>
                </a:lnTo>
                <a:lnTo>
                  <a:pt x="237521" y="214493"/>
                </a:lnTo>
                <a:lnTo>
                  <a:pt x="227957" y="235947"/>
                </a:lnTo>
                <a:lnTo>
                  <a:pt x="214619" y="251883"/>
                </a:lnTo>
                <a:lnTo>
                  <a:pt x="209926" y="255106"/>
                </a:lnTo>
                <a:lnTo>
                  <a:pt x="204786" y="257270"/>
                </a:lnTo>
                <a:lnTo>
                  <a:pt x="193615" y="25948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3" name="bg object 293"/>
          <p:cNvPicPr/>
          <p:nvPr/>
        </p:nvPicPr>
        <p:blipFill>
          <a:blip r:embed="rId237" cstate="print"/>
          <a:stretch>
            <a:fillRect/>
          </a:stretch>
        </p:blipFill>
        <p:spPr>
          <a:xfrm>
            <a:off x="11530786" y="8344946"/>
            <a:ext cx="98707" cy="110642"/>
          </a:xfrm>
          <a:prstGeom prst="rect">
            <a:avLst/>
          </a:prstGeom>
        </p:spPr>
      </p:pic>
      <p:pic>
        <p:nvPicPr>
          <p:cNvPr id="294" name="bg object 294"/>
          <p:cNvPicPr/>
          <p:nvPr/>
        </p:nvPicPr>
        <p:blipFill>
          <a:blip r:embed="rId238" cstate="print"/>
          <a:stretch>
            <a:fillRect/>
          </a:stretch>
        </p:blipFill>
        <p:spPr>
          <a:xfrm>
            <a:off x="11539196" y="6566893"/>
            <a:ext cx="98791" cy="111292"/>
          </a:xfrm>
          <a:prstGeom prst="rect">
            <a:avLst/>
          </a:prstGeom>
        </p:spPr>
      </p:pic>
      <p:pic>
        <p:nvPicPr>
          <p:cNvPr id="295" name="bg object 295"/>
          <p:cNvPicPr/>
          <p:nvPr/>
        </p:nvPicPr>
        <p:blipFill>
          <a:blip r:embed="rId239" cstate="print"/>
          <a:stretch>
            <a:fillRect/>
          </a:stretch>
        </p:blipFill>
        <p:spPr>
          <a:xfrm>
            <a:off x="11760254" y="4221387"/>
            <a:ext cx="99299" cy="110811"/>
          </a:xfrm>
          <a:prstGeom prst="rect">
            <a:avLst/>
          </a:prstGeom>
        </p:spPr>
      </p:pic>
      <p:pic>
        <p:nvPicPr>
          <p:cNvPr id="296" name="bg object 296"/>
          <p:cNvPicPr/>
          <p:nvPr/>
        </p:nvPicPr>
        <p:blipFill>
          <a:blip r:embed="rId240" cstate="print"/>
          <a:stretch>
            <a:fillRect/>
          </a:stretch>
        </p:blipFill>
        <p:spPr>
          <a:xfrm>
            <a:off x="13045589" y="4130860"/>
            <a:ext cx="98866" cy="110692"/>
          </a:xfrm>
          <a:prstGeom prst="rect">
            <a:avLst/>
          </a:prstGeom>
        </p:spPr>
      </p:pic>
      <p:pic>
        <p:nvPicPr>
          <p:cNvPr id="297" name="bg object 297"/>
          <p:cNvPicPr/>
          <p:nvPr/>
        </p:nvPicPr>
        <p:blipFill>
          <a:blip r:embed="rId241" cstate="print"/>
          <a:stretch>
            <a:fillRect/>
          </a:stretch>
        </p:blipFill>
        <p:spPr>
          <a:xfrm>
            <a:off x="12949477" y="7116817"/>
            <a:ext cx="98866" cy="110515"/>
          </a:xfrm>
          <a:prstGeom prst="rect">
            <a:avLst/>
          </a:prstGeom>
        </p:spPr>
      </p:pic>
      <p:pic>
        <p:nvPicPr>
          <p:cNvPr id="298" name="bg object 298"/>
          <p:cNvPicPr/>
          <p:nvPr/>
        </p:nvPicPr>
        <p:blipFill>
          <a:blip r:embed="rId242" cstate="print"/>
          <a:stretch>
            <a:fillRect/>
          </a:stretch>
        </p:blipFill>
        <p:spPr>
          <a:xfrm>
            <a:off x="12887003" y="8665180"/>
            <a:ext cx="98866" cy="110640"/>
          </a:xfrm>
          <a:prstGeom prst="rect">
            <a:avLst/>
          </a:prstGeom>
        </p:spPr>
      </p:pic>
      <p:pic>
        <p:nvPicPr>
          <p:cNvPr id="299" name="bg object 299"/>
          <p:cNvPicPr/>
          <p:nvPr/>
        </p:nvPicPr>
        <p:blipFill>
          <a:blip r:embed="rId243" cstate="print"/>
          <a:stretch>
            <a:fillRect/>
          </a:stretch>
        </p:blipFill>
        <p:spPr>
          <a:xfrm>
            <a:off x="12694780" y="8870946"/>
            <a:ext cx="98865" cy="110894"/>
          </a:xfrm>
          <a:prstGeom prst="rect">
            <a:avLst/>
          </a:prstGeom>
        </p:spPr>
      </p:pic>
      <p:pic>
        <p:nvPicPr>
          <p:cNvPr id="300" name="bg object 300"/>
          <p:cNvPicPr/>
          <p:nvPr/>
        </p:nvPicPr>
        <p:blipFill>
          <a:blip r:embed="rId244" cstate="print"/>
          <a:stretch>
            <a:fillRect/>
          </a:stretch>
        </p:blipFill>
        <p:spPr>
          <a:xfrm>
            <a:off x="12626685" y="8601766"/>
            <a:ext cx="99091" cy="110895"/>
          </a:xfrm>
          <a:prstGeom prst="rect">
            <a:avLst/>
          </a:prstGeom>
        </p:spPr>
      </p:pic>
      <p:pic>
        <p:nvPicPr>
          <p:cNvPr id="301" name="bg object 301"/>
          <p:cNvPicPr/>
          <p:nvPr/>
        </p:nvPicPr>
        <p:blipFill>
          <a:blip r:embed="rId245" cstate="print"/>
          <a:stretch>
            <a:fillRect/>
          </a:stretch>
        </p:blipFill>
        <p:spPr>
          <a:xfrm>
            <a:off x="13803027" y="9383545"/>
            <a:ext cx="99008" cy="111148"/>
          </a:xfrm>
          <a:prstGeom prst="rect">
            <a:avLst/>
          </a:prstGeom>
        </p:spPr>
      </p:pic>
      <p:pic>
        <p:nvPicPr>
          <p:cNvPr id="302" name="bg object 302"/>
          <p:cNvPicPr/>
          <p:nvPr/>
        </p:nvPicPr>
        <p:blipFill>
          <a:blip r:embed="rId246" cstate="print"/>
          <a:stretch>
            <a:fillRect/>
          </a:stretch>
        </p:blipFill>
        <p:spPr>
          <a:xfrm>
            <a:off x="13999072" y="7091242"/>
            <a:ext cx="99046" cy="110812"/>
          </a:xfrm>
          <a:prstGeom prst="rect">
            <a:avLst/>
          </a:prstGeom>
        </p:spPr>
      </p:pic>
      <p:pic>
        <p:nvPicPr>
          <p:cNvPr id="303" name="bg object 303"/>
          <p:cNvPicPr/>
          <p:nvPr/>
        </p:nvPicPr>
        <p:blipFill>
          <a:blip r:embed="rId247" cstate="print"/>
          <a:stretch>
            <a:fillRect/>
          </a:stretch>
        </p:blipFill>
        <p:spPr>
          <a:xfrm>
            <a:off x="14066135" y="5635208"/>
            <a:ext cx="98924" cy="110461"/>
          </a:xfrm>
          <a:prstGeom prst="rect">
            <a:avLst/>
          </a:prstGeom>
        </p:spPr>
      </p:pic>
      <p:pic>
        <p:nvPicPr>
          <p:cNvPr id="304" name="bg object 304"/>
          <p:cNvPicPr/>
          <p:nvPr/>
        </p:nvPicPr>
        <p:blipFill>
          <a:blip r:embed="rId248" cstate="print"/>
          <a:stretch>
            <a:fillRect/>
          </a:stretch>
        </p:blipFill>
        <p:spPr>
          <a:xfrm>
            <a:off x="14172074" y="4892312"/>
            <a:ext cx="99046" cy="111292"/>
          </a:xfrm>
          <a:prstGeom prst="rect">
            <a:avLst/>
          </a:prstGeom>
        </p:spPr>
      </p:pic>
      <p:pic>
        <p:nvPicPr>
          <p:cNvPr id="305" name="bg object 305"/>
          <p:cNvPicPr/>
          <p:nvPr/>
        </p:nvPicPr>
        <p:blipFill>
          <a:blip r:embed="rId249" cstate="print"/>
          <a:stretch>
            <a:fillRect/>
          </a:stretch>
        </p:blipFill>
        <p:spPr>
          <a:xfrm>
            <a:off x="14290845" y="4291409"/>
            <a:ext cx="98866" cy="110514"/>
          </a:xfrm>
          <a:prstGeom prst="rect">
            <a:avLst/>
          </a:prstGeom>
        </p:spPr>
      </p:pic>
      <p:pic>
        <p:nvPicPr>
          <p:cNvPr id="306" name="bg object 306"/>
          <p:cNvPicPr/>
          <p:nvPr/>
        </p:nvPicPr>
        <p:blipFill>
          <a:blip r:embed="rId250" cstate="print"/>
          <a:stretch>
            <a:fillRect/>
          </a:stretch>
        </p:blipFill>
        <p:spPr>
          <a:xfrm>
            <a:off x="14430378" y="3695998"/>
            <a:ext cx="98708" cy="110641"/>
          </a:xfrm>
          <a:prstGeom prst="rect">
            <a:avLst/>
          </a:prstGeom>
        </p:spPr>
      </p:pic>
      <p:pic>
        <p:nvPicPr>
          <p:cNvPr id="307" name="bg object 307"/>
          <p:cNvPicPr/>
          <p:nvPr/>
        </p:nvPicPr>
        <p:blipFill>
          <a:blip r:embed="rId214" cstate="print"/>
          <a:stretch>
            <a:fillRect/>
          </a:stretch>
        </p:blipFill>
        <p:spPr>
          <a:xfrm>
            <a:off x="14706099" y="3391473"/>
            <a:ext cx="99046" cy="110641"/>
          </a:xfrm>
          <a:prstGeom prst="rect">
            <a:avLst/>
          </a:prstGeom>
        </p:spPr>
      </p:pic>
      <p:pic>
        <p:nvPicPr>
          <p:cNvPr id="308" name="bg object 30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5182457" y="3387869"/>
            <a:ext cx="98706" cy="110641"/>
          </a:xfrm>
          <a:prstGeom prst="rect">
            <a:avLst/>
          </a:prstGeom>
        </p:spPr>
      </p:pic>
      <p:pic>
        <p:nvPicPr>
          <p:cNvPr id="309" name="bg object 309"/>
          <p:cNvPicPr/>
          <p:nvPr/>
        </p:nvPicPr>
        <p:blipFill>
          <a:blip r:embed="rId251" cstate="print"/>
          <a:stretch>
            <a:fillRect/>
          </a:stretch>
        </p:blipFill>
        <p:spPr>
          <a:xfrm>
            <a:off x="15223135" y="4701646"/>
            <a:ext cx="98867" cy="110513"/>
          </a:xfrm>
          <a:prstGeom prst="rect">
            <a:avLst/>
          </a:prstGeom>
        </p:spPr>
      </p:pic>
      <p:pic>
        <p:nvPicPr>
          <p:cNvPr id="310" name="bg object 310"/>
          <p:cNvPicPr/>
          <p:nvPr/>
        </p:nvPicPr>
        <p:blipFill>
          <a:blip r:embed="rId252" cstate="print"/>
          <a:stretch>
            <a:fillRect/>
          </a:stretch>
        </p:blipFill>
        <p:spPr>
          <a:xfrm>
            <a:off x="15217731" y="5530190"/>
            <a:ext cx="98865" cy="110853"/>
          </a:xfrm>
          <a:prstGeom prst="rect">
            <a:avLst/>
          </a:prstGeom>
        </p:spPr>
      </p:pic>
      <p:pic>
        <p:nvPicPr>
          <p:cNvPr id="311" name="bg object 311"/>
          <p:cNvPicPr/>
          <p:nvPr/>
        </p:nvPicPr>
        <p:blipFill>
          <a:blip r:embed="rId253" cstate="print"/>
          <a:stretch>
            <a:fillRect/>
          </a:stretch>
        </p:blipFill>
        <p:spPr>
          <a:xfrm>
            <a:off x="15059697" y="6947005"/>
            <a:ext cx="99007" cy="110897"/>
          </a:xfrm>
          <a:prstGeom prst="rect">
            <a:avLst/>
          </a:prstGeom>
        </p:spPr>
      </p:pic>
      <p:pic>
        <p:nvPicPr>
          <p:cNvPr id="312" name="bg object 312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14908967" y="9563136"/>
            <a:ext cx="98868" cy="110640"/>
          </a:xfrm>
          <a:prstGeom prst="rect">
            <a:avLst/>
          </a:prstGeom>
        </p:spPr>
      </p:pic>
      <p:pic>
        <p:nvPicPr>
          <p:cNvPr id="313" name="bg object 313"/>
          <p:cNvPicPr/>
          <p:nvPr/>
        </p:nvPicPr>
        <p:blipFill>
          <a:blip r:embed="rId221" cstate="print"/>
          <a:stretch>
            <a:fillRect/>
          </a:stretch>
        </p:blipFill>
        <p:spPr>
          <a:xfrm>
            <a:off x="15038286" y="10019527"/>
            <a:ext cx="98708" cy="110640"/>
          </a:xfrm>
          <a:prstGeom prst="rect">
            <a:avLst/>
          </a:prstGeom>
        </p:spPr>
      </p:pic>
      <p:pic>
        <p:nvPicPr>
          <p:cNvPr id="314" name="bg object 314"/>
          <p:cNvPicPr/>
          <p:nvPr/>
        </p:nvPicPr>
        <p:blipFill>
          <a:blip r:embed="rId254" cstate="print"/>
          <a:stretch>
            <a:fillRect/>
          </a:stretch>
        </p:blipFill>
        <p:spPr>
          <a:xfrm>
            <a:off x="14777581" y="10054365"/>
            <a:ext cx="98709" cy="110643"/>
          </a:xfrm>
          <a:prstGeom prst="rect">
            <a:avLst/>
          </a:prstGeom>
        </p:spPr>
      </p:pic>
      <p:pic>
        <p:nvPicPr>
          <p:cNvPr id="315" name="bg object 315"/>
          <p:cNvPicPr/>
          <p:nvPr/>
        </p:nvPicPr>
        <p:blipFill>
          <a:blip r:embed="rId255" cstate="print"/>
          <a:stretch>
            <a:fillRect/>
          </a:stretch>
        </p:blipFill>
        <p:spPr>
          <a:xfrm>
            <a:off x="15892318" y="9786911"/>
            <a:ext cx="98876" cy="110811"/>
          </a:xfrm>
          <a:prstGeom prst="rect">
            <a:avLst/>
          </a:prstGeom>
        </p:spPr>
      </p:pic>
      <p:pic>
        <p:nvPicPr>
          <p:cNvPr id="316" name="bg object 316"/>
          <p:cNvPicPr/>
          <p:nvPr/>
        </p:nvPicPr>
        <p:blipFill>
          <a:blip r:embed="rId256" cstate="print"/>
          <a:stretch>
            <a:fillRect/>
          </a:stretch>
        </p:blipFill>
        <p:spPr>
          <a:xfrm>
            <a:off x="16034855" y="9551630"/>
            <a:ext cx="98706" cy="110640"/>
          </a:xfrm>
          <a:prstGeom prst="rect">
            <a:avLst/>
          </a:prstGeom>
        </p:spPr>
      </p:pic>
      <p:pic>
        <p:nvPicPr>
          <p:cNvPr id="317" name="bg object 317"/>
          <p:cNvPicPr/>
          <p:nvPr/>
        </p:nvPicPr>
        <p:blipFill>
          <a:blip r:embed="rId257" cstate="print"/>
          <a:stretch>
            <a:fillRect/>
          </a:stretch>
        </p:blipFill>
        <p:spPr>
          <a:xfrm>
            <a:off x="15772347" y="9504781"/>
            <a:ext cx="99044" cy="110644"/>
          </a:xfrm>
          <a:prstGeom prst="rect">
            <a:avLst/>
          </a:prstGeom>
        </p:spPr>
      </p:pic>
      <p:pic>
        <p:nvPicPr>
          <p:cNvPr id="318" name="bg object 318"/>
          <p:cNvPicPr/>
          <p:nvPr/>
        </p:nvPicPr>
        <p:blipFill>
          <a:blip r:embed="rId258" cstate="print"/>
          <a:stretch>
            <a:fillRect/>
          </a:stretch>
        </p:blipFill>
        <p:spPr>
          <a:xfrm>
            <a:off x="16515415" y="6258165"/>
            <a:ext cx="99215" cy="110802"/>
          </a:xfrm>
          <a:prstGeom prst="rect">
            <a:avLst/>
          </a:prstGeom>
        </p:spPr>
      </p:pic>
      <p:pic>
        <p:nvPicPr>
          <p:cNvPr id="319" name="bg object 319"/>
          <p:cNvPicPr/>
          <p:nvPr/>
        </p:nvPicPr>
        <p:blipFill>
          <a:blip r:embed="rId259" cstate="print"/>
          <a:stretch>
            <a:fillRect/>
          </a:stretch>
        </p:blipFill>
        <p:spPr>
          <a:xfrm>
            <a:off x="16762086" y="4451096"/>
            <a:ext cx="98924" cy="110712"/>
          </a:xfrm>
          <a:prstGeom prst="rect">
            <a:avLst/>
          </a:prstGeom>
        </p:spPr>
      </p:pic>
      <p:pic>
        <p:nvPicPr>
          <p:cNvPr id="320" name="bg object 320"/>
          <p:cNvPicPr/>
          <p:nvPr/>
        </p:nvPicPr>
        <p:blipFill>
          <a:blip r:embed="rId260" cstate="print"/>
          <a:stretch>
            <a:fillRect/>
          </a:stretch>
        </p:blipFill>
        <p:spPr>
          <a:xfrm>
            <a:off x="16776552" y="3328847"/>
            <a:ext cx="98866" cy="110893"/>
          </a:xfrm>
          <a:prstGeom prst="rect">
            <a:avLst/>
          </a:prstGeom>
        </p:spPr>
      </p:pic>
      <p:pic>
        <p:nvPicPr>
          <p:cNvPr id="321" name="bg object 321"/>
          <p:cNvPicPr/>
          <p:nvPr/>
        </p:nvPicPr>
        <p:blipFill>
          <a:blip r:embed="rId261" cstate="print"/>
          <a:stretch>
            <a:fillRect/>
          </a:stretch>
        </p:blipFill>
        <p:spPr>
          <a:xfrm>
            <a:off x="17812932" y="5313697"/>
            <a:ext cx="98791" cy="110465"/>
          </a:xfrm>
          <a:prstGeom prst="rect">
            <a:avLst/>
          </a:prstGeom>
        </p:spPr>
      </p:pic>
      <p:pic>
        <p:nvPicPr>
          <p:cNvPr id="322" name="bg object 322"/>
          <p:cNvPicPr/>
          <p:nvPr/>
        </p:nvPicPr>
        <p:blipFill>
          <a:blip r:embed="rId262" cstate="print"/>
          <a:stretch>
            <a:fillRect/>
          </a:stretch>
        </p:blipFill>
        <p:spPr>
          <a:xfrm>
            <a:off x="6734778" y="9949853"/>
            <a:ext cx="98707" cy="110643"/>
          </a:xfrm>
          <a:prstGeom prst="rect">
            <a:avLst/>
          </a:prstGeom>
        </p:spPr>
      </p:pic>
      <p:pic>
        <p:nvPicPr>
          <p:cNvPr id="323" name="bg object 323"/>
          <p:cNvPicPr/>
          <p:nvPr/>
        </p:nvPicPr>
        <p:blipFill>
          <a:blip r:embed="rId263" cstate="print"/>
          <a:stretch>
            <a:fillRect/>
          </a:stretch>
        </p:blipFill>
        <p:spPr>
          <a:xfrm>
            <a:off x="4718821" y="9878819"/>
            <a:ext cx="98707" cy="110802"/>
          </a:xfrm>
          <a:prstGeom prst="rect">
            <a:avLst/>
          </a:prstGeom>
        </p:spPr>
      </p:pic>
      <p:pic>
        <p:nvPicPr>
          <p:cNvPr id="324" name="bg object 324"/>
          <p:cNvPicPr/>
          <p:nvPr/>
        </p:nvPicPr>
        <p:blipFill>
          <a:blip r:embed="rId264" cstate="print"/>
          <a:stretch>
            <a:fillRect/>
          </a:stretch>
        </p:blipFill>
        <p:spPr>
          <a:xfrm>
            <a:off x="4755462" y="9599775"/>
            <a:ext cx="99047" cy="111038"/>
          </a:xfrm>
          <a:prstGeom prst="rect">
            <a:avLst/>
          </a:prstGeom>
        </p:spPr>
      </p:pic>
      <p:pic>
        <p:nvPicPr>
          <p:cNvPr id="325" name="bg object 325"/>
          <p:cNvPicPr/>
          <p:nvPr/>
        </p:nvPicPr>
        <p:blipFill>
          <a:blip r:embed="rId265" cstate="print"/>
          <a:stretch>
            <a:fillRect/>
          </a:stretch>
        </p:blipFill>
        <p:spPr>
          <a:xfrm>
            <a:off x="4968545" y="9751137"/>
            <a:ext cx="98866" cy="110638"/>
          </a:xfrm>
          <a:prstGeom prst="rect">
            <a:avLst/>
          </a:prstGeom>
        </p:spPr>
      </p:pic>
      <p:pic>
        <p:nvPicPr>
          <p:cNvPr id="326" name="bg object 326"/>
          <p:cNvPicPr/>
          <p:nvPr/>
        </p:nvPicPr>
        <p:blipFill>
          <a:blip r:embed="rId266" cstate="print"/>
          <a:stretch>
            <a:fillRect/>
          </a:stretch>
        </p:blipFill>
        <p:spPr>
          <a:xfrm>
            <a:off x="6385602" y="9361923"/>
            <a:ext cx="98866" cy="110642"/>
          </a:xfrm>
          <a:prstGeom prst="rect">
            <a:avLst/>
          </a:prstGeom>
        </p:spPr>
      </p:pic>
      <p:pic>
        <p:nvPicPr>
          <p:cNvPr id="327" name="bg object 327"/>
          <p:cNvPicPr/>
          <p:nvPr/>
        </p:nvPicPr>
        <p:blipFill>
          <a:blip r:embed="rId267" cstate="print"/>
          <a:stretch>
            <a:fillRect/>
          </a:stretch>
        </p:blipFill>
        <p:spPr>
          <a:xfrm>
            <a:off x="11609478" y="9814889"/>
            <a:ext cx="98708" cy="110465"/>
          </a:xfrm>
          <a:prstGeom prst="rect">
            <a:avLst/>
          </a:prstGeom>
        </p:spPr>
      </p:pic>
      <p:pic>
        <p:nvPicPr>
          <p:cNvPr id="328" name="bg object 328"/>
          <p:cNvPicPr/>
          <p:nvPr/>
        </p:nvPicPr>
        <p:blipFill>
          <a:blip r:embed="rId268" cstate="print"/>
          <a:stretch>
            <a:fillRect/>
          </a:stretch>
        </p:blipFill>
        <p:spPr>
          <a:xfrm>
            <a:off x="10861290" y="9589911"/>
            <a:ext cx="144413" cy="131114"/>
          </a:xfrm>
          <a:prstGeom prst="rect">
            <a:avLst/>
          </a:prstGeom>
        </p:spPr>
      </p:pic>
      <p:pic>
        <p:nvPicPr>
          <p:cNvPr id="329" name="bg object 329"/>
          <p:cNvPicPr/>
          <p:nvPr/>
        </p:nvPicPr>
        <p:blipFill>
          <a:blip r:embed="rId269" cstate="print"/>
          <a:stretch>
            <a:fillRect/>
          </a:stretch>
        </p:blipFill>
        <p:spPr>
          <a:xfrm>
            <a:off x="9280555" y="9197253"/>
            <a:ext cx="98707" cy="110641"/>
          </a:xfrm>
          <a:prstGeom prst="rect">
            <a:avLst/>
          </a:prstGeom>
        </p:spPr>
      </p:pic>
      <p:pic>
        <p:nvPicPr>
          <p:cNvPr id="330" name="bg object 330"/>
          <p:cNvPicPr/>
          <p:nvPr/>
        </p:nvPicPr>
        <p:blipFill>
          <a:blip r:embed="rId270" cstate="print"/>
          <a:stretch>
            <a:fillRect/>
          </a:stretch>
        </p:blipFill>
        <p:spPr>
          <a:xfrm>
            <a:off x="9407302" y="9407477"/>
            <a:ext cx="99046" cy="110643"/>
          </a:xfrm>
          <a:prstGeom prst="rect">
            <a:avLst/>
          </a:prstGeom>
        </p:spPr>
      </p:pic>
      <p:pic>
        <p:nvPicPr>
          <p:cNvPr id="331" name="bg object 331"/>
          <p:cNvPicPr/>
          <p:nvPr/>
        </p:nvPicPr>
        <p:blipFill>
          <a:blip r:embed="rId271" cstate="print"/>
          <a:stretch>
            <a:fillRect/>
          </a:stretch>
        </p:blipFill>
        <p:spPr>
          <a:xfrm>
            <a:off x="9613342" y="8799469"/>
            <a:ext cx="100398" cy="111292"/>
          </a:xfrm>
          <a:prstGeom prst="rect">
            <a:avLst/>
          </a:prstGeom>
        </p:spPr>
      </p:pic>
      <p:pic>
        <p:nvPicPr>
          <p:cNvPr id="332" name="bg object 33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0737091" y="9114459"/>
            <a:ext cx="98866" cy="110639"/>
          </a:xfrm>
          <a:prstGeom prst="rect">
            <a:avLst/>
          </a:prstGeom>
        </p:spPr>
      </p:pic>
      <p:sp>
        <p:nvSpPr>
          <p:cNvPr id="333" name="bg object 333"/>
          <p:cNvSpPr/>
          <p:nvPr/>
        </p:nvSpPr>
        <p:spPr>
          <a:xfrm>
            <a:off x="5149416" y="3141517"/>
            <a:ext cx="360045" cy="429259"/>
          </a:xfrm>
          <a:custGeom>
            <a:avLst/>
            <a:gdLst/>
            <a:ahLst/>
            <a:cxnLst/>
            <a:rect l="l" t="t" r="r" b="b"/>
            <a:pathLst>
              <a:path w="360045" h="429260">
                <a:moveTo>
                  <a:pt x="129910" y="428656"/>
                </a:moveTo>
                <a:lnTo>
                  <a:pt x="88000" y="423366"/>
                </a:lnTo>
                <a:lnTo>
                  <a:pt x="53673" y="403026"/>
                </a:lnTo>
                <a:lnTo>
                  <a:pt x="28833" y="363917"/>
                </a:lnTo>
                <a:lnTo>
                  <a:pt x="8897" y="307532"/>
                </a:lnTo>
                <a:lnTo>
                  <a:pt x="0" y="258805"/>
                </a:lnTo>
                <a:lnTo>
                  <a:pt x="5518" y="211880"/>
                </a:lnTo>
                <a:lnTo>
                  <a:pt x="28833" y="160901"/>
                </a:lnTo>
                <a:lnTo>
                  <a:pt x="56954" y="109602"/>
                </a:lnTo>
                <a:lnTo>
                  <a:pt x="88903" y="60594"/>
                </a:lnTo>
                <a:lnTo>
                  <a:pt x="127823" y="27993"/>
                </a:lnTo>
                <a:lnTo>
                  <a:pt x="177643" y="3157"/>
                </a:lnTo>
                <a:lnTo>
                  <a:pt x="200784" y="0"/>
                </a:lnTo>
                <a:lnTo>
                  <a:pt x="224071" y="1789"/>
                </a:lnTo>
                <a:lnTo>
                  <a:pt x="266939" y="19670"/>
                </a:lnTo>
                <a:lnTo>
                  <a:pt x="294416" y="47103"/>
                </a:lnTo>
                <a:lnTo>
                  <a:pt x="302153" y="60594"/>
                </a:lnTo>
                <a:lnTo>
                  <a:pt x="310688" y="69442"/>
                </a:lnTo>
                <a:lnTo>
                  <a:pt x="338585" y="109659"/>
                </a:lnTo>
                <a:lnTo>
                  <a:pt x="355343" y="155646"/>
                </a:lnTo>
                <a:lnTo>
                  <a:pt x="359863" y="204380"/>
                </a:lnTo>
                <a:lnTo>
                  <a:pt x="357418" y="228730"/>
                </a:lnTo>
                <a:lnTo>
                  <a:pt x="344260" y="294719"/>
                </a:lnTo>
                <a:lnTo>
                  <a:pt x="329382" y="336225"/>
                </a:lnTo>
                <a:lnTo>
                  <a:pt x="307266" y="367583"/>
                </a:lnTo>
                <a:lnTo>
                  <a:pt x="274799" y="391071"/>
                </a:lnTo>
                <a:lnTo>
                  <a:pt x="228867" y="408965"/>
                </a:lnTo>
                <a:lnTo>
                  <a:pt x="177500" y="422616"/>
                </a:lnTo>
                <a:lnTo>
                  <a:pt x="129910" y="42865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bg object 334"/>
          <p:cNvSpPr/>
          <p:nvPr/>
        </p:nvSpPr>
        <p:spPr>
          <a:xfrm>
            <a:off x="5588905" y="3245766"/>
            <a:ext cx="363220" cy="429259"/>
          </a:xfrm>
          <a:custGeom>
            <a:avLst/>
            <a:gdLst/>
            <a:ahLst/>
            <a:cxnLst/>
            <a:rect l="l" t="t" r="r" b="b"/>
            <a:pathLst>
              <a:path w="363220" h="429260">
                <a:moveTo>
                  <a:pt x="131562" y="429052"/>
                </a:moveTo>
                <a:lnTo>
                  <a:pt x="88937" y="423229"/>
                </a:lnTo>
                <a:lnTo>
                  <a:pt x="54096" y="402586"/>
                </a:lnTo>
                <a:lnTo>
                  <a:pt x="29059" y="363578"/>
                </a:lnTo>
                <a:lnTo>
                  <a:pt x="9038" y="307540"/>
                </a:lnTo>
                <a:lnTo>
                  <a:pt x="0" y="258992"/>
                </a:lnTo>
                <a:lnTo>
                  <a:pt x="5490" y="212133"/>
                </a:lnTo>
                <a:lnTo>
                  <a:pt x="29059" y="161163"/>
                </a:lnTo>
                <a:lnTo>
                  <a:pt x="75538" y="79176"/>
                </a:lnTo>
                <a:lnTo>
                  <a:pt x="100777" y="49501"/>
                </a:lnTo>
                <a:lnTo>
                  <a:pt x="143192" y="18812"/>
                </a:lnTo>
                <a:lnTo>
                  <a:pt x="179344" y="2925"/>
                </a:lnTo>
                <a:lnTo>
                  <a:pt x="202976" y="0"/>
                </a:lnTo>
                <a:lnTo>
                  <a:pt x="226692" y="2136"/>
                </a:lnTo>
                <a:lnTo>
                  <a:pt x="270136" y="20982"/>
                </a:lnTo>
                <a:lnTo>
                  <a:pt x="297717" y="49378"/>
                </a:lnTo>
                <a:lnTo>
                  <a:pt x="305382" y="63259"/>
                </a:lnTo>
                <a:lnTo>
                  <a:pt x="313795" y="72093"/>
                </a:lnTo>
                <a:lnTo>
                  <a:pt x="341336" y="112108"/>
                </a:lnTo>
                <a:lnTo>
                  <a:pt x="358002" y="157735"/>
                </a:lnTo>
                <a:lnTo>
                  <a:pt x="362734" y="206077"/>
                </a:lnTo>
                <a:lnTo>
                  <a:pt x="360508" y="230262"/>
                </a:lnTo>
                <a:lnTo>
                  <a:pt x="347431" y="296181"/>
                </a:lnTo>
                <a:lnTo>
                  <a:pt x="332437" y="337688"/>
                </a:lnTo>
                <a:lnTo>
                  <a:pt x="310235" y="369046"/>
                </a:lnTo>
                <a:lnTo>
                  <a:pt x="277797" y="392534"/>
                </a:lnTo>
                <a:lnTo>
                  <a:pt x="232096" y="410428"/>
                </a:lnTo>
                <a:lnTo>
                  <a:pt x="179955" y="423603"/>
                </a:lnTo>
                <a:lnTo>
                  <a:pt x="131562" y="42905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bg object 335"/>
          <p:cNvSpPr/>
          <p:nvPr/>
        </p:nvSpPr>
        <p:spPr>
          <a:xfrm>
            <a:off x="4815201" y="4944631"/>
            <a:ext cx="463550" cy="428625"/>
          </a:xfrm>
          <a:custGeom>
            <a:avLst/>
            <a:gdLst/>
            <a:ahLst/>
            <a:cxnLst/>
            <a:rect l="l" t="t" r="r" b="b"/>
            <a:pathLst>
              <a:path w="463550" h="428625">
                <a:moveTo>
                  <a:pt x="131303" y="428370"/>
                </a:moveTo>
                <a:lnTo>
                  <a:pt x="88764" y="422632"/>
                </a:lnTo>
                <a:lnTo>
                  <a:pt x="54038" y="401961"/>
                </a:lnTo>
                <a:lnTo>
                  <a:pt x="29059" y="362722"/>
                </a:lnTo>
                <a:lnTo>
                  <a:pt x="9038" y="306253"/>
                </a:lnTo>
                <a:lnTo>
                  <a:pt x="0" y="257385"/>
                </a:lnTo>
                <a:lnTo>
                  <a:pt x="5490" y="210432"/>
                </a:lnTo>
                <a:lnTo>
                  <a:pt x="29059" y="159706"/>
                </a:lnTo>
                <a:lnTo>
                  <a:pt x="75463" y="78244"/>
                </a:lnTo>
                <a:lnTo>
                  <a:pt x="100523" y="48634"/>
                </a:lnTo>
                <a:lnTo>
                  <a:pt x="142591" y="17955"/>
                </a:lnTo>
                <a:lnTo>
                  <a:pt x="177742" y="2875"/>
                </a:lnTo>
                <a:lnTo>
                  <a:pt x="200618" y="0"/>
                </a:lnTo>
                <a:lnTo>
                  <a:pt x="223601" y="1845"/>
                </a:lnTo>
                <a:lnTo>
                  <a:pt x="266066" y="19190"/>
                </a:lnTo>
                <a:lnTo>
                  <a:pt x="293748" y="45710"/>
                </a:lnTo>
                <a:lnTo>
                  <a:pt x="301777" y="58798"/>
                </a:lnTo>
                <a:lnTo>
                  <a:pt x="318130" y="77045"/>
                </a:lnTo>
                <a:lnTo>
                  <a:pt x="343259" y="118998"/>
                </a:lnTo>
                <a:lnTo>
                  <a:pt x="357026" y="165924"/>
                </a:lnTo>
                <a:lnTo>
                  <a:pt x="359334" y="190316"/>
                </a:lnTo>
                <a:lnTo>
                  <a:pt x="358542" y="214803"/>
                </a:lnTo>
                <a:lnTo>
                  <a:pt x="354639" y="238990"/>
                </a:lnTo>
                <a:lnTo>
                  <a:pt x="354639" y="253405"/>
                </a:lnTo>
                <a:lnTo>
                  <a:pt x="388563" y="225290"/>
                </a:lnTo>
                <a:lnTo>
                  <a:pt x="414709" y="220370"/>
                </a:lnTo>
                <a:lnTo>
                  <a:pt x="442839" y="226996"/>
                </a:lnTo>
                <a:lnTo>
                  <a:pt x="457284" y="244546"/>
                </a:lnTo>
                <a:lnTo>
                  <a:pt x="462606" y="269529"/>
                </a:lnTo>
                <a:lnTo>
                  <a:pt x="463366" y="298453"/>
                </a:lnTo>
                <a:lnTo>
                  <a:pt x="452572" y="323905"/>
                </a:lnTo>
                <a:lnTo>
                  <a:pt x="428826" y="341248"/>
                </a:lnTo>
                <a:lnTo>
                  <a:pt x="405079" y="351159"/>
                </a:lnTo>
                <a:lnTo>
                  <a:pt x="394285" y="354312"/>
                </a:lnTo>
                <a:lnTo>
                  <a:pt x="362730" y="341952"/>
                </a:lnTo>
                <a:lnTo>
                  <a:pt x="350885" y="321652"/>
                </a:lnTo>
                <a:lnTo>
                  <a:pt x="348031" y="282236"/>
                </a:lnTo>
                <a:lnTo>
                  <a:pt x="347321" y="289918"/>
                </a:lnTo>
                <a:lnTo>
                  <a:pt x="333369" y="333823"/>
                </a:lnTo>
                <a:lnTo>
                  <a:pt x="306195" y="371024"/>
                </a:lnTo>
                <a:lnTo>
                  <a:pt x="268612" y="397669"/>
                </a:lnTo>
                <a:lnTo>
                  <a:pt x="179724" y="422805"/>
                </a:lnTo>
                <a:lnTo>
                  <a:pt x="131303" y="42837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bg object 336"/>
          <p:cNvSpPr/>
          <p:nvPr/>
        </p:nvSpPr>
        <p:spPr>
          <a:xfrm>
            <a:off x="4463414" y="6889563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5" h="429895">
                <a:moveTo>
                  <a:pt x="131078" y="429719"/>
                </a:moveTo>
                <a:lnTo>
                  <a:pt x="88538" y="424160"/>
                </a:lnTo>
                <a:lnTo>
                  <a:pt x="53813" y="403637"/>
                </a:lnTo>
                <a:lnTo>
                  <a:pt x="28833" y="364461"/>
                </a:lnTo>
                <a:lnTo>
                  <a:pt x="8897" y="308076"/>
                </a:lnTo>
                <a:lnTo>
                  <a:pt x="0" y="259349"/>
                </a:lnTo>
                <a:lnTo>
                  <a:pt x="5518" y="212424"/>
                </a:lnTo>
                <a:lnTo>
                  <a:pt x="28833" y="161445"/>
                </a:lnTo>
                <a:lnTo>
                  <a:pt x="74787" y="79682"/>
                </a:lnTo>
                <a:lnTo>
                  <a:pt x="99960" y="50035"/>
                </a:lnTo>
                <a:lnTo>
                  <a:pt x="142366" y="19093"/>
                </a:lnTo>
                <a:lnTo>
                  <a:pt x="178345" y="3056"/>
                </a:lnTo>
                <a:lnTo>
                  <a:pt x="201900" y="0"/>
                </a:lnTo>
                <a:lnTo>
                  <a:pt x="225571" y="1979"/>
                </a:lnTo>
                <a:lnTo>
                  <a:pt x="269043" y="20464"/>
                </a:lnTo>
                <a:lnTo>
                  <a:pt x="296787" y="48560"/>
                </a:lnTo>
                <a:lnTo>
                  <a:pt x="304555" y="62339"/>
                </a:lnTo>
                <a:lnTo>
                  <a:pt x="313090" y="71187"/>
                </a:lnTo>
                <a:lnTo>
                  <a:pt x="340986" y="111406"/>
                </a:lnTo>
                <a:lnTo>
                  <a:pt x="357745" y="157392"/>
                </a:lnTo>
                <a:lnTo>
                  <a:pt x="362265" y="206126"/>
                </a:lnTo>
                <a:lnTo>
                  <a:pt x="359819" y="230475"/>
                </a:lnTo>
                <a:lnTo>
                  <a:pt x="346725" y="296464"/>
                </a:lnTo>
                <a:lnTo>
                  <a:pt x="331995" y="337970"/>
                </a:lnTo>
                <a:lnTo>
                  <a:pt x="310058" y="369328"/>
                </a:lnTo>
                <a:lnTo>
                  <a:pt x="277740" y="392816"/>
                </a:lnTo>
                <a:lnTo>
                  <a:pt x="231870" y="410710"/>
                </a:lnTo>
                <a:lnTo>
                  <a:pt x="179499" y="424006"/>
                </a:lnTo>
                <a:lnTo>
                  <a:pt x="131078" y="42971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bg object 337"/>
          <p:cNvSpPr/>
          <p:nvPr/>
        </p:nvSpPr>
        <p:spPr>
          <a:xfrm>
            <a:off x="11776966" y="3207133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4" h="429895">
                <a:moveTo>
                  <a:pt x="131077" y="429889"/>
                </a:moveTo>
                <a:lnTo>
                  <a:pt x="88538" y="424243"/>
                </a:lnTo>
                <a:lnTo>
                  <a:pt x="53813" y="403605"/>
                </a:lnTo>
                <a:lnTo>
                  <a:pt x="28833" y="364371"/>
                </a:lnTo>
                <a:lnTo>
                  <a:pt x="8898" y="307986"/>
                </a:lnTo>
                <a:lnTo>
                  <a:pt x="0" y="259259"/>
                </a:lnTo>
                <a:lnTo>
                  <a:pt x="5518" y="212334"/>
                </a:lnTo>
                <a:lnTo>
                  <a:pt x="28833" y="161355"/>
                </a:lnTo>
                <a:lnTo>
                  <a:pt x="67944" y="91671"/>
                </a:lnTo>
                <a:lnTo>
                  <a:pt x="79292" y="74262"/>
                </a:lnTo>
                <a:lnTo>
                  <a:pt x="79202" y="71303"/>
                </a:lnTo>
                <a:lnTo>
                  <a:pt x="81653" y="62852"/>
                </a:lnTo>
                <a:lnTo>
                  <a:pt x="87029" y="55886"/>
                </a:lnTo>
                <a:lnTo>
                  <a:pt x="94582" y="51371"/>
                </a:lnTo>
                <a:lnTo>
                  <a:pt x="100317" y="50237"/>
                </a:lnTo>
                <a:lnTo>
                  <a:pt x="120507" y="33776"/>
                </a:lnTo>
                <a:lnTo>
                  <a:pt x="142366" y="19605"/>
                </a:lnTo>
                <a:lnTo>
                  <a:pt x="196091" y="0"/>
                </a:lnTo>
                <a:lnTo>
                  <a:pt x="240581" y="6916"/>
                </a:lnTo>
                <a:lnTo>
                  <a:pt x="276510" y="30838"/>
                </a:lnTo>
                <a:lnTo>
                  <a:pt x="313091" y="71097"/>
                </a:lnTo>
                <a:lnTo>
                  <a:pt x="340986" y="111315"/>
                </a:lnTo>
                <a:lnTo>
                  <a:pt x="357743" y="157301"/>
                </a:lnTo>
                <a:lnTo>
                  <a:pt x="362265" y="206036"/>
                </a:lnTo>
                <a:lnTo>
                  <a:pt x="359820" y="230385"/>
                </a:lnTo>
                <a:lnTo>
                  <a:pt x="346725" y="296317"/>
                </a:lnTo>
                <a:lnTo>
                  <a:pt x="331996" y="337708"/>
                </a:lnTo>
                <a:lnTo>
                  <a:pt x="310059" y="368980"/>
                </a:lnTo>
                <a:lnTo>
                  <a:pt x="277741" y="392496"/>
                </a:lnTo>
                <a:lnTo>
                  <a:pt x="231871" y="410621"/>
                </a:lnTo>
                <a:lnTo>
                  <a:pt x="179499" y="424147"/>
                </a:lnTo>
                <a:lnTo>
                  <a:pt x="131077" y="42988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bg object 338"/>
          <p:cNvSpPr/>
          <p:nvPr/>
        </p:nvSpPr>
        <p:spPr>
          <a:xfrm>
            <a:off x="7341979" y="8146498"/>
            <a:ext cx="363220" cy="466090"/>
          </a:xfrm>
          <a:custGeom>
            <a:avLst/>
            <a:gdLst/>
            <a:ahLst/>
            <a:cxnLst/>
            <a:rect l="l" t="t" r="r" b="b"/>
            <a:pathLst>
              <a:path w="363220" h="466090">
                <a:moveTo>
                  <a:pt x="156182" y="465571"/>
                </a:moveTo>
                <a:lnTo>
                  <a:pt x="102937" y="450924"/>
                </a:lnTo>
                <a:lnTo>
                  <a:pt x="59812" y="416434"/>
                </a:lnTo>
                <a:lnTo>
                  <a:pt x="40247" y="385086"/>
                </a:lnTo>
                <a:lnTo>
                  <a:pt x="35958" y="378342"/>
                </a:lnTo>
                <a:lnTo>
                  <a:pt x="28833" y="364063"/>
                </a:lnTo>
                <a:lnTo>
                  <a:pt x="8898" y="307678"/>
                </a:lnTo>
                <a:lnTo>
                  <a:pt x="0" y="258951"/>
                </a:lnTo>
                <a:lnTo>
                  <a:pt x="5518" y="212026"/>
                </a:lnTo>
                <a:lnTo>
                  <a:pt x="28833" y="161047"/>
                </a:lnTo>
                <a:lnTo>
                  <a:pt x="75012" y="79285"/>
                </a:lnTo>
                <a:lnTo>
                  <a:pt x="100213" y="49638"/>
                </a:lnTo>
                <a:lnTo>
                  <a:pt x="142366" y="18696"/>
                </a:lnTo>
                <a:lnTo>
                  <a:pt x="178718" y="2866"/>
                </a:lnTo>
                <a:lnTo>
                  <a:pt x="202455" y="0"/>
                </a:lnTo>
                <a:lnTo>
                  <a:pt x="226262" y="2210"/>
                </a:lnTo>
                <a:lnTo>
                  <a:pt x="269838" y="21235"/>
                </a:lnTo>
                <a:lnTo>
                  <a:pt x="297482" y="49795"/>
                </a:lnTo>
                <a:lnTo>
                  <a:pt x="305157" y="63744"/>
                </a:lnTo>
                <a:lnTo>
                  <a:pt x="321607" y="81931"/>
                </a:lnTo>
                <a:lnTo>
                  <a:pt x="346869" y="123852"/>
                </a:lnTo>
                <a:lnTo>
                  <a:pt x="360648" y="170819"/>
                </a:lnTo>
                <a:lnTo>
                  <a:pt x="362910" y="195237"/>
                </a:lnTo>
                <a:lnTo>
                  <a:pt x="362037" y="219744"/>
                </a:lnTo>
                <a:lnTo>
                  <a:pt x="346803" y="297681"/>
                </a:lnTo>
                <a:lnTo>
                  <a:pt x="331434" y="338740"/>
                </a:lnTo>
                <a:lnTo>
                  <a:pt x="276823" y="392606"/>
                </a:lnTo>
                <a:lnTo>
                  <a:pt x="231870" y="410312"/>
                </a:lnTo>
                <a:lnTo>
                  <a:pt x="189821" y="421124"/>
                </a:lnTo>
                <a:lnTo>
                  <a:pt x="184058" y="438711"/>
                </a:lnTo>
                <a:lnTo>
                  <a:pt x="176606" y="452807"/>
                </a:lnTo>
                <a:lnTo>
                  <a:pt x="167351" y="462174"/>
                </a:lnTo>
                <a:lnTo>
                  <a:pt x="156182" y="46557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bg object 339"/>
          <p:cNvSpPr/>
          <p:nvPr/>
        </p:nvSpPr>
        <p:spPr>
          <a:xfrm>
            <a:off x="10070146" y="6758023"/>
            <a:ext cx="363220" cy="429895"/>
          </a:xfrm>
          <a:custGeom>
            <a:avLst/>
            <a:gdLst/>
            <a:ahLst/>
            <a:cxnLst/>
            <a:rect l="l" t="t" r="r" b="b"/>
            <a:pathLst>
              <a:path w="363220" h="429895">
                <a:moveTo>
                  <a:pt x="131562" y="429720"/>
                </a:moveTo>
                <a:lnTo>
                  <a:pt x="88936" y="424160"/>
                </a:lnTo>
                <a:lnTo>
                  <a:pt x="54095" y="403638"/>
                </a:lnTo>
                <a:lnTo>
                  <a:pt x="29058" y="364461"/>
                </a:lnTo>
                <a:lnTo>
                  <a:pt x="9038" y="308076"/>
                </a:lnTo>
                <a:lnTo>
                  <a:pt x="0" y="259349"/>
                </a:lnTo>
                <a:lnTo>
                  <a:pt x="5490" y="212424"/>
                </a:lnTo>
                <a:lnTo>
                  <a:pt x="29058" y="161445"/>
                </a:lnTo>
                <a:lnTo>
                  <a:pt x="75537" y="79683"/>
                </a:lnTo>
                <a:lnTo>
                  <a:pt x="100776" y="50036"/>
                </a:lnTo>
                <a:lnTo>
                  <a:pt x="143192" y="19094"/>
                </a:lnTo>
                <a:lnTo>
                  <a:pt x="179170" y="3057"/>
                </a:lnTo>
                <a:lnTo>
                  <a:pt x="202724" y="0"/>
                </a:lnTo>
                <a:lnTo>
                  <a:pt x="226397" y="1979"/>
                </a:lnTo>
                <a:lnTo>
                  <a:pt x="269868" y="20464"/>
                </a:lnTo>
                <a:lnTo>
                  <a:pt x="297614" y="48560"/>
                </a:lnTo>
                <a:lnTo>
                  <a:pt x="305382" y="62340"/>
                </a:lnTo>
                <a:lnTo>
                  <a:pt x="313917" y="71187"/>
                </a:lnTo>
                <a:lnTo>
                  <a:pt x="341812" y="111405"/>
                </a:lnTo>
                <a:lnTo>
                  <a:pt x="358571" y="157392"/>
                </a:lnTo>
                <a:lnTo>
                  <a:pt x="363092" y="206126"/>
                </a:lnTo>
                <a:lnTo>
                  <a:pt x="360646" y="230475"/>
                </a:lnTo>
                <a:lnTo>
                  <a:pt x="347431" y="296464"/>
                </a:lnTo>
                <a:lnTo>
                  <a:pt x="332438" y="337971"/>
                </a:lnTo>
                <a:lnTo>
                  <a:pt x="310236" y="369329"/>
                </a:lnTo>
                <a:lnTo>
                  <a:pt x="277798" y="392816"/>
                </a:lnTo>
                <a:lnTo>
                  <a:pt x="232096" y="410711"/>
                </a:lnTo>
                <a:lnTo>
                  <a:pt x="179955" y="424006"/>
                </a:lnTo>
                <a:lnTo>
                  <a:pt x="131562" y="42972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bg object 340"/>
          <p:cNvSpPr/>
          <p:nvPr/>
        </p:nvSpPr>
        <p:spPr>
          <a:xfrm>
            <a:off x="11315327" y="9217759"/>
            <a:ext cx="361950" cy="431800"/>
          </a:xfrm>
          <a:custGeom>
            <a:avLst/>
            <a:gdLst/>
            <a:ahLst/>
            <a:cxnLst/>
            <a:rect l="l" t="t" r="r" b="b"/>
            <a:pathLst>
              <a:path w="361950" h="431800">
                <a:moveTo>
                  <a:pt x="130176" y="431664"/>
                </a:moveTo>
                <a:lnTo>
                  <a:pt x="87637" y="426018"/>
                </a:lnTo>
                <a:lnTo>
                  <a:pt x="52911" y="405380"/>
                </a:lnTo>
                <a:lnTo>
                  <a:pt x="27932" y="366146"/>
                </a:lnTo>
                <a:lnTo>
                  <a:pt x="8334" y="309254"/>
                </a:lnTo>
                <a:lnTo>
                  <a:pt x="0" y="259683"/>
                </a:lnTo>
                <a:lnTo>
                  <a:pt x="5631" y="212589"/>
                </a:lnTo>
                <a:lnTo>
                  <a:pt x="27932" y="163130"/>
                </a:lnTo>
                <a:lnTo>
                  <a:pt x="71182" y="83244"/>
                </a:lnTo>
                <a:lnTo>
                  <a:pt x="96693" y="52480"/>
                </a:lnTo>
                <a:lnTo>
                  <a:pt x="141464" y="19576"/>
                </a:lnTo>
                <a:lnTo>
                  <a:pt x="195199" y="0"/>
                </a:lnTo>
                <a:lnTo>
                  <a:pt x="239754" y="7113"/>
                </a:lnTo>
                <a:lnTo>
                  <a:pt x="275862" y="31570"/>
                </a:lnTo>
                <a:lnTo>
                  <a:pt x="312732" y="72905"/>
                </a:lnTo>
                <a:lnTo>
                  <a:pt x="340413" y="113197"/>
                </a:lnTo>
                <a:lnTo>
                  <a:pt x="356997" y="159181"/>
                </a:lnTo>
                <a:lnTo>
                  <a:pt x="361403" y="207863"/>
                </a:lnTo>
                <a:lnTo>
                  <a:pt x="358926" y="232178"/>
                </a:lnTo>
                <a:lnTo>
                  <a:pt x="345823" y="298148"/>
                </a:lnTo>
                <a:lnTo>
                  <a:pt x="331094" y="339655"/>
                </a:lnTo>
                <a:lnTo>
                  <a:pt x="309156" y="371013"/>
                </a:lnTo>
                <a:lnTo>
                  <a:pt x="276838" y="394501"/>
                </a:lnTo>
                <a:lnTo>
                  <a:pt x="230969" y="412395"/>
                </a:lnTo>
                <a:lnTo>
                  <a:pt x="178597" y="425921"/>
                </a:lnTo>
                <a:lnTo>
                  <a:pt x="130176" y="43166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bg object 341"/>
          <p:cNvSpPr/>
          <p:nvPr/>
        </p:nvSpPr>
        <p:spPr>
          <a:xfrm>
            <a:off x="16600980" y="5201284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4" h="429895">
                <a:moveTo>
                  <a:pt x="131346" y="429861"/>
                </a:moveTo>
                <a:lnTo>
                  <a:pt x="88984" y="424215"/>
                </a:lnTo>
                <a:lnTo>
                  <a:pt x="54264" y="403577"/>
                </a:lnTo>
                <a:lnTo>
                  <a:pt x="29059" y="364344"/>
                </a:lnTo>
                <a:lnTo>
                  <a:pt x="8870" y="307958"/>
                </a:lnTo>
                <a:lnTo>
                  <a:pt x="0" y="259231"/>
                </a:lnTo>
                <a:lnTo>
                  <a:pt x="5659" y="212306"/>
                </a:lnTo>
                <a:lnTo>
                  <a:pt x="29059" y="161327"/>
                </a:lnTo>
                <a:lnTo>
                  <a:pt x="73211" y="80991"/>
                </a:lnTo>
                <a:lnTo>
                  <a:pt x="98158" y="51691"/>
                </a:lnTo>
                <a:lnTo>
                  <a:pt x="142592" y="19576"/>
                </a:lnTo>
                <a:lnTo>
                  <a:pt x="196318" y="0"/>
                </a:lnTo>
                <a:lnTo>
                  <a:pt x="240808" y="7113"/>
                </a:lnTo>
                <a:lnTo>
                  <a:pt x="276737" y="31571"/>
                </a:lnTo>
                <a:lnTo>
                  <a:pt x="304782" y="64024"/>
                </a:lnTo>
                <a:lnTo>
                  <a:pt x="313211" y="72800"/>
                </a:lnTo>
                <a:lnTo>
                  <a:pt x="340806" y="112628"/>
                </a:lnTo>
                <a:lnTo>
                  <a:pt x="357488" y="158118"/>
                </a:lnTo>
                <a:lnTo>
                  <a:pt x="362189" y="206342"/>
                </a:lnTo>
                <a:lnTo>
                  <a:pt x="359929" y="230462"/>
                </a:lnTo>
                <a:lnTo>
                  <a:pt x="346830" y="296289"/>
                </a:lnTo>
                <a:lnTo>
                  <a:pt x="331836" y="337680"/>
                </a:lnTo>
                <a:lnTo>
                  <a:pt x="309634" y="368952"/>
                </a:lnTo>
                <a:lnTo>
                  <a:pt x="277196" y="392468"/>
                </a:lnTo>
                <a:lnTo>
                  <a:pt x="231495" y="410593"/>
                </a:lnTo>
                <a:lnTo>
                  <a:pt x="179474" y="424119"/>
                </a:lnTo>
                <a:lnTo>
                  <a:pt x="131346" y="42986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bg object 342"/>
          <p:cNvSpPr/>
          <p:nvPr/>
        </p:nvSpPr>
        <p:spPr>
          <a:xfrm>
            <a:off x="2420603" y="5004090"/>
            <a:ext cx="171450" cy="259079"/>
          </a:xfrm>
          <a:custGeom>
            <a:avLst/>
            <a:gdLst/>
            <a:ahLst/>
            <a:cxnLst/>
            <a:rect l="l" t="t" r="r" b="b"/>
            <a:pathLst>
              <a:path w="171450" h="259079">
                <a:moveTo>
                  <a:pt x="128972" y="258816"/>
                </a:moveTo>
                <a:lnTo>
                  <a:pt x="91506" y="251304"/>
                </a:lnTo>
                <a:lnTo>
                  <a:pt x="57521" y="233580"/>
                </a:lnTo>
                <a:lnTo>
                  <a:pt x="27164" y="205665"/>
                </a:lnTo>
                <a:lnTo>
                  <a:pt x="11862" y="169997"/>
                </a:lnTo>
                <a:lnTo>
                  <a:pt x="10268" y="134202"/>
                </a:lnTo>
                <a:lnTo>
                  <a:pt x="4402" y="112710"/>
                </a:lnTo>
                <a:lnTo>
                  <a:pt x="0" y="89642"/>
                </a:lnTo>
                <a:lnTo>
                  <a:pt x="3425" y="57001"/>
                </a:lnTo>
                <a:lnTo>
                  <a:pt x="5075" y="49369"/>
                </a:lnTo>
                <a:lnTo>
                  <a:pt x="25477" y="17075"/>
                </a:lnTo>
                <a:lnTo>
                  <a:pt x="65208" y="573"/>
                </a:lnTo>
                <a:lnTo>
                  <a:pt x="72193" y="0"/>
                </a:lnTo>
                <a:lnTo>
                  <a:pt x="86292" y="452"/>
                </a:lnTo>
                <a:lnTo>
                  <a:pt x="125846" y="14259"/>
                </a:lnTo>
                <a:lnTo>
                  <a:pt x="155292" y="44057"/>
                </a:lnTo>
                <a:lnTo>
                  <a:pt x="171209" y="126797"/>
                </a:lnTo>
                <a:lnTo>
                  <a:pt x="168018" y="186062"/>
                </a:lnTo>
                <a:lnTo>
                  <a:pt x="154915" y="236207"/>
                </a:lnTo>
                <a:lnTo>
                  <a:pt x="128972" y="2588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bg object 343"/>
          <p:cNvSpPr/>
          <p:nvPr/>
        </p:nvSpPr>
        <p:spPr>
          <a:xfrm>
            <a:off x="2723282" y="4885634"/>
            <a:ext cx="172085" cy="257810"/>
          </a:xfrm>
          <a:custGeom>
            <a:avLst/>
            <a:gdLst/>
            <a:ahLst/>
            <a:cxnLst/>
            <a:rect l="l" t="t" r="r" b="b"/>
            <a:pathLst>
              <a:path w="172085" h="257810">
                <a:moveTo>
                  <a:pt x="129047" y="257744"/>
                </a:moveTo>
                <a:lnTo>
                  <a:pt x="91316" y="250236"/>
                </a:lnTo>
                <a:lnTo>
                  <a:pt x="52007" y="227412"/>
                </a:lnTo>
                <a:lnTo>
                  <a:pt x="21934" y="195578"/>
                </a:lnTo>
                <a:lnTo>
                  <a:pt x="10343" y="131882"/>
                </a:lnTo>
                <a:lnTo>
                  <a:pt x="4326" y="110212"/>
                </a:lnTo>
                <a:lnTo>
                  <a:pt x="0" y="87979"/>
                </a:lnTo>
                <a:lnTo>
                  <a:pt x="3500" y="57131"/>
                </a:lnTo>
                <a:lnTo>
                  <a:pt x="5803" y="47977"/>
                </a:lnTo>
                <a:lnTo>
                  <a:pt x="30502" y="14063"/>
                </a:lnTo>
                <a:lnTo>
                  <a:pt x="70032" y="0"/>
                </a:lnTo>
                <a:lnTo>
                  <a:pt x="84182" y="818"/>
                </a:lnTo>
                <a:lnTo>
                  <a:pt x="122985" y="14037"/>
                </a:lnTo>
                <a:lnTo>
                  <a:pt x="154349" y="43974"/>
                </a:lnTo>
                <a:lnTo>
                  <a:pt x="171538" y="126570"/>
                </a:lnTo>
                <a:lnTo>
                  <a:pt x="168168" y="185442"/>
                </a:lnTo>
                <a:lnTo>
                  <a:pt x="154999" y="235417"/>
                </a:lnTo>
                <a:lnTo>
                  <a:pt x="129047" y="25774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bg object 344"/>
          <p:cNvSpPr/>
          <p:nvPr/>
        </p:nvSpPr>
        <p:spPr>
          <a:xfrm>
            <a:off x="7322081" y="5844107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626" y="257291"/>
                </a:moveTo>
                <a:lnTo>
                  <a:pt x="90894" y="250318"/>
                </a:lnTo>
                <a:lnTo>
                  <a:pt x="51585" y="228084"/>
                </a:lnTo>
                <a:lnTo>
                  <a:pt x="21512" y="196729"/>
                </a:lnTo>
                <a:lnTo>
                  <a:pt x="10512" y="134563"/>
                </a:lnTo>
                <a:lnTo>
                  <a:pt x="4580" y="113212"/>
                </a:lnTo>
                <a:lnTo>
                  <a:pt x="0" y="90172"/>
                </a:lnTo>
                <a:lnTo>
                  <a:pt x="3078" y="57278"/>
                </a:lnTo>
                <a:lnTo>
                  <a:pt x="5309" y="48080"/>
                </a:lnTo>
                <a:lnTo>
                  <a:pt x="29923" y="13992"/>
                </a:lnTo>
                <a:lnTo>
                  <a:pt x="69576" y="0"/>
                </a:lnTo>
                <a:lnTo>
                  <a:pt x="79072" y="297"/>
                </a:lnTo>
                <a:lnTo>
                  <a:pt x="116072" y="10537"/>
                </a:lnTo>
                <a:lnTo>
                  <a:pt x="149665" y="37777"/>
                </a:lnTo>
                <a:lnTo>
                  <a:pt x="167671" y="77099"/>
                </a:lnTo>
                <a:lnTo>
                  <a:pt x="171116" y="126116"/>
                </a:lnTo>
                <a:lnTo>
                  <a:pt x="167746" y="184988"/>
                </a:lnTo>
                <a:lnTo>
                  <a:pt x="154578" y="234963"/>
                </a:lnTo>
                <a:lnTo>
                  <a:pt x="128626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bg object 345"/>
          <p:cNvSpPr/>
          <p:nvPr/>
        </p:nvSpPr>
        <p:spPr>
          <a:xfrm>
            <a:off x="10764614" y="6206893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719" y="257291"/>
                </a:moveTo>
                <a:lnTo>
                  <a:pt x="90893" y="250242"/>
                </a:lnTo>
                <a:lnTo>
                  <a:pt x="51379" y="228384"/>
                </a:lnTo>
                <a:lnTo>
                  <a:pt x="21099" y="197405"/>
                </a:lnTo>
                <a:lnTo>
                  <a:pt x="10099" y="134816"/>
                </a:lnTo>
                <a:lnTo>
                  <a:pt x="4374" y="113287"/>
                </a:lnTo>
                <a:lnTo>
                  <a:pt x="0" y="90181"/>
                </a:lnTo>
                <a:lnTo>
                  <a:pt x="3172" y="57278"/>
                </a:lnTo>
                <a:lnTo>
                  <a:pt x="5404" y="48081"/>
                </a:lnTo>
                <a:lnTo>
                  <a:pt x="30019" y="13993"/>
                </a:lnTo>
                <a:lnTo>
                  <a:pt x="69670" y="0"/>
                </a:lnTo>
                <a:lnTo>
                  <a:pt x="79164" y="297"/>
                </a:lnTo>
                <a:lnTo>
                  <a:pt x="116042" y="10577"/>
                </a:lnTo>
                <a:lnTo>
                  <a:pt x="149413" y="37835"/>
                </a:lnTo>
                <a:lnTo>
                  <a:pt x="167164" y="77099"/>
                </a:lnTo>
                <a:lnTo>
                  <a:pt x="170956" y="126032"/>
                </a:lnTo>
                <a:lnTo>
                  <a:pt x="167764" y="184764"/>
                </a:lnTo>
                <a:lnTo>
                  <a:pt x="154662" y="234711"/>
                </a:lnTo>
                <a:lnTo>
                  <a:pt x="128719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bg object 346"/>
          <p:cNvSpPr/>
          <p:nvPr/>
        </p:nvSpPr>
        <p:spPr>
          <a:xfrm>
            <a:off x="13568440" y="7898896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372" y="257289"/>
                </a:moveTo>
                <a:lnTo>
                  <a:pt x="90641" y="250063"/>
                </a:lnTo>
                <a:lnTo>
                  <a:pt x="51332" y="227858"/>
                </a:lnTo>
                <a:lnTo>
                  <a:pt x="21259" y="196644"/>
                </a:lnTo>
                <a:lnTo>
                  <a:pt x="10268" y="134562"/>
                </a:lnTo>
                <a:lnTo>
                  <a:pt x="4402" y="113211"/>
                </a:lnTo>
                <a:lnTo>
                  <a:pt x="0" y="90171"/>
                </a:lnTo>
                <a:lnTo>
                  <a:pt x="3425" y="57276"/>
                </a:lnTo>
                <a:lnTo>
                  <a:pt x="5657" y="48081"/>
                </a:lnTo>
                <a:lnTo>
                  <a:pt x="30272" y="13993"/>
                </a:lnTo>
                <a:lnTo>
                  <a:pt x="69925" y="0"/>
                </a:lnTo>
                <a:lnTo>
                  <a:pt x="79419" y="297"/>
                </a:lnTo>
                <a:lnTo>
                  <a:pt x="116297" y="10576"/>
                </a:lnTo>
                <a:lnTo>
                  <a:pt x="149667" y="37836"/>
                </a:lnTo>
                <a:lnTo>
                  <a:pt x="167417" y="77098"/>
                </a:lnTo>
                <a:lnTo>
                  <a:pt x="171200" y="125778"/>
                </a:lnTo>
                <a:lnTo>
                  <a:pt x="167943" y="184537"/>
                </a:lnTo>
                <a:lnTo>
                  <a:pt x="154662" y="234625"/>
                </a:lnTo>
                <a:lnTo>
                  <a:pt x="128372" y="25728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bg object 347"/>
          <p:cNvSpPr/>
          <p:nvPr/>
        </p:nvSpPr>
        <p:spPr>
          <a:xfrm>
            <a:off x="14668672" y="4847223"/>
            <a:ext cx="176530" cy="259715"/>
          </a:xfrm>
          <a:custGeom>
            <a:avLst/>
            <a:gdLst/>
            <a:ahLst/>
            <a:cxnLst/>
            <a:rect l="l" t="t" r="r" b="b"/>
            <a:pathLst>
              <a:path w="176530" h="259714">
                <a:moveTo>
                  <a:pt x="128626" y="259515"/>
                </a:moveTo>
                <a:lnTo>
                  <a:pt x="90894" y="253021"/>
                </a:lnTo>
                <a:lnTo>
                  <a:pt x="51585" y="230083"/>
                </a:lnTo>
                <a:lnTo>
                  <a:pt x="21512" y="197686"/>
                </a:lnTo>
                <a:lnTo>
                  <a:pt x="10512" y="134900"/>
                </a:lnTo>
                <a:lnTo>
                  <a:pt x="4580" y="113409"/>
                </a:lnTo>
                <a:lnTo>
                  <a:pt x="0" y="90340"/>
                </a:lnTo>
                <a:lnTo>
                  <a:pt x="3078" y="57699"/>
                </a:lnTo>
                <a:lnTo>
                  <a:pt x="5316" y="48489"/>
                </a:lnTo>
                <a:lnTo>
                  <a:pt x="29893" y="14277"/>
                </a:lnTo>
                <a:lnTo>
                  <a:pt x="69527" y="0"/>
                </a:lnTo>
                <a:lnTo>
                  <a:pt x="83738" y="789"/>
                </a:lnTo>
                <a:lnTo>
                  <a:pt x="122370" y="14279"/>
                </a:lnTo>
                <a:lnTo>
                  <a:pt x="153663" y="44147"/>
                </a:lnTo>
                <a:lnTo>
                  <a:pt x="169727" y="96088"/>
                </a:lnTo>
                <a:lnTo>
                  <a:pt x="171229" y="133328"/>
                </a:lnTo>
                <a:lnTo>
                  <a:pt x="170675" y="152000"/>
                </a:lnTo>
                <a:lnTo>
                  <a:pt x="173678" y="154403"/>
                </a:lnTo>
                <a:lnTo>
                  <a:pt x="173678" y="159809"/>
                </a:lnTo>
                <a:lnTo>
                  <a:pt x="176203" y="170996"/>
                </a:lnTo>
                <a:lnTo>
                  <a:pt x="176306" y="180381"/>
                </a:lnTo>
                <a:lnTo>
                  <a:pt x="173594" y="186838"/>
                </a:lnTo>
                <a:lnTo>
                  <a:pt x="167671" y="189241"/>
                </a:lnTo>
                <a:lnTo>
                  <a:pt x="162331" y="215931"/>
                </a:lnTo>
                <a:lnTo>
                  <a:pt x="154230" y="238343"/>
                </a:lnTo>
                <a:lnTo>
                  <a:pt x="143089" y="253772"/>
                </a:lnTo>
                <a:lnTo>
                  <a:pt x="128626" y="2595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bg object 348"/>
          <p:cNvSpPr/>
          <p:nvPr/>
        </p:nvSpPr>
        <p:spPr>
          <a:xfrm>
            <a:off x="17355011" y="9774269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7" y="257713"/>
                </a:moveTo>
                <a:lnTo>
                  <a:pt x="90896" y="249219"/>
                </a:lnTo>
                <a:lnTo>
                  <a:pt x="51587" y="227155"/>
                </a:lnTo>
                <a:lnTo>
                  <a:pt x="21514" y="196644"/>
                </a:lnTo>
                <a:lnTo>
                  <a:pt x="10512" y="134900"/>
                </a:lnTo>
                <a:lnTo>
                  <a:pt x="4580" y="113409"/>
                </a:lnTo>
                <a:lnTo>
                  <a:pt x="0" y="90341"/>
                </a:lnTo>
                <a:lnTo>
                  <a:pt x="3078" y="57700"/>
                </a:lnTo>
                <a:lnTo>
                  <a:pt x="5317" y="48489"/>
                </a:lnTo>
                <a:lnTo>
                  <a:pt x="29892" y="14277"/>
                </a:lnTo>
                <a:lnTo>
                  <a:pt x="69528" y="0"/>
                </a:lnTo>
                <a:lnTo>
                  <a:pt x="83739" y="789"/>
                </a:lnTo>
                <a:lnTo>
                  <a:pt x="122495" y="14099"/>
                </a:lnTo>
                <a:lnTo>
                  <a:pt x="153835" y="44011"/>
                </a:lnTo>
                <a:lnTo>
                  <a:pt x="171371" y="126454"/>
                </a:lnTo>
                <a:lnTo>
                  <a:pt x="167973" y="185186"/>
                </a:lnTo>
                <a:lnTo>
                  <a:pt x="154663" y="235133"/>
                </a:lnTo>
                <a:lnTo>
                  <a:pt x="128627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bg object 349"/>
          <p:cNvSpPr/>
          <p:nvPr/>
        </p:nvSpPr>
        <p:spPr>
          <a:xfrm>
            <a:off x="18154465" y="4976635"/>
            <a:ext cx="133985" cy="259715"/>
          </a:xfrm>
          <a:custGeom>
            <a:avLst/>
            <a:gdLst/>
            <a:ahLst/>
            <a:cxnLst/>
            <a:rect l="l" t="t" r="r" b="b"/>
            <a:pathLst>
              <a:path w="133984" h="259714">
                <a:moveTo>
                  <a:pt x="128712" y="259240"/>
                </a:moveTo>
                <a:lnTo>
                  <a:pt x="91064" y="251986"/>
                </a:lnTo>
                <a:lnTo>
                  <a:pt x="51896" y="229133"/>
                </a:lnTo>
                <a:lnTo>
                  <a:pt x="21852" y="197159"/>
                </a:lnTo>
                <a:lnTo>
                  <a:pt x="10343" y="134626"/>
                </a:lnTo>
                <a:lnTo>
                  <a:pt x="4439" y="113135"/>
                </a:lnTo>
                <a:lnTo>
                  <a:pt x="0" y="90066"/>
                </a:lnTo>
                <a:lnTo>
                  <a:pt x="3163" y="57425"/>
                </a:lnTo>
                <a:lnTo>
                  <a:pt x="5322" y="48188"/>
                </a:lnTo>
                <a:lnTo>
                  <a:pt x="29853" y="13919"/>
                </a:lnTo>
                <a:lnTo>
                  <a:pt x="69631" y="0"/>
                </a:lnTo>
                <a:lnTo>
                  <a:pt x="79149" y="362"/>
                </a:lnTo>
                <a:lnTo>
                  <a:pt x="116105" y="10768"/>
                </a:lnTo>
                <a:lnTo>
                  <a:pt x="133535" y="21783"/>
                </a:lnTo>
                <a:lnTo>
                  <a:pt x="133535" y="255054"/>
                </a:lnTo>
                <a:lnTo>
                  <a:pt x="128712" y="25924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bg object 350"/>
          <p:cNvSpPr/>
          <p:nvPr/>
        </p:nvSpPr>
        <p:spPr>
          <a:xfrm>
            <a:off x="16271346" y="4179280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4">
                <a:moveTo>
                  <a:pt x="131630" y="259548"/>
                </a:moveTo>
                <a:lnTo>
                  <a:pt x="92162" y="252377"/>
                </a:lnTo>
                <a:lnTo>
                  <a:pt x="51962" y="229666"/>
                </a:lnTo>
                <a:lnTo>
                  <a:pt x="21561" y="197719"/>
                </a:lnTo>
                <a:lnTo>
                  <a:pt x="10513" y="134671"/>
                </a:lnTo>
                <a:lnTo>
                  <a:pt x="4580" y="113142"/>
                </a:lnTo>
                <a:lnTo>
                  <a:pt x="0" y="90036"/>
                </a:lnTo>
                <a:lnTo>
                  <a:pt x="3078" y="57132"/>
                </a:lnTo>
                <a:lnTo>
                  <a:pt x="5381" y="47979"/>
                </a:lnTo>
                <a:lnTo>
                  <a:pt x="30080" y="14064"/>
                </a:lnTo>
                <a:lnTo>
                  <a:pt x="69609" y="0"/>
                </a:lnTo>
                <a:lnTo>
                  <a:pt x="83759" y="819"/>
                </a:lnTo>
                <a:lnTo>
                  <a:pt x="122501" y="14134"/>
                </a:lnTo>
                <a:lnTo>
                  <a:pt x="153840" y="44045"/>
                </a:lnTo>
                <a:lnTo>
                  <a:pt x="172009" y="127529"/>
                </a:lnTo>
                <a:lnTo>
                  <a:pt x="170376" y="186795"/>
                </a:lnTo>
                <a:lnTo>
                  <a:pt x="158380" y="236939"/>
                </a:lnTo>
                <a:lnTo>
                  <a:pt x="131630" y="2595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bg object 351"/>
          <p:cNvSpPr/>
          <p:nvPr/>
        </p:nvSpPr>
        <p:spPr>
          <a:xfrm>
            <a:off x="14731147" y="7796953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19" h="259715">
                <a:moveTo>
                  <a:pt x="131628" y="259526"/>
                </a:moveTo>
                <a:lnTo>
                  <a:pt x="92160" y="252271"/>
                </a:lnTo>
                <a:lnTo>
                  <a:pt x="51960" y="229418"/>
                </a:lnTo>
                <a:lnTo>
                  <a:pt x="21559" y="197444"/>
                </a:lnTo>
                <a:lnTo>
                  <a:pt x="10512" y="134912"/>
                </a:lnTo>
                <a:lnTo>
                  <a:pt x="4580" y="113420"/>
                </a:lnTo>
                <a:lnTo>
                  <a:pt x="0" y="90352"/>
                </a:lnTo>
                <a:lnTo>
                  <a:pt x="3078" y="57711"/>
                </a:lnTo>
                <a:lnTo>
                  <a:pt x="5384" y="48479"/>
                </a:lnTo>
                <a:lnTo>
                  <a:pt x="30227" y="14250"/>
                </a:lnTo>
                <a:lnTo>
                  <a:pt x="70053" y="0"/>
                </a:lnTo>
                <a:lnTo>
                  <a:pt x="84319" y="798"/>
                </a:lnTo>
                <a:lnTo>
                  <a:pt x="123005" y="14064"/>
                </a:lnTo>
                <a:lnTo>
                  <a:pt x="154141" y="44008"/>
                </a:lnTo>
                <a:lnTo>
                  <a:pt x="172259" y="128774"/>
                </a:lnTo>
                <a:lnTo>
                  <a:pt x="170598" y="187899"/>
                </a:lnTo>
                <a:lnTo>
                  <a:pt x="158462" y="237339"/>
                </a:lnTo>
                <a:lnTo>
                  <a:pt x="131628" y="25952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bg object 352"/>
          <p:cNvSpPr/>
          <p:nvPr/>
        </p:nvSpPr>
        <p:spPr>
          <a:xfrm>
            <a:off x="8493366" y="7491838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0" y="257713"/>
                </a:moveTo>
                <a:lnTo>
                  <a:pt x="90302" y="250740"/>
                </a:lnTo>
                <a:lnTo>
                  <a:pt x="51219" y="228507"/>
                </a:lnTo>
                <a:lnTo>
                  <a:pt x="21596" y="197152"/>
                </a:lnTo>
                <a:lnTo>
                  <a:pt x="10343" y="134901"/>
                </a:lnTo>
                <a:lnTo>
                  <a:pt x="4439" y="113410"/>
                </a:lnTo>
                <a:lnTo>
                  <a:pt x="0" y="90342"/>
                </a:lnTo>
                <a:lnTo>
                  <a:pt x="3162" y="57701"/>
                </a:lnTo>
                <a:lnTo>
                  <a:pt x="5401" y="48490"/>
                </a:lnTo>
                <a:lnTo>
                  <a:pt x="29979" y="14278"/>
                </a:lnTo>
                <a:lnTo>
                  <a:pt x="69610" y="0"/>
                </a:lnTo>
                <a:lnTo>
                  <a:pt x="83822" y="790"/>
                </a:lnTo>
                <a:lnTo>
                  <a:pt x="122581" y="14100"/>
                </a:lnTo>
                <a:lnTo>
                  <a:pt x="153921" y="44013"/>
                </a:lnTo>
                <a:lnTo>
                  <a:pt x="171200" y="126455"/>
                </a:lnTo>
                <a:lnTo>
                  <a:pt x="167831" y="185186"/>
                </a:lnTo>
                <a:lnTo>
                  <a:pt x="154662" y="235133"/>
                </a:lnTo>
                <a:lnTo>
                  <a:pt x="128710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bg object 353"/>
          <p:cNvSpPr/>
          <p:nvPr/>
        </p:nvSpPr>
        <p:spPr>
          <a:xfrm>
            <a:off x="6527869" y="7803243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20" h="259715">
                <a:moveTo>
                  <a:pt x="131713" y="259241"/>
                </a:moveTo>
                <a:lnTo>
                  <a:pt x="92329" y="251987"/>
                </a:lnTo>
                <a:lnTo>
                  <a:pt x="52270" y="229134"/>
                </a:lnTo>
                <a:lnTo>
                  <a:pt x="21897" y="197160"/>
                </a:lnTo>
                <a:lnTo>
                  <a:pt x="10343" y="134712"/>
                </a:lnTo>
                <a:lnTo>
                  <a:pt x="4439" y="113361"/>
                </a:lnTo>
                <a:lnTo>
                  <a:pt x="0" y="90321"/>
                </a:lnTo>
                <a:lnTo>
                  <a:pt x="3162" y="57427"/>
                </a:lnTo>
                <a:lnTo>
                  <a:pt x="5322" y="48188"/>
                </a:lnTo>
                <a:lnTo>
                  <a:pt x="29850" y="13919"/>
                </a:lnTo>
                <a:lnTo>
                  <a:pt x="69630" y="0"/>
                </a:lnTo>
                <a:lnTo>
                  <a:pt x="79148" y="363"/>
                </a:lnTo>
                <a:lnTo>
                  <a:pt x="116104" y="10770"/>
                </a:lnTo>
                <a:lnTo>
                  <a:pt x="149654" y="38007"/>
                </a:lnTo>
                <a:lnTo>
                  <a:pt x="167755" y="77248"/>
                </a:lnTo>
                <a:lnTo>
                  <a:pt x="172091" y="127223"/>
                </a:lnTo>
                <a:lnTo>
                  <a:pt x="170458" y="186489"/>
                </a:lnTo>
                <a:lnTo>
                  <a:pt x="158463" y="236633"/>
                </a:lnTo>
                <a:lnTo>
                  <a:pt x="131713" y="25924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54" name="bg object 354"/>
          <p:cNvPicPr/>
          <p:nvPr/>
        </p:nvPicPr>
        <p:blipFill>
          <a:blip r:embed="rId272" cstate="print"/>
          <a:stretch>
            <a:fillRect/>
          </a:stretch>
        </p:blipFill>
        <p:spPr>
          <a:xfrm>
            <a:off x="12117405" y="10130870"/>
            <a:ext cx="171200" cy="156128"/>
          </a:xfrm>
          <a:prstGeom prst="rect">
            <a:avLst/>
          </a:prstGeom>
        </p:spPr>
      </p:pic>
      <p:sp>
        <p:nvSpPr>
          <p:cNvPr id="355" name="bg object 355"/>
          <p:cNvSpPr/>
          <p:nvPr/>
        </p:nvSpPr>
        <p:spPr>
          <a:xfrm>
            <a:off x="5530102" y="4631560"/>
            <a:ext cx="174625" cy="259715"/>
          </a:xfrm>
          <a:custGeom>
            <a:avLst/>
            <a:gdLst/>
            <a:ahLst/>
            <a:cxnLst/>
            <a:rect l="l" t="t" r="r" b="b"/>
            <a:pathLst>
              <a:path w="174625" h="259714">
                <a:moveTo>
                  <a:pt x="131713" y="259548"/>
                </a:moveTo>
                <a:lnTo>
                  <a:pt x="92329" y="252378"/>
                </a:lnTo>
                <a:lnTo>
                  <a:pt x="52270" y="229666"/>
                </a:lnTo>
                <a:lnTo>
                  <a:pt x="21897" y="197720"/>
                </a:lnTo>
                <a:lnTo>
                  <a:pt x="10343" y="134672"/>
                </a:lnTo>
                <a:lnTo>
                  <a:pt x="4439" y="113143"/>
                </a:lnTo>
                <a:lnTo>
                  <a:pt x="0" y="90037"/>
                </a:lnTo>
                <a:lnTo>
                  <a:pt x="3163" y="57133"/>
                </a:lnTo>
                <a:lnTo>
                  <a:pt x="5465" y="47980"/>
                </a:lnTo>
                <a:lnTo>
                  <a:pt x="30163" y="14065"/>
                </a:lnTo>
                <a:lnTo>
                  <a:pt x="69693" y="0"/>
                </a:lnTo>
                <a:lnTo>
                  <a:pt x="79166" y="234"/>
                </a:lnTo>
                <a:lnTo>
                  <a:pt x="88462" y="1875"/>
                </a:lnTo>
                <a:lnTo>
                  <a:pt x="95933" y="3123"/>
                </a:lnTo>
                <a:lnTo>
                  <a:pt x="136494" y="22267"/>
                </a:lnTo>
                <a:lnTo>
                  <a:pt x="163990" y="57815"/>
                </a:lnTo>
                <a:lnTo>
                  <a:pt x="174625" y="128290"/>
                </a:lnTo>
                <a:lnTo>
                  <a:pt x="171960" y="187021"/>
                </a:lnTo>
                <a:lnTo>
                  <a:pt x="158932" y="236968"/>
                </a:lnTo>
                <a:lnTo>
                  <a:pt x="131713" y="2595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bg object 356"/>
          <p:cNvSpPr/>
          <p:nvPr/>
        </p:nvSpPr>
        <p:spPr>
          <a:xfrm>
            <a:off x="5444803" y="4959217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709" y="257439"/>
                </a:moveTo>
                <a:lnTo>
                  <a:pt x="91062" y="250466"/>
                </a:lnTo>
                <a:lnTo>
                  <a:pt x="51894" y="228233"/>
                </a:lnTo>
                <a:lnTo>
                  <a:pt x="21850" y="196878"/>
                </a:lnTo>
                <a:lnTo>
                  <a:pt x="10343" y="134711"/>
                </a:lnTo>
                <a:lnTo>
                  <a:pt x="4439" y="113360"/>
                </a:lnTo>
                <a:lnTo>
                  <a:pt x="0" y="90320"/>
                </a:lnTo>
                <a:lnTo>
                  <a:pt x="3163" y="57426"/>
                </a:lnTo>
                <a:lnTo>
                  <a:pt x="5321" y="48188"/>
                </a:lnTo>
                <a:lnTo>
                  <a:pt x="29850" y="13919"/>
                </a:lnTo>
                <a:lnTo>
                  <a:pt x="69630" y="0"/>
                </a:lnTo>
                <a:lnTo>
                  <a:pt x="79148" y="362"/>
                </a:lnTo>
                <a:lnTo>
                  <a:pt x="116104" y="10771"/>
                </a:lnTo>
                <a:lnTo>
                  <a:pt x="149655" y="38007"/>
                </a:lnTo>
                <a:lnTo>
                  <a:pt x="167755" y="77247"/>
                </a:lnTo>
                <a:lnTo>
                  <a:pt x="171199" y="126265"/>
                </a:lnTo>
                <a:lnTo>
                  <a:pt x="167830" y="185137"/>
                </a:lnTo>
                <a:lnTo>
                  <a:pt x="154661" y="235112"/>
                </a:lnTo>
                <a:lnTo>
                  <a:pt x="128709" y="25743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bg object 357"/>
          <p:cNvSpPr/>
          <p:nvPr/>
        </p:nvSpPr>
        <p:spPr>
          <a:xfrm>
            <a:off x="2536201" y="6530816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09" y="257713"/>
                </a:moveTo>
                <a:lnTo>
                  <a:pt x="91062" y="249219"/>
                </a:lnTo>
                <a:lnTo>
                  <a:pt x="51894" y="227155"/>
                </a:lnTo>
                <a:lnTo>
                  <a:pt x="21850" y="196645"/>
                </a:lnTo>
                <a:lnTo>
                  <a:pt x="10343" y="134901"/>
                </a:lnTo>
                <a:lnTo>
                  <a:pt x="4439" y="113409"/>
                </a:lnTo>
                <a:lnTo>
                  <a:pt x="0" y="90341"/>
                </a:lnTo>
                <a:lnTo>
                  <a:pt x="3163" y="57700"/>
                </a:lnTo>
                <a:lnTo>
                  <a:pt x="5400" y="48490"/>
                </a:lnTo>
                <a:lnTo>
                  <a:pt x="29978" y="14278"/>
                </a:lnTo>
                <a:lnTo>
                  <a:pt x="69611" y="0"/>
                </a:lnTo>
                <a:lnTo>
                  <a:pt x="83822" y="789"/>
                </a:lnTo>
                <a:lnTo>
                  <a:pt x="122454" y="14279"/>
                </a:lnTo>
                <a:lnTo>
                  <a:pt x="153747" y="44147"/>
                </a:lnTo>
                <a:lnTo>
                  <a:pt x="171200" y="126454"/>
                </a:lnTo>
                <a:lnTo>
                  <a:pt x="167830" y="185186"/>
                </a:lnTo>
                <a:lnTo>
                  <a:pt x="154661" y="235133"/>
                </a:lnTo>
                <a:lnTo>
                  <a:pt x="128709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bg object 358"/>
          <p:cNvSpPr/>
          <p:nvPr/>
        </p:nvSpPr>
        <p:spPr>
          <a:xfrm>
            <a:off x="7394072" y="4526960"/>
            <a:ext cx="173990" cy="258445"/>
          </a:xfrm>
          <a:custGeom>
            <a:avLst/>
            <a:gdLst/>
            <a:ahLst/>
            <a:cxnLst/>
            <a:rect l="l" t="t" r="r" b="b"/>
            <a:pathLst>
              <a:path w="173990" h="258445">
                <a:moveTo>
                  <a:pt x="131122" y="258436"/>
                </a:moveTo>
                <a:lnTo>
                  <a:pt x="91907" y="251181"/>
                </a:lnTo>
                <a:lnTo>
                  <a:pt x="51679" y="228329"/>
                </a:lnTo>
                <a:lnTo>
                  <a:pt x="21137" y="196354"/>
                </a:lnTo>
                <a:lnTo>
                  <a:pt x="10099" y="133822"/>
                </a:lnTo>
                <a:lnTo>
                  <a:pt x="4373" y="112330"/>
                </a:lnTo>
                <a:lnTo>
                  <a:pt x="0" y="89262"/>
                </a:lnTo>
                <a:lnTo>
                  <a:pt x="3172" y="56621"/>
                </a:lnTo>
                <a:lnTo>
                  <a:pt x="5600" y="47326"/>
                </a:lnTo>
                <a:lnTo>
                  <a:pt x="31272" y="13233"/>
                </a:lnTo>
                <a:lnTo>
                  <a:pt x="71849" y="0"/>
                </a:lnTo>
                <a:lnTo>
                  <a:pt x="81479" y="557"/>
                </a:lnTo>
                <a:lnTo>
                  <a:pt x="118463" y="11505"/>
                </a:lnTo>
                <a:lnTo>
                  <a:pt x="151934" y="38972"/>
                </a:lnTo>
                <a:lnTo>
                  <a:pt x="170167" y="78244"/>
                </a:lnTo>
                <a:lnTo>
                  <a:pt x="173950" y="127177"/>
                </a:lnTo>
                <a:lnTo>
                  <a:pt x="171143" y="185909"/>
                </a:lnTo>
                <a:lnTo>
                  <a:pt x="158088" y="235856"/>
                </a:lnTo>
                <a:lnTo>
                  <a:pt x="131122" y="25843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bg object 359"/>
          <p:cNvSpPr/>
          <p:nvPr/>
        </p:nvSpPr>
        <p:spPr>
          <a:xfrm>
            <a:off x="8889915" y="3593090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5" y="259514"/>
                </a:moveTo>
                <a:lnTo>
                  <a:pt x="90893" y="252259"/>
                </a:lnTo>
                <a:lnTo>
                  <a:pt x="51585" y="229407"/>
                </a:lnTo>
                <a:lnTo>
                  <a:pt x="21512" y="197432"/>
                </a:lnTo>
                <a:lnTo>
                  <a:pt x="10512" y="134900"/>
                </a:lnTo>
                <a:lnTo>
                  <a:pt x="4580" y="113408"/>
                </a:lnTo>
                <a:lnTo>
                  <a:pt x="0" y="90340"/>
                </a:lnTo>
                <a:lnTo>
                  <a:pt x="3078" y="57699"/>
                </a:lnTo>
                <a:lnTo>
                  <a:pt x="5315" y="48488"/>
                </a:lnTo>
                <a:lnTo>
                  <a:pt x="29894" y="14278"/>
                </a:lnTo>
                <a:lnTo>
                  <a:pt x="69527" y="0"/>
                </a:lnTo>
                <a:lnTo>
                  <a:pt x="83737" y="789"/>
                </a:lnTo>
                <a:lnTo>
                  <a:pt x="122563" y="14008"/>
                </a:lnTo>
                <a:lnTo>
                  <a:pt x="153927" y="43942"/>
                </a:lnTo>
                <a:lnTo>
                  <a:pt x="171115" y="128509"/>
                </a:lnTo>
                <a:lnTo>
                  <a:pt x="167745" y="187662"/>
                </a:lnTo>
                <a:lnTo>
                  <a:pt x="154577" y="237243"/>
                </a:lnTo>
                <a:lnTo>
                  <a:pt x="128625" y="25951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bg object 360"/>
          <p:cNvSpPr/>
          <p:nvPr/>
        </p:nvSpPr>
        <p:spPr>
          <a:xfrm>
            <a:off x="4721294" y="7740822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79">
                <a:moveTo>
                  <a:pt x="131375" y="258596"/>
                </a:moveTo>
                <a:lnTo>
                  <a:pt x="91907" y="251342"/>
                </a:lnTo>
                <a:lnTo>
                  <a:pt x="51707" y="228489"/>
                </a:lnTo>
                <a:lnTo>
                  <a:pt x="21305" y="196515"/>
                </a:lnTo>
                <a:lnTo>
                  <a:pt x="10268" y="133982"/>
                </a:lnTo>
                <a:lnTo>
                  <a:pt x="4401" y="112491"/>
                </a:lnTo>
                <a:lnTo>
                  <a:pt x="0" y="89423"/>
                </a:lnTo>
                <a:lnTo>
                  <a:pt x="3425" y="56782"/>
                </a:lnTo>
                <a:lnTo>
                  <a:pt x="5851" y="47422"/>
                </a:lnTo>
                <a:lnTo>
                  <a:pt x="31707" y="13129"/>
                </a:lnTo>
                <a:lnTo>
                  <a:pt x="72601" y="0"/>
                </a:lnTo>
                <a:lnTo>
                  <a:pt x="82289" y="628"/>
                </a:lnTo>
                <a:lnTo>
                  <a:pt x="119244" y="11625"/>
                </a:lnTo>
                <a:lnTo>
                  <a:pt x="152534" y="39114"/>
                </a:lnTo>
                <a:lnTo>
                  <a:pt x="170421" y="78405"/>
                </a:lnTo>
                <a:lnTo>
                  <a:pt x="174541" y="127338"/>
                </a:lnTo>
                <a:lnTo>
                  <a:pt x="171847" y="186069"/>
                </a:lnTo>
                <a:lnTo>
                  <a:pt x="158679" y="236016"/>
                </a:lnTo>
                <a:lnTo>
                  <a:pt x="131375" y="25859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bg object 361"/>
          <p:cNvSpPr/>
          <p:nvPr/>
        </p:nvSpPr>
        <p:spPr>
          <a:xfrm>
            <a:off x="5261072" y="7579954"/>
            <a:ext cx="173355" cy="259715"/>
          </a:xfrm>
          <a:custGeom>
            <a:avLst/>
            <a:gdLst/>
            <a:ahLst/>
            <a:cxnLst/>
            <a:rect l="l" t="t" r="r" b="b"/>
            <a:pathLst>
              <a:path w="173354" h="259715">
                <a:moveTo>
                  <a:pt x="131628" y="259094"/>
                </a:moveTo>
                <a:lnTo>
                  <a:pt x="92160" y="251839"/>
                </a:lnTo>
                <a:lnTo>
                  <a:pt x="51960" y="228987"/>
                </a:lnTo>
                <a:lnTo>
                  <a:pt x="21559" y="197012"/>
                </a:lnTo>
                <a:lnTo>
                  <a:pt x="10512" y="134564"/>
                </a:lnTo>
                <a:lnTo>
                  <a:pt x="4580" y="113213"/>
                </a:lnTo>
                <a:lnTo>
                  <a:pt x="0" y="90173"/>
                </a:lnTo>
                <a:lnTo>
                  <a:pt x="3078" y="57279"/>
                </a:lnTo>
                <a:lnTo>
                  <a:pt x="5309" y="48083"/>
                </a:lnTo>
                <a:lnTo>
                  <a:pt x="29924" y="13994"/>
                </a:lnTo>
                <a:lnTo>
                  <a:pt x="69576" y="0"/>
                </a:lnTo>
                <a:lnTo>
                  <a:pt x="79071" y="297"/>
                </a:lnTo>
                <a:lnTo>
                  <a:pt x="116125" y="10454"/>
                </a:lnTo>
                <a:lnTo>
                  <a:pt x="149761" y="37697"/>
                </a:lnTo>
                <a:lnTo>
                  <a:pt x="167670" y="77101"/>
                </a:lnTo>
                <a:lnTo>
                  <a:pt x="172767" y="127075"/>
                </a:lnTo>
                <a:lnTo>
                  <a:pt x="171049" y="186342"/>
                </a:lnTo>
                <a:lnTo>
                  <a:pt x="158632" y="236486"/>
                </a:lnTo>
                <a:lnTo>
                  <a:pt x="131628" y="25909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bg object 362"/>
          <p:cNvSpPr/>
          <p:nvPr/>
        </p:nvSpPr>
        <p:spPr>
          <a:xfrm>
            <a:off x="8842113" y="4778573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4">
                <a:moveTo>
                  <a:pt x="131375" y="259693"/>
                </a:moveTo>
                <a:lnTo>
                  <a:pt x="91908" y="252091"/>
                </a:lnTo>
                <a:lnTo>
                  <a:pt x="51707" y="229060"/>
                </a:lnTo>
                <a:lnTo>
                  <a:pt x="21306" y="197020"/>
                </a:lnTo>
                <a:lnTo>
                  <a:pt x="10268" y="134563"/>
                </a:lnTo>
                <a:lnTo>
                  <a:pt x="4402" y="113212"/>
                </a:lnTo>
                <a:lnTo>
                  <a:pt x="0" y="90172"/>
                </a:lnTo>
                <a:lnTo>
                  <a:pt x="3425" y="57278"/>
                </a:lnTo>
                <a:lnTo>
                  <a:pt x="5656" y="48082"/>
                </a:lnTo>
                <a:lnTo>
                  <a:pt x="30273" y="13994"/>
                </a:lnTo>
                <a:lnTo>
                  <a:pt x="69925" y="0"/>
                </a:lnTo>
                <a:lnTo>
                  <a:pt x="79420" y="297"/>
                </a:lnTo>
                <a:lnTo>
                  <a:pt x="116296" y="10578"/>
                </a:lnTo>
                <a:lnTo>
                  <a:pt x="149668" y="37838"/>
                </a:lnTo>
                <a:lnTo>
                  <a:pt x="167417" y="77099"/>
                </a:lnTo>
                <a:lnTo>
                  <a:pt x="172007" y="127252"/>
                </a:lnTo>
                <a:lnTo>
                  <a:pt x="170346" y="186865"/>
                </a:lnTo>
                <a:lnTo>
                  <a:pt x="158210" y="237244"/>
                </a:lnTo>
                <a:lnTo>
                  <a:pt x="131375" y="25969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bg object 363"/>
          <p:cNvSpPr/>
          <p:nvPr/>
        </p:nvSpPr>
        <p:spPr>
          <a:xfrm>
            <a:off x="3520894" y="10234958"/>
            <a:ext cx="154305" cy="52069"/>
          </a:xfrm>
          <a:custGeom>
            <a:avLst/>
            <a:gdLst/>
            <a:ahLst/>
            <a:cxnLst/>
            <a:rect l="l" t="t" r="r" b="b"/>
            <a:pathLst>
              <a:path w="154304" h="52070">
                <a:moveTo>
                  <a:pt x="154042" y="52041"/>
                </a:moveTo>
                <a:lnTo>
                  <a:pt x="0" y="52041"/>
                </a:lnTo>
                <a:lnTo>
                  <a:pt x="1053" y="48490"/>
                </a:lnTo>
                <a:lnTo>
                  <a:pt x="25631" y="14279"/>
                </a:lnTo>
                <a:lnTo>
                  <a:pt x="65265" y="0"/>
                </a:lnTo>
                <a:lnTo>
                  <a:pt x="74778" y="212"/>
                </a:lnTo>
                <a:lnTo>
                  <a:pt x="111705" y="10783"/>
                </a:lnTo>
                <a:lnTo>
                  <a:pt x="145177" y="38251"/>
                </a:lnTo>
                <a:lnTo>
                  <a:pt x="154042" y="5204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bg object 364"/>
          <p:cNvSpPr/>
          <p:nvPr/>
        </p:nvSpPr>
        <p:spPr>
          <a:xfrm>
            <a:off x="11051048" y="6825167"/>
            <a:ext cx="173355" cy="258445"/>
          </a:xfrm>
          <a:custGeom>
            <a:avLst/>
            <a:gdLst/>
            <a:ahLst/>
            <a:cxnLst/>
            <a:rect l="l" t="t" r="r" b="b"/>
            <a:pathLst>
              <a:path w="173354" h="258445">
                <a:moveTo>
                  <a:pt x="130020" y="258276"/>
                </a:moveTo>
                <a:lnTo>
                  <a:pt x="90890" y="251022"/>
                </a:lnTo>
                <a:lnTo>
                  <a:pt x="50803" y="228169"/>
                </a:lnTo>
                <a:lnTo>
                  <a:pt x="20289" y="196195"/>
                </a:lnTo>
                <a:lnTo>
                  <a:pt x="9880" y="161573"/>
                </a:lnTo>
                <a:lnTo>
                  <a:pt x="10152" y="157569"/>
                </a:lnTo>
                <a:lnTo>
                  <a:pt x="9615" y="144955"/>
                </a:lnTo>
                <a:lnTo>
                  <a:pt x="9880" y="135746"/>
                </a:lnTo>
                <a:lnTo>
                  <a:pt x="3604" y="116332"/>
                </a:lnTo>
                <a:lnTo>
                  <a:pt x="310" y="96646"/>
                </a:lnTo>
                <a:lnTo>
                  <a:pt x="2672" y="56461"/>
                </a:lnTo>
                <a:lnTo>
                  <a:pt x="30589" y="13335"/>
                </a:lnTo>
                <a:lnTo>
                  <a:pt x="70853" y="0"/>
                </a:lnTo>
                <a:lnTo>
                  <a:pt x="80422" y="485"/>
                </a:lnTo>
                <a:lnTo>
                  <a:pt x="117465" y="11183"/>
                </a:lnTo>
                <a:lnTo>
                  <a:pt x="151018" y="38656"/>
                </a:lnTo>
                <a:lnTo>
                  <a:pt x="169065" y="78084"/>
                </a:lnTo>
                <a:lnTo>
                  <a:pt x="172848" y="127018"/>
                </a:lnTo>
                <a:lnTo>
                  <a:pt x="170042" y="185749"/>
                </a:lnTo>
                <a:lnTo>
                  <a:pt x="156986" y="235696"/>
                </a:lnTo>
                <a:lnTo>
                  <a:pt x="130020" y="25827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bg object 365"/>
          <p:cNvSpPr/>
          <p:nvPr/>
        </p:nvSpPr>
        <p:spPr>
          <a:xfrm>
            <a:off x="13557288" y="6271761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0" y="257291"/>
                </a:moveTo>
                <a:lnTo>
                  <a:pt x="91063" y="250065"/>
                </a:lnTo>
                <a:lnTo>
                  <a:pt x="51895" y="227860"/>
                </a:lnTo>
                <a:lnTo>
                  <a:pt x="21850" y="196645"/>
                </a:lnTo>
                <a:lnTo>
                  <a:pt x="10343" y="134564"/>
                </a:lnTo>
                <a:lnTo>
                  <a:pt x="4439" y="113213"/>
                </a:lnTo>
                <a:lnTo>
                  <a:pt x="0" y="90172"/>
                </a:lnTo>
                <a:lnTo>
                  <a:pt x="3162" y="57278"/>
                </a:lnTo>
                <a:lnTo>
                  <a:pt x="5393" y="48082"/>
                </a:lnTo>
                <a:lnTo>
                  <a:pt x="30009" y="13993"/>
                </a:lnTo>
                <a:lnTo>
                  <a:pt x="69662" y="0"/>
                </a:lnTo>
                <a:lnTo>
                  <a:pt x="79156" y="297"/>
                </a:lnTo>
                <a:lnTo>
                  <a:pt x="116103" y="10622"/>
                </a:lnTo>
                <a:lnTo>
                  <a:pt x="149655" y="37859"/>
                </a:lnTo>
                <a:lnTo>
                  <a:pt x="167756" y="77099"/>
                </a:lnTo>
                <a:lnTo>
                  <a:pt x="171200" y="125779"/>
                </a:lnTo>
                <a:lnTo>
                  <a:pt x="167831" y="184539"/>
                </a:lnTo>
                <a:lnTo>
                  <a:pt x="154662" y="234627"/>
                </a:lnTo>
                <a:lnTo>
                  <a:pt x="128710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bg object 366"/>
          <p:cNvSpPr/>
          <p:nvPr/>
        </p:nvSpPr>
        <p:spPr>
          <a:xfrm>
            <a:off x="9590935" y="9418512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5" y="257291"/>
                </a:moveTo>
                <a:lnTo>
                  <a:pt x="90894" y="250242"/>
                </a:lnTo>
                <a:lnTo>
                  <a:pt x="51585" y="228384"/>
                </a:lnTo>
                <a:lnTo>
                  <a:pt x="21512" y="197404"/>
                </a:lnTo>
                <a:lnTo>
                  <a:pt x="10512" y="134816"/>
                </a:lnTo>
                <a:lnTo>
                  <a:pt x="4580" y="113287"/>
                </a:lnTo>
                <a:lnTo>
                  <a:pt x="0" y="90181"/>
                </a:lnTo>
                <a:lnTo>
                  <a:pt x="3078" y="57278"/>
                </a:lnTo>
                <a:lnTo>
                  <a:pt x="5311" y="48081"/>
                </a:lnTo>
                <a:lnTo>
                  <a:pt x="29925" y="13994"/>
                </a:lnTo>
                <a:lnTo>
                  <a:pt x="69578" y="0"/>
                </a:lnTo>
                <a:lnTo>
                  <a:pt x="79072" y="297"/>
                </a:lnTo>
                <a:lnTo>
                  <a:pt x="116021" y="10622"/>
                </a:lnTo>
                <a:lnTo>
                  <a:pt x="149572" y="37860"/>
                </a:lnTo>
                <a:lnTo>
                  <a:pt x="167671" y="77099"/>
                </a:lnTo>
                <a:lnTo>
                  <a:pt x="171116" y="126032"/>
                </a:lnTo>
                <a:lnTo>
                  <a:pt x="167746" y="184763"/>
                </a:lnTo>
                <a:lnTo>
                  <a:pt x="154578" y="234710"/>
                </a:lnTo>
                <a:lnTo>
                  <a:pt x="128625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bg object 367"/>
          <p:cNvSpPr/>
          <p:nvPr/>
        </p:nvSpPr>
        <p:spPr>
          <a:xfrm>
            <a:off x="15975198" y="8332734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7" y="257713"/>
                </a:moveTo>
                <a:lnTo>
                  <a:pt x="90896" y="250486"/>
                </a:lnTo>
                <a:lnTo>
                  <a:pt x="51587" y="228281"/>
                </a:lnTo>
                <a:lnTo>
                  <a:pt x="21514" y="197067"/>
                </a:lnTo>
                <a:lnTo>
                  <a:pt x="10512" y="134901"/>
                </a:lnTo>
                <a:lnTo>
                  <a:pt x="4580" y="113409"/>
                </a:lnTo>
                <a:lnTo>
                  <a:pt x="0" y="90341"/>
                </a:lnTo>
                <a:lnTo>
                  <a:pt x="3078" y="57700"/>
                </a:lnTo>
                <a:lnTo>
                  <a:pt x="5315" y="48489"/>
                </a:lnTo>
                <a:lnTo>
                  <a:pt x="29896" y="14278"/>
                </a:lnTo>
                <a:lnTo>
                  <a:pt x="69526" y="0"/>
                </a:lnTo>
                <a:lnTo>
                  <a:pt x="83739" y="789"/>
                </a:lnTo>
                <a:lnTo>
                  <a:pt x="122499" y="14100"/>
                </a:lnTo>
                <a:lnTo>
                  <a:pt x="153840" y="44013"/>
                </a:lnTo>
                <a:lnTo>
                  <a:pt x="171455" y="126454"/>
                </a:lnTo>
                <a:lnTo>
                  <a:pt x="168198" y="185186"/>
                </a:lnTo>
                <a:lnTo>
                  <a:pt x="154917" y="235133"/>
                </a:lnTo>
                <a:lnTo>
                  <a:pt x="128627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bg object 368"/>
          <p:cNvSpPr/>
          <p:nvPr/>
        </p:nvSpPr>
        <p:spPr>
          <a:xfrm>
            <a:off x="12818415" y="9806102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9" y="257713"/>
                </a:moveTo>
                <a:lnTo>
                  <a:pt x="90893" y="250740"/>
                </a:lnTo>
                <a:lnTo>
                  <a:pt x="51378" y="228507"/>
                </a:lnTo>
                <a:lnTo>
                  <a:pt x="21099" y="197152"/>
                </a:lnTo>
                <a:lnTo>
                  <a:pt x="10099" y="134901"/>
                </a:lnTo>
                <a:lnTo>
                  <a:pt x="4374" y="113410"/>
                </a:lnTo>
                <a:lnTo>
                  <a:pt x="0" y="90341"/>
                </a:lnTo>
                <a:lnTo>
                  <a:pt x="3172" y="57700"/>
                </a:lnTo>
                <a:lnTo>
                  <a:pt x="5408" y="48490"/>
                </a:lnTo>
                <a:lnTo>
                  <a:pt x="29986" y="14278"/>
                </a:lnTo>
                <a:lnTo>
                  <a:pt x="69619" y="0"/>
                </a:lnTo>
                <a:lnTo>
                  <a:pt x="83832" y="789"/>
                </a:lnTo>
                <a:lnTo>
                  <a:pt x="122591" y="14099"/>
                </a:lnTo>
                <a:lnTo>
                  <a:pt x="153932" y="44012"/>
                </a:lnTo>
                <a:lnTo>
                  <a:pt x="171209" y="126454"/>
                </a:lnTo>
                <a:lnTo>
                  <a:pt x="167840" y="185186"/>
                </a:lnTo>
                <a:lnTo>
                  <a:pt x="154672" y="235133"/>
                </a:lnTo>
                <a:lnTo>
                  <a:pt x="128719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bg object 369"/>
          <p:cNvSpPr/>
          <p:nvPr/>
        </p:nvSpPr>
        <p:spPr>
          <a:xfrm>
            <a:off x="9838006" y="9198295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53" y="167915"/>
                </a:moveTo>
                <a:lnTo>
                  <a:pt x="43140" y="159318"/>
                </a:lnTo>
                <a:lnTo>
                  <a:pt x="10933" y="132375"/>
                </a:lnTo>
                <a:lnTo>
                  <a:pt x="0" y="91835"/>
                </a:lnTo>
                <a:lnTo>
                  <a:pt x="1040" y="82404"/>
                </a:lnTo>
                <a:lnTo>
                  <a:pt x="14220" y="46358"/>
                </a:lnTo>
                <a:lnTo>
                  <a:pt x="44012" y="14993"/>
                </a:lnTo>
                <a:lnTo>
                  <a:pt x="84590" y="0"/>
                </a:lnTo>
                <a:lnTo>
                  <a:pt x="135810" y="234"/>
                </a:lnTo>
                <a:lnTo>
                  <a:pt x="195195" y="8183"/>
                </a:lnTo>
                <a:lnTo>
                  <a:pt x="244330" y="25254"/>
                </a:lnTo>
                <a:lnTo>
                  <a:pt x="264801" y="52856"/>
                </a:lnTo>
                <a:lnTo>
                  <a:pt x="254514" y="90039"/>
                </a:lnTo>
                <a:lnTo>
                  <a:pt x="228458" y="127335"/>
                </a:lnTo>
                <a:lnTo>
                  <a:pt x="193842" y="154720"/>
                </a:lnTo>
                <a:lnTo>
                  <a:pt x="157876" y="162172"/>
                </a:lnTo>
                <a:lnTo>
                  <a:pt x="129530" y="161158"/>
                </a:lnTo>
                <a:lnTo>
                  <a:pt x="107717" y="165325"/>
                </a:lnTo>
                <a:lnTo>
                  <a:pt x="84553" y="1679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bg object 370"/>
          <p:cNvSpPr/>
          <p:nvPr/>
        </p:nvSpPr>
        <p:spPr>
          <a:xfrm>
            <a:off x="10219453" y="9349656"/>
            <a:ext cx="264160" cy="168275"/>
          </a:xfrm>
          <a:custGeom>
            <a:avLst/>
            <a:gdLst/>
            <a:ahLst/>
            <a:cxnLst/>
            <a:rect l="l" t="t" r="r" b="b"/>
            <a:pathLst>
              <a:path w="264159" h="168275">
                <a:moveTo>
                  <a:pt x="84552" y="167916"/>
                </a:moveTo>
                <a:lnTo>
                  <a:pt x="43140" y="159320"/>
                </a:lnTo>
                <a:lnTo>
                  <a:pt x="10933" y="132376"/>
                </a:lnTo>
                <a:lnTo>
                  <a:pt x="0" y="91836"/>
                </a:lnTo>
                <a:lnTo>
                  <a:pt x="1040" y="82405"/>
                </a:lnTo>
                <a:lnTo>
                  <a:pt x="14218" y="46357"/>
                </a:lnTo>
                <a:lnTo>
                  <a:pt x="44012" y="14993"/>
                </a:lnTo>
                <a:lnTo>
                  <a:pt x="84590" y="0"/>
                </a:lnTo>
                <a:lnTo>
                  <a:pt x="135114" y="234"/>
                </a:lnTo>
                <a:lnTo>
                  <a:pt x="194142" y="8183"/>
                </a:lnTo>
                <a:lnTo>
                  <a:pt x="243146" y="25254"/>
                </a:lnTo>
                <a:lnTo>
                  <a:pt x="263598" y="52855"/>
                </a:lnTo>
                <a:lnTo>
                  <a:pt x="253499" y="89785"/>
                </a:lnTo>
                <a:lnTo>
                  <a:pt x="227856" y="127109"/>
                </a:lnTo>
                <a:lnTo>
                  <a:pt x="193654" y="154636"/>
                </a:lnTo>
                <a:lnTo>
                  <a:pt x="157875" y="162172"/>
                </a:lnTo>
                <a:lnTo>
                  <a:pt x="129529" y="161158"/>
                </a:lnTo>
                <a:lnTo>
                  <a:pt x="107716" y="165325"/>
                </a:lnTo>
                <a:lnTo>
                  <a:pt x="84552" y="1679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bg object 371"/>
          <p:cNvSpPr/>
          <p:nvPr/>
        </p:nvSpPr>
        <p:spPr>
          <a:xfrm>
            <a:off x="10798519" y="7750153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64" y="167917"/>
                </a:moveTo>
                <a:lnTo>
                  <a:pt x="43131" y="159253"/>
                </a:lnTo>
                <a:lnTo>
                  <a:pt x="10907" y="132048"/>
                </a:lnTo>
                <a:lnTo>
                  <a:pt x="0" y="91313"/>
                </a:lnTo>
                <a:lnTo>
                  <a:pt x="1045" y="81843"/>
                </a:lnTo>
                <a:lnTo>
                  <a:pt x="14345" y="45933"/>
                </a:lnTo>
                <a:lnTo>
                  <a:pt x="44152" y="14831"/>
                </a:lnTo>
                <a:lnTo>
                  <a:pt x="84602" y="0"/>
                </a:lnTo>
                <a:lnTo>
                  <a:pt x="135821" y="150"/>
                </a:lnTo>
                <a:lnTo>
                  <a:pt x="195206" y="7958"/>
                </a:lnTo>
                <a:lnTo>
                  <a:pt x="244342" y="25002"/>
                </a:lnTo>
                <a:lnTo>
                  <a:pt x="264813" y="52856"/>
                </a:lnTo>
                <a:lnTo>
                  <a:pt x="254525" y="89786"/>
                </a:lnTo>
                <a:lnTo>
                  <a:pt x="228470" y="127111"/>
                </a:lnTo>
                <a:lnTo>
                  <a:pt x="193854" y="154637"/>
                </a:lnTo>
                <a:lnTo>
                  <a:pt x="157887" y="162173"/>
                </a:lnTo>
                <a:lnTo>
                  <a:pt x="129541" y="161159"/>
                </a:lnTo>
                <a:lnTo>
                  <a:pt x="107728" y="165326"/>
                </a:lnTo>
                <a:lnTo>
                  <a:pt x="84564" y="16791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bg object 372"/>
          <p:cNvSpPr/>
          <p:nvPr/>
        </p:nvSpPr>
        <p:spPr>
          <a:xfrm>
            <a:off x="14110899" y="7395776"/>
            <a:ext cx="264795" cy="168910"/>
          </a:xfrm>
          <a:custGeom>
            <a:avLst/>
            <a:gdLst/>
            <a:ahLst/>
            <a:cxnLst/>
            <a:rect l="l" t="t" r="r" b="b"/>
            <a:pathLst>
              <a:path w="264794" h="168909">
                <a:moveTo>
                  <a:pt x="86259" y="168433"/>
                </a:moveTo>
                <a:lnTo>
                  <a:pt x="44658" y="160040"/>
                </a:lnTo>
                <a:lnTo>
                  <a:pt x="11551" y="133185"/>
                </a:lnTo>
                <a:lnTo>
                  <a:pt x="0" y="92150"/>
                </a:lnTo>
                <a:lnTo>
                  <a:pt x="976" y="82563"/>
                </a:lnTo>
                <a:lnTo>
                  <a:pt x="13959" y="46237"/>
                </a:lnTo>
                <a:lnTo>
                  <a:pt x="43765" y="14789"/>
                </a:lnTo>
                <a:lnTo>
                  <a:pt x="84494" y="0"/>
                </a:lnTo>
                <a:lnTo>
                  <a:pt x="135714" y="403"/>
                </a:lnTo>
                <a:lnTo>
                  <a:pt x="195099" y="8184"/>
                </a:lnTo>
                <a:lnTo>
                  <a:pt x="244234" y="25086"/>
                </a:lnTo>
                <a:lnTo>
                  <a:pt x="264705" y="52856"/>
                </a:lnTo>
                <a:lnTo>
                  <a:pt x="254699" y="90218"/>
                </a:lnTo>
                <a:lnTo>
                  <a:pt x="229263" y="127861"/>
                </a:lnTo>
                <a:lnTo>
                  <a:pt x="195267" y="155481"/>
                </a:lnTo>
                <a:lnTo>
                  <a:pt x="159582" y="162773"/>
                </a:lnTo>
                <a:lnTo>
                  <a:pt x="131237" y="161506"/>
                </a:lnTo>
                <a:lnTo>
                  <a:pt x="109424" y="165701"/>
                </a:lnTo>
                <a:lnTo>
                  <a:pt x="86259" y="16843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bg object 373"/>
          <p:cNvSpPr/>
          <p:nvPr/>
        </p:nvSpPr>
        <p:spPr>
          <a:xfrm>
            <a:off x="10730746" y="4867084"/>
            <a:ext cx="264795" cy="168910"/>
          </a:xfrm>
          <a:custGeom>
            <a:avLst/>
            <a:gdLst/>
            <a:ahLst/>
            <a:cxnLst/>
            <a:rect l="l" t="t" r="r" b="b"/>
            <a:pathLst>
              <a:path w="264795" h="168910">
                <a:moveTo>
                  <a:pt x="86259" y="168433"/>
                </a:moveTo>
                <a:lnTo>
                  <a:pt x="44659" y="160040"/>
                </a:lnTo>
                <a:lnTo>
                  <a:pt x="11553" y="133183"/>
                </a:lnTo>
                <a:lnTo>
                  <a:pt x="0" y="92150"/>
                </a:lnTo>
                <a:lnTo>
                  <a:pt x="1946" y="77871"/>
                </a:lnTo>
                <a:lnTo>
                  <a:pt x="18053" y="40215"/>
                </a:lnTo>
                <a:lnTo>
                  <a:pt x="50118" y="11240"/>
                </a:lnTo>
                <a:lnTo>
                  <a:pt x="84494" y="0"/>
                </a:lnTo>
                <a:lnTo>
                  <a:pt x="135714" y="488"/>
                </a:lnTo>
                <a:lnTo>
                  <a:pt x="195099" y="8409"/>
                </a:lnTo>
                <a:lnTo>
                  <a:pt x="244234" y="25339"/>
                </a:lnTo>
                <a:lnTo>
                  <a:pt x="264705" y="52856"/>
                </a:lnTo>
                <a:lnTo>
                  <a:pt x="254700" y="89965"/>
                </a:lnTo>
                <a:lnTo>
                  <a:pt x="229264" y="127636"/>
                </a:lnTo>
                <a:lnTo>
                  <a:pt x="195268" y="155397"/>
                </a:lnTo>
                <a:lnTo>
                  <a:pt x="159582" y="162773"/>
                </a:lnTo>
                <a:lnTo>
                  <a:pt x="131237" y="161506"/>
                </a:lnTo>
                <a:lnTo>
                  <a:pt x="109424" y="165702"/>
                </a:lnTo>
                <a:lnTo>
                  <a:pt x="86259" y="16843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bg object 374"/>
          <p:cNvSpPr/>
          <p:nvPr/>
        </p:nvSpPr>
        <p:spPr>
          <a:xfrm>
            <a:off x="8883479" y="7980799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6357" y="167831"/>
                </a:moveTo>
                <a:lnTo>
                  <a:pt x="43133" y="159252"/>
                </a:lnTo>
                <a:lnTo>
                  <a:pt x="10906" y="132048"/>
                </a:lnTo>
                <a:lnTo>
                  <a:pt x="0" y="91314"/>
                </a:lnTo>
                <a:lnTo>
                  <a:pt x="1046" y="81844"/>
                </a:lnTo>
                <a:lnTo>
                  <a:pt x="14021" y="45693"/>
                </a:lnTo>
                <a:lnTo>
                  <a:pt x="43855" y="14420"/>
                </a:lnTo>
                <a:lnTo>
                  <a:pt x="84602" y="0"/>
                </a:lnTo>
                <a:lnTo>
                  <a:pt x="135821" y="55"/>
                </a:lnTo>
                <a:lnTo>
                  <a:pt x="195206" y="7657"/>
                </a:lnTo>
                <a:lnTo>
                  <a:pt x="244342" y="24494"/>
                </a:lnTo>
                <a:lnTo>
                  <a:pt x="264812" y="52255"/>
                </a:lnTo>
                <a:lnTo>
                  <a:pt x="254629" y="89532"/>
                </a:lnTo>
                <a:lnTo>
                  <a:pt x="228845" y="127034"/>
                </a:lnTo>
                <a:lnTo>
                  <a:pt x="194615" y="154626"/>
                </a:lnTo>
                <a:lnTo>
                  <a:pt x="159089" y="162172"/>
                </a:lnTo>
                <a:lnTo>
                  <a:pt x="131992" y="160905"/>
                </a:lnTo>
                <a:lnTo>
                  <a:pt x="110357" y="165100"/>
                </a:lnTo>
                <a:lnTo>
                  <a:pt x="86357" y="16783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bg object 375"/>
          <p:cNvSpPr/>
          <p:nvPr/>
        </p:nvSpPr>
        <p:spPr>
          <a:xfrm>
            <a:off x="11157136" y="5177014"/>
            <a:ext cx="265430" cy="168910"/>
          </a:xfrm>
          <a:custGeom>
            <a:avLst/>
            <a:gdLst/>
            <a:ahLst/>
            <a:cxnLst/>
            <a:rect l="l" t="t" r="r" b="b"/>
            <a:pathLst>
              <a:path w="265429" h="168910">
                <a:moveTo>
                  <a:pt x="86190" y="168432"/>
                </a:moveTo>
                <a:lnTo>
                  <a:pt x="43133" y="159853"/>
                </a:lnTo>
                <a:lnTo>
                  <a:pt x="10908" y="132649"/>
                </a:lnTo>
                <a:lnTo>
                  <a:pt x="0" y="91913"/>
                </a:lnTo>
                <a:lnTo>
                  <a:pt x="1047" y="82443"/>
                </a:lnTo>
                <a:lnTo>
                  <a:pt x="14233" y="46358"/>
                </a:lnTo>
                <a:lnTo>
                  <a:pt x="44024" y="14993"/>
                </a:lnTo>
                <a:lnTo>
                  <a:pt x="84604" y="0"/>
                </a:lnTo>
                <a:lnTo>
                  <a:pt x="135569" y="403"/>
                </a:lnTo>
                <a:lnTo>
                  <a:pt x="194982" y="8183"/>
                </a:lnTo>
                <a:lnTo>
                  <a:pt x="244259" y="25086"/>
                </a:lnTo>
                <a:lnTo>
                  <a:pt x="264814" y="52856"/>
                </a:lnTo>
                <a:lnTo>
                  <a:pt x="254546" y="90133"/>
                </a:lnTo>
                <a:lnTo>
                  <a:pt x="228622" y="127636"/>
                </a:lnTo>
                <a:lnTo>
                  <a:pt x="194364" y="155227"/>
                </a:lnTo>
                <a:lnTo>
                  <a:pt x="159091" y="162773"/>
                </a:lnTo>
                <a:lnTo>
                  <a:pt x="131487" y="161506"/>
                </a:lnTo>
                <a:lnTo>
                  <a:pt x="109908" y="165701"/>
                </a:lnTo>
                <a:lnTo>
                  <a:pt x="86190" y="16843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bg object 376"/>
          <p:cNvSpPr/>
          <p:nvPr/>
        </p:nvSpPr>
        <p:spPr>
          <a:xfrm>
            <a:off x="5494917" y="6637168"/>
            <a:ext cx="265430" cy="168910"/>
          </a:xfrm>
          <a:custGeom>
            <a:avLst/>
            <a:gdLst/>
            <a:ahLst/>
            <a:cxnLst/>
            <a:rect l="l" t="t" r="r" b="b"/>
            <a:pathLst>
              <a:path w="265429" h="168909">
                <a:moveTo>
                  <a:pt x="84564" y="168432"/>
                </a:moveTo>
                <a:lnTo>
                  <a:pt x="43132" y="159853"/>
                </a:lnTo>
                <a:lnTo>
                  <a:pt x="10907" y="132649"/>
                </a:lnTo>
                <a:lnTo>
                  <a:pt x="0" y="91914"/>
                </a:lnTo>
                <a:lnTo>
                  <a:pt x="1047" y="82444"/>
                </a:lnTo>
                <a:lnTo>
                  <a:pt x="14322" y="46248"/>
                </a:lnTo>
                <a:lnTo>
                  <a:pt x="44355" y="14839"/>
                </a:lnTo>
                <a:lnTo>
                  <a:pt x="85203" y="0"/>
                </a:lnTo>
                <a:lnTo>
                  <a:pt x="136422" y="488"/>
                </a:lnTo>
                <a:lnTo>
                  <a:pt x="195807" y="8408"/>
                </a:lnTo>
                <a:lnTo>
                  <a:pt x="244943" y="25339"/>
                </a:lnTo>
                <a:lnTo>
                  <a:pt x="265414" y="52856"/>
                </a:lnTo>
                <a:lnTo>
                  <a:pt x="255033" y="90217"/>
                </a:lnTo>
                <a:lnTo>
                  <a:pt x="228771" y="127861"/>
                </a:lnTo>
                <a:lnTo>
                  <a:pt x="193949" y="155481"/>
                </a:lnTo>
                <a:lnTo>
                  <a:pt x="157888" y="162773"/>
                </a:lnTo>
                <a:lnTo>
                  <a:pt x="129542" y="161506"/>
                </a:lnTo>
                <a:lnTo>
                  <a:pt x="107729" y="165701"/>
                </a:lnTo>
                <a:lnTo>
                  <a:pt x="84564" y="16843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bg object 377"/>
          <p:cNvSpPr/>
          <p:nvPr/>
        </p:nvSpPr>
        <p:spPr>
          <a:xfrm>
            <a:off x="8717684" y="7462447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65" y="167917"/>
                </a:moveTo>
                <a:lnTo>
                  <a:pt x="43133" y="159253"/>
                </a:lnTo>
                <a:lnTo>
                  <a:pt x="10908" y="132049"/>
                </a:lnTo>
                <a:lnTo>
                  <a:pt x="0" y="91315"/>
                </a:lnTo>
                <a:lnTo>
                  <a:pt x="1046" y="81843"/>
                </a:lnTo>
                <a:lnTo>
                  <a:pt x="14346" y="45933"/>
                </a:lnTo>
                <a:lnTo>
                  <a:pt x="44154" y="14830"/>
                </a:lnTo>
                <a:lnTo>
                  <a:pt x="84603" y="0"/>
                </a:lnTo>
                <a:lnTo>
                  <a:pt x="135823" y="150"/>
                </a:lnTo>
                <a:lnTo>
                  <a:pt x="195208" y="7958"/>
                </a:lnTo>
                <a:lnTo>
                  <a:pt x="244343" y="25002"/>
                </a:lnTo>
                <a:lnTo>
                  <a:pt x="264814" y="52856"/>
                </a:lnTo>
                <a:lnTo>
                  <a:pt x="254527" y="89786"/>
                </a:lnTo>
                <a:lnTo>
                  <a:pt x="228471" y="127110"/>
                </a:lnTo>
                <a:lnTo>
                  <a:pt x="193855" y="154637"/>
                </a:lnTo>
                <a:lnTo>
                  <a:pt x="157888" y="162173"/>
                </a:lnTo>
                <a:lnTo>
                  <a:pt x="129543" y="161159"/>
                </a:lnTo>
                <a:lnTo>
                  <a:pt x="107730" y="165326"/>
                </a:lnTo>
                <a:lnTo>
                  <a:pt x="84565" y="16791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bg object 378"/>
          <p:cNvSpPr/>
          <p:nvPr/>
        </p:nvSpPr>
        <p:spPr>
          <a:xfrm>
            <a:off x="15286121" y="3494001"/>
            <a:ext cx="209550" cy="290195"/>
          </a:xfrm>
          <a:custGeom>
            <a:avLst/>
            <a:gdLst/>
            <a:ahLst/>
            <a:cxnLst/>
            <a:rect l="l" t="t" r="r" b="b"/>
            <a:pathLst>
              <a:path w="209550" h="290195">
                <a:moveTo>
                  <a:pt x="92874" y="289576"/>
                </a:moveTo>
                <a:lnTo>
                  <a:pt x="76440" y="282322"/>
                </a:lnTo>
                <a:lnTo>
                  <a:pt x="58742" y="268592"/>
                </a:lnTo>
                <a:lnTo>
                  <a:pt x="42199" y="253491"/>
                </a:lnTo>
                <a:lnTo>
                  <a:pt x="41107" y="249888"/>
                </a:lnTo>
                <a:lnTo>
                  <a:pt x="41107" y="246284"/>
                </a:lnTo>
                <a:lnTo>
                  <a:pt x="42199" y="242680"/>
                </a:lnTo>
                <a:lnTo>
                  <a:pt x="35437" y="242994"/>
                </a:lnTo>
                <a:lnTo>
                  <a:pt x="29631" y="240791"/>
                </a:lnTo>
                <a:lnTo>
                  <a:pt x="24779" y="236073"/>
                </a:lnTo>
                <a:lnTo>
                  <a:pt x="7377" y="202531"/>
                </a:lnTo>
                <a:lnTo>
                  <a:pt x="0" y="157840"/>
                </a:lnTo>
                <a:lnTo>
                  <a:pt x="5012" y="114275"/>
                </a:lnTo>
                <a:lnTo>
                  <a:pt x="24779" y="84112"/>
                </a:lnTo>
                <a:lnTo>
                  <a:pt x="45287" y="65210"/>
                </a:lnTo>
                <a:lnTo>
                  <a:pt x="57742" y="46871"/>
                </a:lnTo>
                <a:lnTo>
                  <a:pt x="99265" y="9632"/>
                </a:lnTo>
                <a:lnTo>
                  <a:pt x="135473" y="0"/>
                </a:lnTo>
                <a:lnTo>
                  <a:pt x="149594" y="1673"/>
                </a:lnTo>
                <a:lnTo>
                  <a:pt x="185981" y="22787"/>
                </a:lnTo>
                <a:lnTo>
                  <a:pt x="207290" y="65420"/>
                </a:lnTo>
                <a:lnTo>
                  <a:pt x="209398" y="79815"/>
                </a:lnTo>
                <a:lnTo>
                  <a:pt x="209239" y="94363"/>
                </a:lnTo>
                <a:lnTo>
                  <a:pt x="195573" y="135445"/>
                </a:lnTo>
                <a:lnTo>
                  <a:pt x="164276" y="170528"/>
                </a:lnTo>
                <a:lnTo>
                  <a:pt x="114117" y="211372"/>
                </a:lnTo>
                <a:lnTo>
                  <a:pt x="86653" y="228865"/>
                </a:lnTo>
                <a:lnTo>
                  <a:pt x="91420" y="236137"/>
                </a:lnTo>
                <a:lnTo>
                  <a:pt x="95412" y="243766"/>
                </a:lnTo>
                <a:lnTo>
                  <a:pt x="98628" y="251753"/>
                </a:lnTo>
                <a:lnTo>
                  <a:pt x="101069" y="260098"/>
                </a:lnTo>
                <a:lnTo>
                  <a:pt x="103894" y="275480"/>
                </a:lnTo>
                <a:lnTo>
                  <a:pt x="101594" y="286301"/>
                </a:lnTo>
                <a:lnTo>
                  <a:pt x="92874" y="28957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79" name="bg object 379"/>
          <p:cNvPicPr/>
          <p:nvPr/>
        </p:nvPicPr>
        <p:blipFill>
          <a:blip r:embed="rId273" cstate="print"/>
          <a:stretch>
            <a:fillRect/>
          </a:stretch>
        </p:blipFill>
        <p:spPr>
          <a:xfrm>
            <a:off x="15605693" y="3608722"/>
            <a:ext cx="211101" cy="241273"/>
          </a:xfrm>
          <a:prstGeom prst="rect">
            <a:avLst/>
          </a:prstGeom>
        </p:spPr>
      </p:pic>
      <p:pic>
        <p:nvPicPr>
          <p:cNvPr id="380" name="bg object 380"/>
          <p:cNvPicPr/>
          <p:nvPr/>
        </p:nvPicPr>
        <p:blipFill>
          <a:blip r:embed="rId274" cstate="print"/>
          <a:stretch>
            <a:fillRect/>
          </a:stretch>
        </p:blipFill>
        <p:spPr>
          <a:xfrm>
            <a:off x="11215159" y="3957309"/>
            <a:ext cx="208306" cy="239856"/>
          </a:xfrm>
          <a:prstGeom prst="rect">
            <a:avLst/>
          </a:prstGeom>
        </p:spPr>
      </p:pic>
      <p:pic>
        <p:nvPicPr>
          <p:cNvPr id="381" name="bg object 381"/>
          <p:cNvPicPr/>
          <p:nvPr/>
        </p:nvPicPr>
        <p:blipFill>
          <a:blip r:embed="rId275" cstate="print"/>
          <a:stretch>
            <a:fillRect/>
          </a:stretch>
        </p:blipFill>
        <p:spPr>
          <a:xfrm>
            <a:off x="14907677" y="6192641"/>
            <a:ext cx="208573" cy="241304"/>
          </a:xfrm>
          <a:prstGeom prst="rect">
            <a:avLst/>
          </a:prstGeom>
        </p:spPr>
      </p:pic>
      <p:pic>
        <p:nvPicPr>
          <p:cNvPr id="382" name="bg object 382"/>
          <p:cNvPicPr/>
          <p:nvPr/>
        </p:nvPicPr>
        <p:blipFill>
          <a:blip r:embed="rId276" cstate="print"/>
          <a:stretch>
            <a:fillRect/>
          </a:stretch>
        </p:blipFill>
        <p:spPr>
          <a:xfrm>
            <a:off x="8274120" y="8357477"/>
            <a:ext cx="211308" cy="241173"/>
          </a:xfrm>
          <a:prstGeom prst="rect">
            <a:avLst/>
          </a:prstGeom>
        </p:spPr>
      </p:pic>
      <p:pic>
        <p:nvPicPr>
          <p:cNvPr id="383" name="bg object 383"/>
          <p:cNvPicPr/>
          <p:nvPr/>
        </p:nvPicPr>
        <p:blipFill>
          <a:blip r:embed="rId277" cstate="print"/>
          <a:stretch>
            <a:fillRect/>
          </a:stretch>
        </p:blipFill>
        <p:spPr>
          <a:xfrm>
            <a:off x="12236128" y="7830078"/>
            <a:ext cx="211280" cy="241209"/>
          </a:xfrm>
          <a:prstGeom prst="rect">
            <a:avLst/>
          </a:prstGeom>
        </p:spPr>
      </p:pic>
      <p:pic>
        <p:nvPicPr>
          <p:cNvPr id="384" name="bg object 384"/>
          <p:cNvPicPr/>
          <p:nvPr/>
        </p:nvPicPr>
        <p:blipFill>
          <a:blip r:embed="rId278" cstate="print"/>
          <a:stretch>
            <a:fillRect/>
          </a:stretch>
        </p:blipFill>
        <p:spPr>
          <a:xfrm>
            <a:off x="8414459" y="9718067"/>
            <a:ext cx="211327" cy="241031"/>
          </a:xfrm>
          <a:prstGeom prst="rect">
            <a:avLst/>
          </a:prstGeom>
        </p:spPr>
      </p:pic>
      <p:pic>
        <p:nvPicPr>
          <p:cNvPr id="385" name="bg object 385"/>
          <p:cNvPicPr/>
          <p:nvPr/>
        </p:nvPicPr>
        <p:blipFill>
          <a:blip r:embed="rId279" cstate="print"/>
          <a:stretch>
            <a:fillRect/>
          </a:stretch>
        </p:blipFill>
        <p:spPr>
          <a:xfrm>
            <a:off x="2789256" y="4515711"/>
            <a:ext cx="115334" cy="133942"/>
          </a:xfrm>
          <a:prstGeom prst="rect">
            <a:avLst/>
          </a:prstGeom>
        </p:spPr>
      </p:pic>
      <p:pic>
        <p:nvPicPr>
          <p:cNvPr id="386" name="bg object 386"/>
          <p:cNvPicPr/>
          <p:nvPr/>
        </p:nvPicPr>
        <p:blipFill>
          <a:blip r:embed="rId280" cstate="print"/>
          <a:stretch>
            <a:fillRect/>
          </a:stretch>
        </p:blipFill>
        <p:spPr>
          <a:xfrm>
            <a:off x="2423921" y="5733808"/>
            <a:ext cx="98923" cy="109959"/>
          </a:xfrm>
          <a:prstGeom prst="rect">
            <a:avLst/>
          </a:prstGeom>
        </p:spPr>
      </p:pic>
      <p:pic>
        <p:nvPicPr>
          <p:cNvPr id="387" name="bg object 387"/>
          <p:cNvPicPr/>
          <p:nvPr/>
        </p:nvPicPr>
        <p:blipFill>
          <a:blip r:embed="rId281" cstate="print"/>
          <a:stretch>
            <a:fillRect/>
          </a:stretch>
        </p:blipFill>
        <p:spPr>
          <a:xfrm>
            <a:off x="9029200" y="3132851"/>
            <a:ext cx="98142" cy="112905"/>
          </a:xfrm>
          <a:prstGeom prst="rect">
            <a:avLst/>
          </a:prstGeom>
        </p:spPr>
      </p:pic>
      <p:sp>
        <p:nvSpPr>
          <p:cNvPr id="388" name="bg object 388"/>
          <p:cNvSpPr/>
          <p:nvPr/>
        </p:nvSpPr>
        <p:spPr>
          <a:xfrm>
            <a:off x="17472226" y="3343050"/>
            <a:ext cx="363220" cy="430530"/>
          </a:xfrm>
          <a:custGeom>
            <a:avLst/>
            <a:gdLst/>
            <a:ahLst/>
            <a:cxnLst/>
            <a:rect l="l" t="t" r="r" b="b"/>
            <a:pathLst>
              <a:path w="363219" h="430529">
                <a:moveTo>
                  <a:pt x="131078" y="430448"/>
                </a:moveTo>
                <a:lnTo>
                  <a:pt x="88539" y="424711"/>
                </a:lnTo>
                <a:lnTo>
                  <a:pt x="53813" y="404039"/>
                </a:lnTo>
                <a:lnTo>
                  <a:pt x="28833" y="364801"/>
                </a:lnTo>
                <a:lnTo>
                  <a:pt x="8897" y="308415"/>
                </a:lnTo>
                <a:lnTo>
                  <a:pt x="0" y="259689"/>
                </a:lnTo>
                <a:lnTo>
                  <a:pt x="5519" y="212764"/>
                </a:lnTo>
                <a:lnTo>
                  <a:pt x="28833" y="161784"/>
                </a:lnTo>
                <a:lnTo>
                  <a:pt x="75237" y="80172"/>
                </a:lnTo>
                <a:lnTo>
                  <a:pt x="100298" y="50206"/>
                </a:lnTo>
                <a:lnTo>
                  <a:pt x="142367" y="18832"/>
                </a:lnTo>
                <a:lnTo>
                  <a:pt x="178633" y="2930"/>
                </a:lnTo>
                <a:lnTo>
                  <a:pt x="202330" y="0"/>
                </a:lnTo>
                <a:lnTo>
                  <a:pt x="226117" y="2131"/>
                </a:lnTo>
                <a:lnTo>
                  <a:pt x="269704" y="20974"/>
                </a:lnTo>
                <a:lnTo>
                  <a:pt x="297430" y="49383"/>
                </a:lnTo>
                <a:lnTo>
                  <a:pt x="305156" y="63279"/>
                </a:lnTo>
                <a:lnTo>
                  <a:pt x="313639" y="72161"/>
                </a:lnTo>
                <a:lnTo>
                  <a:pt x="341378" y="112436"/>
                </a:lnTo>
                <a:lnTo>
                  <a:pt x="358092" y="158393"/>
                </a:lnTo>
                <a:lnTo>
                  <a:pt x="362704" y="207078"/>
                </a:lnTo>
                <a:lnTo>
                  <a:pt x="360359" y="231415"/>
                </a:lnTo>
                <a:lnTo>
                  <a:pt x="347263" y="297404"/>
                </a:lnTo>
                <a:lnTo>
                  <a:pt x="332385" y="338911"/>
                </a:lnTo>
                <a:lnTo>
                  <a:pt x="310269" y="370269"/>
                </a:lnTo>
                <a:lnTo>
                  <a:pt x="277802" y="393756"/>
                </a:lnTo>
                <a:lnTo>
                  <a:pt x="231871" y="411650"/>
                </a:lnTo>
                <a:lnTo>
                  <a:pt x="179499" y="424884"/>
                </a:lnTo>
                <a:lnTo>
                  <a:pt x="131078" y="4304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bg object 389"/>
          <p:cNvSpPr/>
          <p:nvPr/>
        </p:nvSpPr>
        <p:spPr>
          <a:xfrm>
            <a:off x="9535586" y="3554046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6"/>
                </a:moveTo>
                <a:lnTo>
                  <a:pt x="91062" y="252261"/>
                </a:lnTo>
                <a:lnTo>
                  <a:pt x="51894" y="229408"/>
                </a:lnTo>
                <a:lnTo>
                  <a:pt x="21850" y="197434"/>
                </a:lnTo>
                <a:lnTo>
                  <a:pt x="10343" y="134902"/>
                </a:lnTo>
                <a:lnTo>
                  <a:pt x="4439" y="113410"/>
                </a:lnTo>
                <a:lnTo>
                  <a:pt x="0" y="90342"/>
                </a:lnTo>
                <a:lnTo>
                  <a:pt x="3162" y="57701"/>
                </a:lnTo>
                <a:lnTo>
                  <a:pt x="5401" y="48491"/>
                </a:lnTo>
                <a:lnTo>
                  <a:pt x="29978" y="14279"/>
                </a:lnTo>
                <a:lnTo>
                  <a:pt x="69612" y="0"/>
                </a:lnTo>
                <a:lnTo>
                  <a:pt x="79125" y="211"/>
                </a:lnTo>
                <a:lnTo>
                  <a:pt x="116355" y="11065"/>
                </a:lnTo>
                <a:lnTo>
                  <a:pt x="149955" y="39248"/>
                </a:lnTo>
                <a:lnTo>
                  <a:pt x="167754" y="79324"/>
                </a:lnTo>
                <a:lnTo>
                  <a:pt x="171199" y="128257"/>
                </a:lnTo>
                <a:lnTo>
                  <a:pt x="167829" y="186988"/>
                </a:lnTo>
                <a:lnTo>
                  <a:pt x="154661" y="236935"/>
                </a:lnTo>
                <a:lnTo>
                  <a:pt x="128709" y="2595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bg object 390"/>
          <p:cNvSpPr/>
          <p:nvPr/>
        </p:nvSpPr>
        <p:spPr>
          <a:xfrm>
            <a:off x="11075872" y="2983408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6" y="259547"/>
                </a:moveTo>
                <a:lnTo>
                  <a:pt x="79870" y="247044"/>
                </a:lnTo>
                <a:lnTo>
                  <a:pt x="33172" y="212239"/>
                </a:lnTo>
                <a:lnTo>
                  <a:pt x="13742" y="178449"/>
                </a:lnTo>
                <a:lnTo>
                  <a:pt x="10512" y="134670"/>
                </a:lnTo>
                <a:lnTo>
                  <a:pt x="4580" y="113141"/>
                </a:lnTo>
                <a:lnTo>
                  <a:pt x="0" y="90035"/>
                </a:lnTo>
                <a:lnTo>
                  <a:pt x="3078" y="57132"/>
                </a:lnTo>
                <a:lnTo>
                  <a:pt x="5380" y="47977"/>
                </a:lnTo>
                <a:lnTo>
                  <a:pt x="30080" y="14064"/>
                </a:lnTo>
                <a:lnTo>
                  <a:pt x="69609" y="0"/>
                </a:lnTo>
                <a:lnTo>
                  <a:pt x="79082" y="233"/>
                </a:lnTo>
                <a:lnTo>
                  <a:pt x="116174" y="10483"/>
                </a:lnTo>
                <a:lnTo>
                  <a:pt x="149811" y="37962"/>
                </a:lnTo>
                <a:lnTo>
                  <a:pt x="167671" y="77553"/>
                </a:lnTo>
                <a:lnTo>
                  <a:pt x="171121" y="147805"/>
                </a:lnTo>
                <a:lnTo>
                  <a:pt x="168005" y="182723"/>
                </a:lnTo>
                <a:lnTo>
                  <a:pt x="161663" y="217502"/>
                </a:lnTo>
                <a:lnTo>
                  <a:pt x="155994" y="234461"/>
                </a:lnTo>
                <a:lnTo>
                  <a:pt x="148748" y="248210"/>
                </a:lnTo>
                <a:lnTo>
                  <a:pt x="139701" y="257116"/>
                </a:lnTo>
                <a:lnTo>
                  <a:pt x="128626" y="25954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91" name="bg object 391"/>
          <p:cNvPicPr/>
          <p:nvPr/>
        </p:nvPicPr>
        <p:blipFill>
          <a:blip r:embed="rId282" cstate="print"/>
          <a:stretch>
            <a:fillRect/>
          </a:stretch>
        </p:blipFill>
        <p:spPr>
          <a:xfrm>
            <a:off x="12615171" y="4190348"/>
            <a:ext cx="211204" cy="241066"/>
          </a:xfrm>
          <a:prstGeom prst="rect">
            <a:avLst/>
          </a:prstGeom>
        </p:spPr>
      </p:pic>
      <p:pic>
        <p:nvPicPr>
          <p:cNvPr id="392" name="bg object 392"/>
          <p:cNvPicPr/>
          <p:nvPr/>
        </p:nvPicPr>
        <p:blipFill>
          <a:blip r:embed="rId283" cstate="print"/>
          <a:stretch>
            <a:fillRect/>
          </a:stretch>
        </p:blipFill>
        <p:spPr>
          <a:xfrm>
            <a:off x="649206" y="3059159"/>
            <a:ext cx="63844" cy="72715"/>
          </a:xfrm>
          <a:prstGeom prst="rect">
            <a:avLst/>
          </a:prstGeom>
        </p:spPr>
      </p:pic>
      <p:sp>
        <p:nvSpPr>
          <p:cNvPr id="393" name="bg object 393"/>
          <p:cNvSpPr/>
          <p:nvPr/>
        </p:nvSpPr>
        <p:spPr>
          <a:xfrm>
            <a:off x="1805081" y="1721179"/>
            <a:ext cx="362585" cy="431800"/>
          </a:xfrm>
          <a:custGeom>
            <a:avLst/>
            <a:gdLst/>
            <a:ahLst/>
            <a:cxnLst/>
            <a:rect l="l" t="t" r="r" b="b"/>
            <a:pathLst>
              <a:path w="362585" h="431800">
                <a:moveTo>
                  <a:pt x="131303" y="431193"/>
                </a:moveTo>
                <a:lnTo>
                  <a:pt x="88764" y="425455"/>
                </a:lnTo>
                <a:lnTo>
                  <a:pt x="54038" y="404784"/>
                </a:lnTo>
                <a:lnTo>
                  <a:pt x="29059" y="365545"/>
                </a:lnTo>
                <a:lnTo>
                  <a:pt x="9038" y="309160"/>
                </a:lnTo>
                <a:lnTo>
                  <a:pt x="0" y="260433"/>
                </a:lnTo>
                <a:lnTo>
                  <a:pt x="5490" y="213508"/>
                </a:lnTo>
                <a:lnTo>
                  <a:pt x="29059" y="162529"/>
                </a:lnTo>
                <a:lnTo>
                  <a:pt x="73210" y="81818"/>
                </a:lnTo>
                <a:lnTo>
                  <a:pt x="98158" y="51964"/>
                </a:lnTo>
                <a:lnTo>
                  <a:pt x="142591" y="19577"/>
                </a:lnTo>
                <a:lnTo>
                  <a:pt x="196317" y="0"/>
                </a:lnTo>
                <a:lnTo>
                  <a:pt x="240806" y="7113"/>
                </a:lnTo>
                <a:lnTo>
                  <a:pt x="276736" y="31571"/>
                </a:lnTo>
                <a:lnTo>
                  <a:pt x="304781" y="64024"/>
                </a:lnTo>
                <a:lnTo>
                  <a:pt x="313264" y="72905"/>
                </a:lnTo>
                <a:lnTo>
                  <a:pt x="341004" y="113180"/>
                </a:lnTo>
                <a:lnTo>
                  <a:pt x="357718" y="159138"/>
                </a:lnTo>
                <a:lnTo>
                  <a:pt x="362331" y="207822"/>
                </a:lnTo>
                <a:lnTo>
                  <a:pt x="359983" y="232159"/>
                </a:lnTo>
                <a:lnTo>
                  <a:pt x="346950" y="298148"/>
                </a:lnTo>
                <a:lnTo>
                  <a:pt x="332221" y="339655"/>
                </a:lnTo>
                <a:lnTo>
                  <a:pt x="310283" y="371013"/>
                </a:lnTo>
                <a:lnTo>
                  <a:pt x="277966" y="394501"/>
                </a:lnTo>
                <a:lnTo>
                  <a:pt x="232096" y="412395"/>
                </a:lnTo>
                <a:lnTo>
                  <a:pt x="179724" y="425628"/>
                </a:lnTo>
                <a:lnTo>
                  <a:pt x="131303" y="43119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bg object 394"/>
          <p:cNvSpPr/>
          <p:nvPr/>
        </p:nvSpPr>
        <p:spPr>
          <a:xfrm>
            <a:off x="0" y="0"/>
            <a:ext cx="230504" cy="34290"/>
          </a:xfrm>
          <a:custGeom>
            <a:avLst/>
            <a:gdLst/>
            <a:ahLst/>
            <a:cxnLst/>
            <a:rect l="l" t="t" r="r" b="b"/>
            <a:pathLst>
              <a:path w="230504" h="34290">
                <a:moveTo>
                  <a:pt x="106573" y="33935"/>
                </a:moveTo>
                <a:lnTo>
                  <a:pt x="60048" y="30760"/>
                </a:lnTo>
                <a:lnTo>
                  <a:pt x="14729" y="19769"/>
                </a:lnTo>
                <a:lnTo>
                  <a:pt x="0" y="14369"/>
                </a:lnTo>
                <a:lnTo>
                  <a:pt x="0" y="0"/>
                </a:lnTo>
                <a:lnTo>
                  <a:pt x="230040" y="0"/>
                </a:lnTo>
                <a:lnTo>
                  <a:pt x="212243" y="10916"/>
                </a:lnTo>
                <a:lnTo>
                  <a:pt x="168138" y="25905"/>
                </a:lnTo>
                <a:lnTo>
                  <a:pt x="122085" y="33241"/>
                </a:lnTo>
                <a:lnTo>
                  <a:pt x="106573" y="3393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95" name="bg object 395"/>
          <p:cNvPicPr/>
          <p:nvPr/>
        </p:nvPicPr>
        <p:blipFill>
          <a:blip r:embed="rId284" cstate="print"/>
          <a:stretch>
            <a:fillRect/>
          </a:stretch>
        </p:blipFill>
        <p:spPr>
          <a:xfrm>
            <a:off x="378037" y="1726942"/>
            <a:ext cx="115334" cy="133942"/>
          </a:xfrm>
          <a:prstGeom prst="rect">
            <a:avLst/>
          </a:prstGeom>
        </p:spPr>
      </p:pic>
      <p:pic>
        <p:nvPicPr>
          <p:cNvPr id="396" name="bg object 396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81891" y="1521523"/>
            <a:ext cx="115334" cy="133341"/>
          </a:xfrm>
          <a:prstGeom prst="rect">
            <a:avLst/>
          </a:prstGeom>
        </p:spPr>
      </p:pic>
      <p:pic>
        <p:nvPicPr>
          <p:cNvPr id="397" name="bg object 397"/>
          <p:cNvPicPr/>
          <p:nvPr/>
        </p:nvPicPr>
        <p:blipFill>
          <a:blip r:embed="rId285" cstate="print"/>
          <a:stretch>
            <a:fillRect/>
          </a:stretch>
        </p:blipFill>
        <p:spPr>
          <a:xfrm>
            <a:off x="576663" y="1783402"/>
            <a:ext cx="63702" cy="72714"/>
          </a:xfrm>
          <a:prstGeom prst="rect">
            <a:avLst/>
          </a:prstGeom>
        </p:spPr>
      </p:pic>
      <p:pic>
        <p:nvPicPr>
          <p:cNvPr id="398" name="bg object 398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1651920" y="1994226"/>
            <a:ext cx="63702" cy="72714"/>
          </a:xfrm>
          <a:prstGeom prst="rect">
            <a:avLst/>
          </a:prstGeom>
        </p:spPr>
      </p:pic>
      <p:pic>
        <p:nvPicPr>
          <p:cNvPr id="399" name="bg object 399"/>
          <p:cNvPicPr/>
          <p:nvPr/>
        </p:nvPicPr>
        <p:blipFill>
          <a:blip r:embed="rId286" cstate="print"/>
          <a:stretch>
            <a:fillRect/>
          </a:stretch>
        </p:blipFill>
        <p:spPr>
          <a:xfrm>
            <a:off x="790813" y="1330520"/>
            <a:ext cx="63749" cy="72123"/>
          </a:xfrm>
          <a:prstGeom prst="rect">
            <a:avLst/>
          </a:prstGeom>
        </p:spPr>
      </p:pic>
      <p:pic>
        <p:nvPicPr>
          <p:cNvPr id="400" name="bg object 400"/>
          <p:cNvPicPr/>
          <p:nvPr/>
        </p:nvPicPr>
        <p:blipFill>
          <a:blip r:embed="rId287" cstate="print"/>
          <a:stretch>
            <a:fillRect/>
          </a:stretch>
        </p:blipFill>
        <p:spPr>
          <a:xfrm>
            <a:off x="626010" y="321098"/>
            <a:ext cx="96520" cy="108803"/>
          </a:xfrm>
          <a:prstGeom prst="rect">
            <a:avLst/>
          </a:prstGeom>
        </p:spPr>
      </p:pic>
      <p:pic>
        <p:nvPicPr>
          <p:cNvPr id="401" name="bg object 401"/>
          <p:cNvPicPr/>
          <p:nvPr/>
        </p:nvPicPr>
        <p:blipFill>
          <a:blip r:embed="rId288" cstate="print"/>
          <a:stretch>
            <a:fillRect/>
          </a:stretch>
        </p:blipFill>
        <p:spPr>
          <a:xfrm>
            <a:off x="1519479" y="1245567"/>
            <a:ext cx="99046" cy="110463"/>
          </a:xfrm>
          <a:prstGeom prst="rect">
            <a:avLst/>
          </a:prstGeom>
        </p:spPr>
      </p:pic>
      <p:pic>
        <p:nvPicPr>
          <p:cNvPr id="402" name="bg object 402"/>
          <p:cNvPicPr/>
          <p:nvPr/>
        </p:nvPicPr>
        <p:blipFill>
          <a:blip r:embed="rId94" cstate="print"/>
          <a:stretch>
            <a:fillRect/>
          </a:stretch>
        </p:blipFill>
        <p:spPr>
          <a:xfrm>
            <a:off x="1505062" y="1768545"/>
            <a:ext cx="98793" cy="110642"/>
          </a:xfrm>
          <a:prstGeom prst="rect">
            <a:avLst/>
          </a:prstGeom>
        </p:spPr>
      </p:pic>
      <p:pic>
        <p:nvPicPr>
          <p:cNvPr id="403" name="bg object 403"/>
          <p:cNvPicPr/>
          <p:nvPr/>
        </p:nvPicPr>
        <p:blipFill>
          <a:blip r:embed="rId236" cstate="print"/>
          <a:stretch>
            <a:fillRect/>
          </a:stretch>
        </p:blipFill>
        <p:spPr>
          <a:xfrm>
            <a:off x="1098987" y="2203409"/>
            <a:ext cx="98792" cy="110642"/>
          </a:xfrm>
          <a:prstGeom prst="rect">
            <a:avLst/>
          </a:prstGeom>
        </p:spPr>
      </p:pic>
      <p:pic>
        <p:nvPicPr>
          <p:cNvPr id="404" name="bg object 404"/>
          <p:cNvPicPr/>
          <p:nvPr/>
        </p:nvPicPr>
        <p:blipFill>
          <a:blip r:embed="rId289" cstate="print"/>
          <a:stretch>
            <a:fillRect/>
          </a:stretch>
        </p:blipFill>
        <p:spPr>
          <a:xfrm>
            <a:off x="215354" y="1187220"/>
            <a:ext cx="98792" cy="111040"/>
          </a:xfrm>
          <a:prstGeom prst="rect">
            <a:avLst/>
          </a:prstGeom>
        </p:spPr>
      </p:pic>
      <p:pic>
        <p:nvPicPr>
          <p:cNvPr id="405" name="bg object 405"/>
          <p:cNvPicPr/>
          <p:nvPr/>
        </p:nvPicPr>
        <p:blipFill>
          <a:blip r:embed="rId290" cstate="print"/>
          <a:stretch>
            <a:fillRect/>
          </a:stretch>
        </p:blipFill>
        <p:spPr>
          <a:xfrm>
            <a:off x="1231141" y="659343"/>
            <a:ext cx="99046" cy="110463"/>
          </a:xfrm>
          <a:prstGeom prst="rect">
            <a:avLst/>
          </a:prstGeom>
        </p:spPr>
      </p:pic>
      <p:sp>
        <p:nvSpPr>
          <p:cNvPr id="406" name="bg object 406"/>
          <p:cNvSpPr/>
          <p:nvPr/>
        </p:nvSpPr>
        <p:spPr>
          <a:xfrm>
            <a:off x="705345" y="473191"/>
            <a:ext cx="170815" cy="259715"/>
          </a:xfrm>
          <a:custGeom>
            <a:avLst/>
            <a:gdLst/>
            <a:ahLst/>
            <a:cxnLst/>
            <a:rect l="l" t="t" r="r" b="b"/>
            <a:pathLst>
              <a:path w="170815" h="259715">
                <a:moveTo>
                  <a:pt x="128625" y="259092"/>
                </a:moveTo>
                <a:lnTo>
                  <a:pt x="90893" y="251837"/>
                </a:lnTo>
                <a:lnTo>
                  <a:pt x="51585" y="228985"/>
                </a:lnTo>
                <a:lnTo>
                  <a:pt x="21512" y="197010"/>
                </a:lnTo>
                <a:lnTo>
                  <a:pt x="10512" y="134562"/>
                </a:lnTo>
                <a:lnTo>
                  <a:pt x="4580" y="113211"/>
                </a:lnTo>
                <a:lnTo>
                  <a:pt x="0" y="90171"/>
                </a:lnTo>
                <a:lnTo>
                  <a:pt x="3078" y="57277"/>
                </a:lnTo>
                <a:lnTo>
                  <a:pt x="5310" y="48082"/>
                </a:lnTo>
                <a:lnTo>
                  <a:pt x="29925" y="13993"/>
                </a:lnTo>
                <a:lnTo>
                  <a:pt x="69577" y="0"/>
                </a:lnTo>
                <a:lnTo>
                  <a:pt x="79072" y="297"/>
                </a:lnTo>
                <a:lnTo>
                  <a:pt x="116125" y="10451"/>
                </a:lnTo>
                <a:lnTo>
                  <a:pt x="149761" y="37695"/>
                </a:lnTo>
                <a:lnTo>
                  <a:pt x="167671" y="77098"/>
                </a:lnTo>
                <a:lnTo>
                  <a:pt x="170355" y="126820"/>
                </a:lnTo>
                <a:lnTo>
                  <a:pt x="167070" y="186114"/>
                </a:lnTo>
                <a:lnTo>
                  <a:pt x="154324" y="236399"/>
                </a:lnTo>
                <a:lnTo>
                  <a:pt x="128625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07" name="bg object 407"/>
          <p:cNvPicPr/>
          <p:nvPr/>
        </p:nvPicPr>
        <p:blipFill>
          <a:blip r:embed="rId291" cstate="print"/>
          <a:stretch>
            <a:fillRect/>
          </a:stretch>
        </p:blipFill>
        <p:spPr>
          <a:xfrm>
            <a:off x="2346539" y="6473690"/>
            <a:ext cx="115485" cy="134647"/>
          </a:xfrm>
          <a:prstGeom prst="rect">
            <a:avLst/>
          </a:prstGeom>
        </p:spPr>
      </p:pic>
      <p:pic>
        <p:nvPicPr>
          <p:cNvPr id="408" name="bg object 408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1940403" y="4071575"/>
            <a:ext cx="98867" cy="110513"/>
          </a:xfrm>
          <a:prstGeom prst="rect">
            <a:avLst/>
          </a:prstGeom>
        </p:spPr>
      </p:pic>
      <p:pic>
        <p:nvPicPr>
          <p:cNvPr id="409" name="bg object 409"/>
          <p:cNvPicPr/>
          <p:nvPr/>
        </p:nvPicPr>
        <p:blipFill>
          <a:blip r:embed="rId292" cstate="print"/>
          <a:stretch>
            <a:fillRect/>
          </a:stretch>
        </p:blipFill>
        <p:spPr>
          <a:xfrm>
            <a:off x="1744574" y="4743343"/>
            <a:ext cx="97177" cy="110860"/>
          </a:xfrm>
          <a:prstGeom prst="rect">
            <a:avLst/>
          </a:prstGeom>
        </p:spPr>
      </p:pic>
      <p:pic>
        <p:nvPicPr>
          <p:cNvPr id="410" name="bg object 410"/>
          <p:cNvPicPr/>
          <p:nvPr/>
        </p:nvPicPr>
        <p:blipFill>
          <a:blip r:embed="rId293" cstate="print"/>
          <a:stretch>
            <a:fillRect/>
          </a:stretch>
        </p:blipFill>
        <p:spPr>
          <a:xfrm>
            <a:off x="1789795" y="5404995"/>
            <a:ext cx="98708" cy="110463"/>
          </a:xfrm>
          <a:prstGeom prst="rect">
            <a:avLst/>
          </a:prstGeom>
        </p:spPr>
      </p:pic>
      <p:pic>
        <p:nvPicPr>
          <p:cNvPr id="411" name="bg object 411"/>
          <p:cNvPicPr/>
          <p:nvPr/>
        </p:nvPicPr>
        <p:blipFill>
          <a:blip r:embed="rId294" cstate="print"/>
          <a:stretch>
            <a:fillRect/>
          </a:stretch>
        </p:blipFill>
        <p:spPr>
          <a:xfrm>
            <a:off x="1951384" y="6110746"/>
            <a:ext cx="98708" cy="110465"/>
          </a:xfrm>
          <a:prstGeom prst="rect">
            <a:avLst/>
          </a:prstGeom>
        </p:spPr>
      </p:pic>
      <p:sp>
        <p:nvSpPr>
          <p:cNvPr id="412" name="bg object 412"/>
          <p:cNvSpPr/>
          <p:nvPr/>
        </p:nvSpPr>
        <p:spPr>
          <a:xfrm>
            <a:off x="1561627" y="7739126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19" h="259715">
                <a:moveTo>
                  <a:pt x="130146" y="259090"/>
                </a:moveTo>
                <a:lnTo>
                  <a:pt x="86773" y="248469"/>
                </a:lnTo>
                <a:lnTo>
                  <a:pt x="49651" y="223652"/>
                </a:lnTo>
                <a:lnTo>
                  <a:pt x="44805" y="224559"/>
                </a:lnTo>
                <a:lnTo>
                  <a:pt x="8345" y="204026"/>
                </a:lnTo>
                <a:lnTo>
                  <a:pt x="0" y="172195"/>
                </a:lnTo>
                <a:lnTo>
                  <a:pt x="93" y="155705"/>
                </a:lnTo>
                <a:lnTo>
                  <a:pt x="4693" y="142707"/>
                </a:lnTo>
                <a:lnTo>
                  <a:pt x="13009" y="130553"/>
                </a:lnTo>
                <a:lnTo>
                  <a:pt x="7231" y="112584"/>
                </a:lnTo>
                <a:lnTo>
                  <a:pt x="4304" y="94382"/>
                </a:lnTo>
                <a:lnTo>
                  <a:pt x="4228" y="75945"/>
                </a:lnTo>
                <a:lnTo>
                  <a:pt x="7002" y="57275"/>
                </a:lnTo>
                <a:lnTo>
                  <a:pt x="33848" y="13991"/>
                </a:lnTo>
                <a:lnTo>
                  <a:pt x="73501" y="0"/>
                </a:lnTo>
                <a:lnTo>
                  <a:pt x="87680" y="918"/>
                </a:lnTo>
                <a:lnTo>
                  <a:pt x="125836" y="14986"/>
                </a:lnTo>
                <a:lnTo>
                  <a:pt x="156220" y="45368"/>
                </a:lnTo>
                <a:lnTo>
                  <a:pt x="172636" y="128338"/>
                </a:lnTo>
                <a:lnTo>
                  <a:pt x="169266" y="187914"/>
                </a:lnTo>
                <a:lnTo>
                  <a:pt x="156098" y="238030"/>
                </a:lnTo>
                <a:lnTo>
                  <a:pt x="130146" y="25909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13" name="bg object 413"/>
          <p:cNvPicPr/>
          <p:nvPr/>
        </p:nvPicPr>
        <p:blipFill>
          <a:blip r:embed="rId295" cstate="print"/>
          <a:stretch>
            <a:fillRect/>
          </a:stretch>
        </p:blipFill>
        <p:spPr>
          <a:xfrm>
            <a:off x="1301316" y="4307889"/>
            <a:ext cx="115334" cy="133341"/>
          </a:xfrm>
          <a:prstGeom prst="rect">
            <a:avLst/>
          </a:prstGeom>
        </p:spPr>
      </p:pic>
      <p:pic>
        <p:nvPicPr>
          <p:cNvPr id="414" name="bg object 414"/>
          <p:cNvPicPr/>
          <p:nvPr/>
        </p:nvPicPr>
        <p:blipFill>
          <a:blip r:embed="rId296" cstate="print"/>
          <a:stretch>
            <a:fillRect/>
          </a:stretch>
        </p:blipFill>
        <p:spPr>
          <a:xfrm>
            <a:off x="323373" y="7233002"/>
            <a:ext cx="115334" cy="133342"/>
          </a:xfrm>
          <a:prstGeom prst="rect">
            <a:avLst/>
          </a:prstGeom>
        </p:spPr>
      </p:pic>
      <p:pic>
        <p:nvPicPr>
          <p:cNvPr id="415" name="bg object 415"/>
          <p:cNvPicPr/>
          <p:nvPr/>
        </p:nvPicPr>
        <p:blipFill>
          <a:blip r:embed="rId297" cstate="print"/>
          <a:stretch>
            <a:fillRect/>
          </a:stretch>
        </p:blipFill>
        <p:spPr>
          <a:xfrm>
            <a:off x="1113297" y="7449232"/>
            <a:ext cx="115334" cy="133341"/>
          </a:xfrm>
          <a:prstGeom prst="rect">
            <a:avLst/>
          </a:prstGeom>
        </p:spPr>
      </p:pic>
      <p:pic>
        <p:nvPicPr>
          <p:cNvPr id="416" name="bg object 416"/>
          <p:cNvPicPr/>
          <p:nvPr/>
        </p:nvPicPr>
        <p:blipFill>
          <a:blip r:embed="rId298" cstate="print"/>
          <a:stretch>
            <a:fillRect/>
          </a:stretch>
        </p:blipFill>
        <p:spPr>
          <a:xfrm>
            <a:off x="1268879" y="6705041"/>
            <a:ext cx="115334" cy="133942"/>
          </a:xfrm>
          <a:prstGeom prst="rect">
            <a:avLst/>
          </a:prstGeom>
        </p:spPr>
      </p:pic>
      <p:sp>
        <p:nvSpPr>
          <p:cNvPr id="417" name="bg object 417"/>
          <p:cNvSpPr/>
          <p:nvPr/>
        </p:nvSpPr>
        <p:spPr>
          <a:xfrm>
            <a:off x="1392023" y="10203163"/>
            <a:ext cx="115570" cy="84455"/>
          </a:xfrm>
          <a:custGeom>
            <a:avLst/>
            <a:gdLst/>
            <a:ahLst/>
            <a:cxnLst/>
            <a:rect l="l" t="t" r="r" b="b"/>
            <a:pathLst>
              <a:path w="115569" h="84454">
                <a:moveTo>
                  <a:pt x="113119" y="83836"/>
                </a:moveTo>
                <a:lnTo>
                  <a:pt x="1864" y="83836"/>
                </a:lnTo>
                <a:lnTo>
                  <a:pt x="1482" y="77266"/>
                </a:lnTo>
                <a:lnTo>
                  <a:pt x="0" y="60063"/>
                </a:lnTo>
                <a:lnTo>
                  <a:pt x="788" y="44344"/>
                </a:lnTo>
                <a:lnTo>
                  <a:pt x="12614" y="24400"/>
                </a:lnTo>
                <a:lnTo>
                  <a:pt x="34803" y="7273"/>
                </a:lnTo>
                <a:lnTo>
                  <a:pt x="66678" y="0"/>
                </a:lnTo>
                <a:lnTo>
                  <a:pt x="94807" y="6803"/>
                </a:lnTo>
                <a:lnTo>
                  <a:pt x="109252" y="24700"/>
                </a:lnTo>
                <a:lnTo>
                  <a:pt x="114574" y="49917"/>
                </a:lnTo>
                <a:lnTo>
                  <a:pt x="115334" y="78683"/>
                </a:lnTo>
                <a:lnTo>
                  <a:pt x="113119" y="8383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18" name="bg object 418"/>
          <p:cNvPicPr/>
          <p:nvPr/>
        </p:nvPicPr>
        <p:blipFill>
          <a:blip r:embed="rId299" cstate="print"/>
          <a:stretch>
            <a:fillRect/>
          </a:stretch>
        </p:blipFill>
        <p:spPr>
          <a:xfrm>
            <a:off x="1617286" y="8724391"/>
            <a:ext cx="115334" cy="133942"/>
          </a:xfrm>
          <a:prstGeom prst="rect">
            <a:avLst/>
          </a:prstGeom>
        </p:spPr>
      </p:pic>
      <p:sp>
        <p:nvSpPr>
          <p:cNvPr id="419" name="bg object 419"/>
          <p:cNvSpPr/>
          <p:nvPr/>
        </p:nvSpPr>
        <p:spPr>
          <a:xfrm>
            <a:off x="1515836" y="10267432"/>
            <a:ext cx="50800" cy="19685"/>
          </a:xfrm>
          <a:custGeom>
            <a:avLst/>
            <a:gdLst/>
            <a:ahLst/>
            <a:cxnLst/>
            <a:rect l="l" t="t" r="r" b="b"/>
            <a:pathLst>
              <a:path w="50800" h="19684">
                <a:moveTo>
                  <a:pt x="50695" y="19566"/>
                </a:moveTo>
                <a:lnTo>
                  <a:pt x="0" y="19566"/>
                </a:lnTo>
                <a:lnTo>
                  <a:pt x="875" y="16638"/>
                </a:lnTo>
                <a:lnTo>
                  <a:pt x="21556" y="0"/>
                </a:lnTo>
                <a:lnTo>
                  <a:pt x="36011" y="2524"/>
                </a:lnTo>
                <a:lnTo>
                  <a:pt x="46636" y="12087"/>
                </a:lnTo>
                <a:lnTo>
                  <a:pt x="50695" y="1956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20" name="bg object 420"/>
          <p:cNvPicPr/>
          <p:nvPr/>
        </p:nvPicPr>
        <p:blipFill>
          <a:blip r:embed="rId300" cstate="print"/>
          <a:stretch>
            <a:fillRect/>
          </a:stretch>
        </p:blipFill>
        <p:spPr>
          <a:xfrm>
            <a:off x="1274078" y="3583518"/>
            <a:ext cx="63796" cy="72377"/>
          </a:xfrm>
          <a:prstGeom prst="rect">
            <a:avLst/>
          </a:prstGeom>
        </p:spPr>
      </p:pic>
      <p:pic>
        <p:nvPicPr>
          <p:cNvPr id="421" name="bg object 421"/>
          <p:cNvPicPr/>
          <p:nvPr/>
        </p:nvPicPr>
        <p:blipFill>
          <a:blip r:embed="rId301" cstate="print"/>
          <a:stretch>
            <a:fillRect/>
          </a:stretch>
        </p:blipFill>
        <p:spPr>
          <a:xfrm>
            <a:off x="1442947" y="4118087"/>
            <a:ext cx="64231" cy="72724"/>
          </a:xfrm>
          <a:prstGeom prst="rect">
            <a:avLst/>
          </a:prstGeom>
        </p:spPr>
      </p:pic>
      <p:pic>
        <p:nvPicPr>
          <p:cNvPr id="422" name="bg object 422"/>
          <p:cNvPicPr/>
          <p:nvPr/>
        </p:nvPicPr>
        <p:blipFill>
          <a:blip r:embed="rId302" cstate="print"/>
          <a:stretch>
            <a:fillRect/>
          </a:stretch>
        </p:blipFill>
        <p:spPr>
          <a:xfrm>
            <a:off x="1797168" y="3969730"/>
            <a:ext cx="64172" cy="72724"/>
          </a:xfrm>
          <a:prstGeom prst="rect">
            <a:avLst/>
          </a:prstGeom>
        </p:spPr>
      </p:pic>
      <p:pic>
        <p:nvPicPr>
          <p:cNvPr id="423" name="bg object 423"/>
          <p:cNvPicPr/>
          <p:nvPr/>
        </p:nvPicPr>
        <p:blipFill>
          <a:blip r:embed="rId303" cstate="print"/>
          <a:stretch>
            <a:fillRect/>
          </a:stretch>
        </p:blipFill>
        <p:spPr>
          <a:xfrm>
            <a:off x="493766" y="5718790"/>
            <a:ext cx="63702" cy="72377"/>
          </a:xfrm>
          <a:prstGeom prst="rect">
            <a:avLst/>
          </a:prstGeom>
        </p:spPr>
      </p:pic>
      <p:pic>
        <p:nvPicPr>
          <p:cNvPr id="424" name="bg object 424"/>
          <p:cNvPicPr/>
          <p:nvPr/>
        </p:nvPicPr>
        <p:blipFill>
          <a:blip r:embed="rId304" cstate="print"/>
          <a:stretch>
            <a:fillRect/>
          </a:stretch>
        </p:blipFill>
        <p:spPr>
          <a:xfrm>
            <a:off x="1341835" y="6163865"/>
            <a:ext cx="63919" cy="72723"/>
          </a:xfrm>
          <a:prstGeom prst="rect">
            <a:avLst/>
          </a:prstGeom>
        </p:spPr>
      </p:pic>
      <p:pic>
        <p:nvPicPr>
          <p:cNvPr id="425" name="bg object 425"/>
          <p:cNvPicPr/>
          <p:nvPr/>
        </p:nvPicPr>
        <p:blipFill>
          <a:blip r:embed="rId158" cstate="print"/>
          <a:stretch>
            <a:fillRect/>
          </a:stretch>
        </p:blipFill>
        <p:spPr>
          <a:xfrm>
            <a:off x="301541" y="5329576"/>
            <a:ext cx="63796" cy="72715"/>
          </a:xfrm>
          <a:prstGeom prst="rect">
            <a:avLst/>
          </a:prstGeom>
        </p:spPr>
      </p:pic>
      <p:pic>
        <p:nvPicPr>
          <p:cNvPr id="426" name="bg object 426"/>
          <p:cNvPicPr/>
          <p:nvPr/>
        </p:nvPicPr>
        <p:blipFill>
          <a:blip r:embed="rId305" cstate="print"/>
          <a:stretch>
            <a:fillRect/>
          </a:stretch>
        </p:blipFill>
        <p:spPr>
          <a:xfrm>
            <a:off x="1412120" y="6436461"/>
            <a:ext cx="100334" cy="160511"/>
          </a:xfrm>
          <a:prstGeom prst="rect">
            <a:avLst/>
          </a:prstGeom>
        </p:spPr>
      </p:pic>
      <p:pic>
        <p:nvPicPr>
          <p:cNvPr id="427" name="bg object 427"/>
          <p:cNvPicPr/>
          <p:nvPr/>
        </p:nvPicPr>
        <p:blipFill>
          <a:blip r:embed="rId306" cstate="print"/>
          <a:stretch>
            <a:fillRect/>
          </a:stretch>
        </p:blipFill>
        <p:spPr>
          <a:xfrm>
            <a:off x="486557" y="9379087"/>
            <a:ext cx="63712" cy="72716"/>
          </a:xfrm>
          <a:prstGeom prst="rect">
            <a:avLst/>
          </a:prstGeom>
        </p:spPr>
      </p:pic>
      <p:pic>
        <p:nvPicPr>
          <p:cNvPr id="428" name="bg object 428"/>
          <p:cNvPicPr/>
          <p:nvPr/>
        </p:nvPicPr>
        <p:blipFill>
          <a:blip r:embed="rId151" cstate="print"/>
          <a:stretch>
            <a:fillRect/>
          </a:stretch>
        </p:blipFill>
        <p:spPr>
          <a:xfrm>
            <a:off x="316559" y="8920199"/>
            <a:ext cx="63702" cy="72376"/>
          </a:xfrm>
          <a:prstGeom prst="rect">
            <a:avLst/>
          </a:prstGeom>
        </p:spPr>
      </p:pic>
      <p:pic>
        <p:nvPicPr>
          <p:cNvPr id="429" name="bg object 429"/>
          <p:cNvPicPr/>
          <p:nvPr/>
        </p:nvPicPr>
        <p:blipFill>
          <a:blip r:embed="rId307" cstate="print"/>
          <a:stretch>
            <a:fillRect/>
          </a:stretch>
        </p:blipFill>
        <p:spPr>
          <a:xfrm>
            <a:off x="1826602" y="9075164"/>
            <a:ext cx="63825" cy="72723"/>
          </a:xfrm>
          <a:prstGeom prst="rect">
            <a:avLst/>
          </a:prstGeom>
        </p:spPr>
      </p:pic>
      <p:pic>
        <p:nvPicPr>
          <p:cNvPr id="430" name="bg object 430"/>
          <p:cNvPicPr/>
          <p:nvPr/>
        </p:nvPicPr>
        <p:blipFill>
          <a:blip r:embed="rId308" cstate="print"/>
          <a:stretch>
            <a:fillRect/>
          </a:stretch>
        </p:blipFill>
        <p:spPr>
          <a:xfrm>
            <a:off x="1862644" y="8069693"/>
            <a:ext cx="63919" cy="72724"/>
          </a:xfrm>
          <a:prstGeom prst="rect">
            <a:avLst/>
          </a:prstGeom>
        </p:spPr>
      </p:pic>
      <p:pic>
        <p:nvPicPr>
          <p:cNvPr id="431" name="bg object 431"/>
          <p:cNvPicPr/>
          <p:nvPr/>
        </p:nvPicPr>
        <p:blipFill>
          <a:blip r:embed="rId309" cstate="print"/>
          <a:stretch>
            <a:fillRect/>
          </a:stretch>
        </p:blipFill>
        <p:spPr>
          <a:xfrm>
            <a:off x="110368" y="7876888"/>
            <a:ext cx="63852" cy="72123"/>
          </a:xfrm>
          <a:prstGeom prst="rect">
            <a:avLst/>
          </a:prstGeom>
        </p:spPr>
      </p:pic>
      <p:pic>
        <p:nvPicPr>
          <p:cNvPr id="432" name="bg object 432"/>
          <p:cNvPicPr/>
          <p:nvPr/>
        </p:nvPicPr>
        <p:blipFill>
          <a:blip r:embed="rId310" cstate="print"/>
          <a:stretch>
            <a:fillRect/>
          </a:stretch>
        </p:blipFill>
        <p:spPr>
          <a:xfrm>
            <a:off x="205859" y="3409586"/>
            <a:ext cx="99774" cy="111150"/>
          </a:xfrm>
          <a:prstGeom prst="rect">
            <a:avLst/>
          </a:prstGeom>
        </p:spPr>
      </p:pic>
      <p:pic>
        <p:nvPicPr>
          <p:cNvPr id="433" name="bg object 433"/>
          <p:cNvPicPr/>
          <p:nvPr/>
        </p:nvPicPr>
        <p:blipFill>
          <a:blip r:embed="rId311" cstate="print"/>
          <a:stretch>
            <a:fillRect/>
          </a:stretch>
        </p:blipFill>
        <p:spPr>
          <a:xfrm>
            <a:off x="128469" y="6532995"/>
            <a:ext cx="99082" cy="111115"/>
          </a:xfrm>
          <a:prstGeom prst="rect">
            <a:avLst/>
          </a:prstGeom>
        </p:spPr>
      </p:pic>
      <p:pic>
        <p:nvPicPr>
          <p:cNvPr id="434" name="bg object 434"/>
          <p:cNvPicPr/>
          <p:nvPr/>
        </p:nvPicPr>
        <p:blipFill>
          <a:blip r:embed="rId312" cstate="print"/>
          <a:stretch>
            <a:fillRect/>
          </a:stretch>
        </p:blipFill>
        <p:spPr>
          <a:xfrm>
            <a:off x="1430574" y="8207577"/>
            <a:ext cx="99046" cy="110465"/>
          </a:xfrm>
          <a:prstGeom prst="rect">
            <a:avLst/>
          </a:prstGeom>
        </p:spPr>
      </p:pic>
      <p:pic>
        <p:nvPicPr>
          <p:cNvPr id="435" name="bg object 435"/>
          <p:cNvPicPr/>
          <p:nvPr/>
        </p:nvPicPr>
        <p:blipFill>
          <a:blip r:embed="rId216" cstate="print"/>
          <a:stretch>
            <a:fillRect/>
          </a:stretch>
        </p:blipFill>
        <p:spPr>
          <a:xfrm>
            <a:off x="1300823" y="7852422"/>
            <a:ext cx="98793" cy="110642"/>
          </a:xfrm>
          <a:prstGeom prst="rect">
            <a:avLst/>
          </a:prstGeom>
        </p:spPr>
      </p:pic>
      <p:pic>
        <p:nvPicPr>
          <p:cNvPr id="436" name="bg object 436"/>
          <p:cNvPicPr/>
          <p:nvPr/>
        </p:nvPicPr>
        <p:blipFill>
          <a:blip r:embed="rId313" cstate="print"/>
          <a:stretch>
            <a:fillRect/>
          </a:stretch>
        </p:blipFill>
        <p:spPr>
          <a:xfrm>
            <a:off x="1543939" y="4939320"/>
            <a:ext cx="98866" cy="110132"/>
          </a:xfrm>
          <a:prstGeom prst="rect">
            <a:avLst/>
          </a:prstGeom>
        </p:spPr>
      </p:pic>
      <p:pic>
        <p:nvPicPr>
          <p:cNvPr id="437" name="bg object 437"/>
          <p:cNvPicPr/>
          <p:nvPr/>
        </p:nvPicPr>
        <p:blipFill>
          <a:blip r:embed="rId314" cstate="print"/>
          <a:stretch>
            <a:fillRect/>
          </a:stretch>
        </p:blipFill>
        <p:spPr>
          <a:xfrm>
            <a:off x="1780016" y="4273653"/>
            <a:ext cx="100134" cy="110894"/>
          </a:xfrm>
          <a:prstGeom prst="rect">
            <a:avLst/>
          </a:prstGeom>
        </p:spPr>
      </p:pic>
      <p:pic>
        <p:nvPicPr>
          <p:cNvPr id="438" name="bg object 438"/>
          <p:cNvPicPr/>
          <p:nvPr/>
        </p:nvPicPr>
        <p:blipFill>
          <a:blip r:embed="rId315" cstate="print"/>
          <a:stretch>
            <a:fillRect/>
          </a:stretch>
        </p:blipFill>
        <p:spPr>
          <a:xfrm>
            <a:off x="2273793" y="10014215"/>
            <a:ext cx="98866" cy="110637"/>
          </a:xfrm>
          <a:prstGeom prst="rect">
            <a:avLst/>
          </a:prstGeom>
        </p:spPr>
      </p:pic>
      <p:sp>
        <p:nvSpPr>
          <p:cNvPr id="439" name="bg object 439"/>
          <p:cNvSpPr/>
          <p:nvPr/>
        </p:nvSpPr>
        <p:spPr>
          <a:xfrm>
            <a:off x="556821" y="4865831"/>
            <a:ext cx="363220" cy="429895"/>
          </a:xfrm>
          <a:custGeom>
            <a:avLst/>
            <a:gdLst/>
            <a:ahLst/>
            <a:cxnLst/>
            <a:rect l="l" t="t" r="r" b="b"/>
            <a:pathLst>
              <a:path w="363219" h="429895">
                <a:moveTo>
                  <a:pt x="131562" y="429557"/>
                </a:moveTo>
                <a:lnTo>
                  <a:pt x="88937" y="423911"/>
                </a:lnTo>
                <a:lnTo>
                  <a:pt x="54096" y="403273"/>
                </a:lnTo>
                <a:lnTo>
                  <a:pt x="29058" y="364039"/>
                </a:lnTo>
                <a:lnTo>
                  <a:pt x="9038" y="307654"/>
                </a:lnTo>
                <a:lnTo>
                  <a:pt x="0" y="258927"/>
                </a:lnTo>
                <a:lnTo>
                  <a:pt x="5490" y="212002"/>
                </a:lnTo>
                <a:lnTo>
                  <a:pt x="29058" y="161022"/>
                </a:lnTo>
                <a:lnTo>
                  <a:pt x="75538" y="79260"/>
                </a:lnTo>
                <a:lnTo>
                  <a:pt x="100777" y="49613"/>
                </a:lnTo>
                <a:lnTo>
                  <a:pt x="143192" y="18671"/>
                </a:lnTo>
                <a:lnTo>
                  <a:pt x="179430" y="2858"/>
                </a:lnTo>
                <a:lnTo>
                  <a:pt x="203101" y="0"/>
                </a:lnTo>
                <a:lnTo>
                  <a:pt x="226841" y="2215"/>
                </a:lnTo>
                <a:lnTo>
                  <a:pt x="270271" y="21243"/>
                </a:lnTo>
                <a:lnTo>
                  <a:pt x="297770" y="49787"/>
                </a:lnTo>
                <a:lnTo>
                  <a:pt x="305382" y="63719"/>
                </a:lnTo>
                <a:lnTo>
                  <a:pt x="321832" y="81907"/>
                </a:lnTo>
                <a:lnTo>
                  <a:pt x="347095" y="123829"/>
                </a:lnTo>
                <a:lnTo>
                  <a:pt x="360873" y="170795"/>
                </a:lnTo>
                <a:lnTo>
                  <a:pt x="363135" y="195213"/>
                </a:lnTo>
                <a:lnTo>
                  <a:pt x="362262" y="219720"/>
                </a:lnTo>
                <a:lnTo>
                  <a:pt x="347431" y="297599"/>
                </a:lnTo>
                <a:lnTo>
                  <a:pt x="332437" y="338543"/>
                </a:lnTo>
                <a:lnTo>
                  <a:pt x="277797" y="392351"/>
                </a:lnTo>
                <a:lnTo>
                  <a:pt x="232096" y="410288"/>
                </a:lnTo>
                <a:lnTo>
                  <a:pt x="179955" y="423815"/>
                </a:lnTo>
                <a:lnTo>
                  <a:pt x="131562" y="42955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bg object 440"/>
          <p:cNvSpPr/>
          <p:nvPr/>
        </p:nvSpPr>
        <p:spPr>
          <a:xfrm>
            <a:off x="0" y="6190389"/>
            <a:ext cx="46990" cy="287020"/>
          </a:xfrm>
          <a:custGeom>
            <a:avLst/>
            <a:gdLst/>
            <a:ahLst/>
            <a:cxnLst/>
            <a:rect l="l" t="t" r="r" b="b"/>
            <a:pathLst>
              <a:path w="46990" h="287020">
                <a:moveTo>
                  <a:pt x="0" y="286624"/>
                </a:moveTo>
                <a:lnTo>
                  <a:pt x="0" y="0"/>
                </a:lnTo>
                <a:lnTo>
                  <a:pt x="5654" y="6777"/>
                </a:lnTo>
                <a:lnTo>
                  <a:pt x="30621" y="48773"/>
                </a:lnTo>
                <a:lnTo>
                  <a:pt x="44229" y="95694"/>
                </a:lnTo>
                <a:lnTo>
                  <a:pt x="46465" y="120068"/>
                </a:lnTo>
                <a:lnTo>
                  <a:pt x="46424" y="132337"/>
                </a:lnTo>
                <a:lnTo>
                  <a:pt x="30951" y="222490"/>
                </a:lnTo>
                <a:lnTo>
                  <a:pt x="16222" y="263698"/>
                </a:lnTo>
                <a:lnTo>
                  <a:pt x="0" y="28662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bg object 441"/>
          <p:cNvSpPr/>
          <p:nvPr/>
        </p:nvSpPr>
        <p:spPr>
          <a:xfrm>
            <a:off x="1173207" y="3654354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5"/>
                </a:moveTo>
                <a:lnTo>
                  <a:pt x="91062" y="252260"/>
                </a:lnTo>
                <a:lnTo>
                  <a:pt x="51895" y="229408"/>
                </a:lnTo>
                <a:lnTo>
                  <a:pt x="21850" y="197433"/>
                </a:lnTo>
                <a:lnTo>
                  <a:pt x="10343" y="134901"/>
                </a:lnTo>
                <a:lnTo>
                  <a:pt x="4439" y="113409"/>
                </a:lnTo>
                <a:lnTo>
                  <a:pt x="0" y="90341"/>
                </a:lnTo>
                <a:lnTo>
                  <a:pt x="3163" y="57700"/>
                </a:lnTo>
                <a:lnTo>
                  <a:pt x="5400" y="48490"/>
                </a:lnTo>
                <a:lnTo>
                  <a:pt x="29978" y="14278"/>
                </a:lnTo>
                <a:lnTo>
                  <a:pt x="69612" y="0"/>
                </a:lnTo>
                <a:lnTo>
                  <a:pt x="83822" y="789"/>
                </a:lnTo>
                <a:lnTo>
                  <a:pt x="122454" y="14281"/>
                </a:lnTo>
                <a:lnTo>
                  <a:pt x="153748" y="44149"/>
                </a:lnTo>
                <a:lnTo>
                  <a:pt x="171200" y="128003"/>
                </a:lnTo>
                <a:lnTo>
                  <a:pt x="167830" y="187213"/>
                </a:lnTo>
                <a:lnTo>
                  <a:pt x="154662" y="237075"/>
                </a:lnTo>
                <a:lnTo>
                  <a:pt x="128709" y="2595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bg object 442"/>
          <p:cNvSpPr/>
          <p:nvPr/>
        </p:nvSpPr>
        <p:spPr>
          <a:xfrm>
            <a:off x="2297807" y="7208759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5">
                <a:moveTo>
                  <a:pt x="131628" y="259092"/>
                </a:moveTo>
                <a:lnTo>
                  <a:pt x="92160" y="251838"/>
                </a:lnTo>
                <a:lnTo>
                  <a:pt x="51960" y="228985"/>
                </a:lnTo>
                <a:lnTo>
                  <a:pt x="21559" y="197011"/>
                </a:lnTo>
                <a:lnTo>
                  <a:pt x="10512" y="134563"/>
                </a:lnTo>
                <a:lnTo>
                  <a:pt x="4580" y="113212"/>
                </a:lnTo>
                <a:lnTo>
                  <a:pt x="0" y="90172"/>
                </a:lnTo>
                <a:lnTo>
                  <a:pt x="3078" y="57278"/>
                </a:lnTo>
                <a:lnTo>
                  <a:pt x="5310" y="48081"/>
                </a:lnTo>
                <a:lnTo>
                  <a:pt x="29924" y="13992"/>
                </a:lnTo>
                <a:lnTo>
                  <a:pt x="69577" y="0"/>
                </a:lnTo>
                <a:lnTo>
                  <a:pt x="83756" y="921"/>
                </a:lnTo>
                <a:lnTo>
                  <a:pt x="121310" y="13511"/>
                </a:lnTo>
                <a:lnTo>
                  <a:pt x="155213" y="45234"/>
                </a:lnTo>
                <a:lnTo>
                  <a:pt x="171024" y="113068"/>
                </a:lnTo>
                <a:lnTo>
                  <a:pt x="171040" y="148883"/>
                </a:lnTo>
                <a:lnTo>
                  <a:pt x="167720" y="184544"/>
                </a:lnTo>
                <a:lnTo>
                  <a:pt x="161063" y="220051"/>
                </a:lnTo>
                <a:lnTo>
                  <a:pt x="155450" y="234598"/>
                </a:lnTo>
                <a:lnTo>
                  <a:pt x="148598" y="246779"/>
                </a:lnTo>
                <a:lnTo>
                  <a:pt x="140620" y="255357"/>
                </a:lnTo>
                <a:lnTo>
                  <a:pt x="131628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1773" y="-168916"/>
            <a:ext cx="17230884" cy="16514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0" b="0" i="1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2049" y="3487423"/>
            <a:ext cx="17043901" cy="2454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6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239.png"/><Relationship Id="rId21" Type="http://schemas.openxmlformats.org/officeDocument/2006/relationships/image" Target="../media/image132.png"/><Relationship Id="rId42" Type="http://schemas.openxmlformats.org/officeDocument/2006/relationships/image" Target="../media/image153.png"/><Relationship Id="rId63" Type="http://schemas.openxmlformats.org/officeDocument/2006/relationships/image" Target="../media/image181.png"/><Relationship Id="rId84" Type="http://schemas.openxmlformats.org/officeDocument/2006/relationships/image" Target="../media/image60.png"/><Relationship Id="rId138" Type="http://schemas.openxmlformats.org/officeDocument/2006/relationships/image" Target="../media/image259.png"/><Relationship Id="rId159" Type="http://schemas.openxmlformats.org/officeDocument/2006/relationships/image" Target="../media/image279.png"/><Relationship Id="rId170" Type="http://schemas.openxmlformats.org/officeDocument/2006/relationships/image" Target="../media/image287.png"/><Relationship Id="rId191" Type="http://schemas.openxmlformats.org/officeDocument/2006/relationships/image" Target="../media/image308.png"/><Relationship Id="rId107" Type="http://schemas.openxmlformats.org/officeDocument/2006/relationships/image" Target="../media/image222.png"/><Relationship Id="rId11" Type="http://schemas.openxmlformats.org/officeDocument/2006/relationships/image" Target="../media/image118.png"/><Relationship Id="rId32" Type="http://schemas.openxmlformats.org/officeDocument/2006/relationships/image" Target="../media/image58.png"/><Relationship Id="rId53" Type="http://schemas.openxmlformats.org/officeDocument/2006/relationships/image" Target="../media/image171.png"/><Relationship Id="rId74" Type="http://schemas.openxmlformats.org/officeDocument/2006/relationships/image" Target="../media/image191.png"/><Relationship Id="rId128" Type="http://schemas.openxmlformats.org/officeDocument/2006/relationships/image" Target="../media/image249.png"/><Relationship Id="rId149" Type="http://schemas.openxmlformats.org/officeDocument/2006/relationships/image" Target="../media/image269.png"/><Relationship Id="rId5" Type="http://schemas.openxmlformats.org/officeDocument/2006/relationships/image" Target="../media/image112.png"/><Relationship Id="rId95" Type="http://schemas.openxmlformats.org/officeDocument/2006/relationships/image" Target="../media/image210.png"/><Relationship Id="rId160" Type="http://schemas.openxmlformats.org/officeDocument/2006/relationships/image" Target="../media/image280.png"/><Relationship Id="rId181" Type="http://schemas.openxmlformats.org/officeDocument/2006/relationships/image" Target="../media/image298.png"/><Relationship Id="rId22" Type="http://schemas.openxmlformats.org/officeDocument/2006/relationships/image" Target="../media/image133.png"/><Relationship Id="rId43" Type="http://schemas.openxmlformats.org/officeDocument/2006/relationships/image" Target="../media/image154.png"/><Relationship Id="rId64" Type="http://schemas.openxmlformats.org/officeDocument/2006/relationships/image" Target="../media/image41.png"/><Relationship Id="rId118" Type="http://schemas.openxmlformats.org/officeDocument/2006/relationships/image" Target="../media/image240.png"/><Relationship Id="rId139" Type="http://schemas.openxmlformats.org/officeDocument/2006/relationships/image" Target="../media/image260.png"/><Relationship Id="rId85" Type="http://schemas.openxmlformats.org/officeDocument/2006/relationships/image" Target="../media/image200.png"/><Relationship Id="rId150" Type="http://schemas.openxmlformats.org/officeDocument/2006/relationships/image" Target="../media/image271.png"/><Relationship Id="rId171" Type="http://schemas.openxmlformats.org/officeDocument/2006/relationships/image" Target="../media/image288.png"/><Relationship Id="rId192" Type="http://schemas.openxmlformats.org/officeDocument/2006/relationships/image" Target="../media/image309.png"/><Relationship Id="rId12" Type="http://schemas.openxmlformats.org/officeDocument/2006/relationships/image" Target="../media/image119.png"/><Relationship Id="rId33" Type="http://schemas.openxmlformats.org/officeDocument/2006/relationships/image" Target="../media/image144.png"/><Relationship Id="rId108" Type="http://schemas.openxmlformats.org/officeDocument/2006/relationships/image" Target="../media/image225.png"/><Relationship Id="rId129" Type="http://schemas.openxmlformats.org/officeDocument/2006/relationships/image" Target="../media/image250.png"/><Relationship Id="rId54" Type="http://schemas.openxmlformats.org/officeDocument/2006/relationships/image" Target="../media/image172.png"/><Relationship Id="rId75" Type="http://schemas.openxmlformats.org/officeDocument/2006/relationships/image" Target="../media/image192.png"/><Relationship Id="rId96" Type="http://schemas.openxmlformats.org/officeDocument/2006/relationships/image" Target="../media/image70.png"/><Relationship Id="rId140" Type="http://schemas.openxmlformats.org/officeDocument/2006/relationships/image" Target="../media/image261.png"/><Relationship Id="rId161" Type="http://schemas.openxmlformats.org/officeDocument/2006/relationships/image" Target="../media/image281.png"/><Relationship Id="rId182" Type="http://schemas.openxmlformats.org/officeDocument/2006/relationships/image" Target="../media/image299.png"/><Relationship Id="rId6" Type="http://schemas.openxmlformats.org/officeDocument/2006/relationships/image" Target="../media/image113.png"/><Relationship Id="rId23" Type="http://schemas.openxmlformats.org/officeDocument/2006/relationships/image" Target="../media/image134.png"/><Relationship Id="rId119" Type="http://schemas.openxmlformats.org/officeDocument/2006/relationships/image" Target="../media/image241.png"/><Relationship Id="rId44" Type="http://schemas.openxmlformats.org/officeDocument/2006/relationships/image" Target="../media/image156.png"/><Relationship Id="rId65" Type="http://schemas.openxmlformats.org/officeDocument/2006/relationships/image" Target="../media/image182.png"/><Relationship Id="rId86" Type="http://schemas.openxmlformats.org/officeDocument/2006/relationships/image" Target="../media/image201.png"/><Relationship Id="rId130" Type="http://schemas.openxmlformats.org/officeDocument/2006/relationships/image" Target="../media/image251.png"/><Relationship Id="rId151" Type="http://schemas.openxmlformats.org/officeDocument/2006/relationships/image" Target="../media/image272.png"/><Relationship Id="rId172" Type="http://schemas.openxmlformats.org/officeDocument/2006/relationships/image" Target="../media/image289.png"/><Relationship Id="rId193" Type="http://schemas.openxmlformats.org/officeDocument/2006/relationships/image" Target="../media/image312.png"/><Relationship Id="rId13" Type="http://schemas.openxmlformats.org/officeDocument/2006/relationships/image" Target="../media/image120.png"/><Relationship Id="rId109" Type="http://schemas.openxmlformats.org/officeDocument/2006/relationships/image" Target="../media/image228.png"/><Relationship Id="rId34" Type="http://schemas.openxmlformats.org/officeDocument/2006/relationships/image" Target="../media/image145.png"/><Relationship Id="rId55" Type="http://schemas.openxmlformats.org/officeDocument/2006/relationships/image" Target="../media/image48.png"/><Relationship Id="rId76" Type="http://schemas.openxmlformats.org/officeDocument/2006/relationships/image" Target="../media/image193.png"/><Relationship Id="rId97" Type="http://schemas.openxmlformats.org/officeDocument/2006/relationships/image" Target="../media/image211.png"/><Relationship Id="rId120" Type="http://schemas.openxmlformats.org/officeDocument/2006/relationships/image" Target="../media/image242.png"/><Relationship Id="rId141" Type="http://schemas.openxmlformats.org/officeDocument/2006/relationships/image" Target="../media/image262.png"/><Relationship Id="rId7" Type="http://schemas.openxmlformats.org/officeDocument/2006/relationships/image" Target="../media/image114.png"/><Relationship Id="rId71" Type="http://schemas.openxmlformats.org/officeDocument/2006/relationships/image" Target="../media/image188.png"/><Relationship Id="rId92" Type="http://schemas.openxmlformats.org/officeDocument/2006/relationships/image" Target="../media/image207.png"/><Relationship Id="rId162" Type="http://schemas.openxmlformats.org/officeDocument/2006/relationships/image" Target="../media/image282.png"/><Relationship Id="rId183" Type="http://schemas.openxmlformats.org/officeDocument/2006/relationships/image" Target="../media/image300.png"/><Relationship Id="rId2" Type="http://schemas.openxmlformats.org/officeDocument/2006/relationships/image" Target="../media/image109.png"/><Relationship Id="rId29" Type="http://schemas.openxmlformats.org/officeDocument/2006/relationships/image" Target="../media/image140.png"/><Relationship Id="rId24" Type="http://schemas.openxmlformats.org/officeDocument/2006/relationships/image" Target="../media/image135.png"/><Relationship Id="rId40" Type="http://schemas.openxmlformats.org/officeDocument/2006/relationships/image" Target="../media/image151.png"/><Relationship Id="rId45" Type="http://schemas.openxmlformats.org/officeDocument/2006/relationships/image" Target="../media/image158.png"/><Relationship Id="rId66" Type="http://schemas.openxmlformats.org/officeDocument/2006/relationships/image" Target="../media/image183.png"/><Relationship Id="rId87" Type="http://schemas.openxmlformats.org/officeDocument/2006/relationships/image" Target="../media/image202.png"/><Relationship Id="rId110" Type="http://schemas.openxmlformats.org/officeDocument/2006/relationships/image" Target="../media/image229.png"/><Relationship Id="rId115" Type="http://schemas.openxmlformats.org/officeDocument/2006/relationships/image" Target="../media/image237.png"/><Relationship Id="rId131" Type="http://schemas.openxmlformats.org/officeDocument/2006/relationships/image" Target="../media/image252.png"/><Relationship Id="rId136" Type="http://schemas.openxmlformats.org/officeDocument/2006/relationships/image" Target="../media/image257.png"/><Relationship Id="rId157" Type="http://schemas.openxmlformats.org/officeDocument/2006/relationships/image" Target="../media/image278.png"/><Relationship Id="rId178" Type="http://schemas.openxmlformats.org/officeDocument/2006/relationships/image" Target="../media/image295.png"/><Relationship Id="rId61" Type="http://schemas.openxmlformats.org/officeDocument/2006/relationships/image" Target="../media/image179.png"/><Relationship Id="rId82" Type="http://schemas.openxmlformats.org/officeDocument/2006/relationships/image" Target="../media/image198.png"/><Relationship Id="rId152" Type="http://schemas.openxmlformats.org/officeDocument/2006/relationships/image" Target="../media/image273.png"/><Relationship Id="rId173" Type="http://schemas.openxmlformats.org/officeDocument/2006/relationships/image" Target="../media/image290.png"/><Relationship Id="rId194" Type="http://schemas.openxmlformats.org/officeDocument/2006/relationships/image" Target="../media/image313.png"/><Relationship Id="rId19" Type="http://schemas.openxmlformats.org/officeDocument/2006/relationships/image" Target="../media/image131.png"/><Relationship Id="rId14" Type="http://schemas.openxmlformats.org/officeDocument/2006/relationships/image" Target="../media/image121.png"/><Relationship Id="rId30" Type="http://schemas.openxmlformats.org/officeDocument/2006/relationships/image" Target="../media/image141.png"/><Relationship Id="rId35" Type="http://schemas.openxmlformats.org/officeDocument/2006/relationships/image" Target="../media/image146.png"/><Relationship Id="rId56" Type="http://schemas.openxmlformats.org/officeDocument/2006/relationships/image" Target="../media/image175.png"/><Relationship Id="rId77" Type="http://schemas.openxmlformats.org/officeDocument/2006/relationships/image" Target="../media/image194.png"/><Relationship Id="rId100" Type="http://schemas.openxmlformats.org/officeDocument/2006/relationships/image" Target="../media/image214.png"/><Relationship Id="rId105" Type="http://schemas.openxmlformats.org/officeDocument/2006/relationships/image" Target="../media/image218.png"/><Relationship Id="rId126" Type="http://schemas.openxmlformats.org/officeDocument/2006/relationships/image" Target="../media/image247.png"/><Relationship Id="rId147" Type="http://schemas.openxmlformats.org/officeDocument/2006/relationships/image" Target="../media/image267.png"/><Relationship Id="rId168" Type="http://schemas.openxmlformats.org/officeDocument/2006/relationships/image" Target="../media/image62.png"/><Relationship Id="rId8" Type="http://schemas.openxmlformats.org/officeDocument/2006/relationships/image" Target="../media/image115.png"/><Relationship Id="rId51" Type="http://schemas.openxmlformats.org/officeDocument/2006/relationships/image" Target="../media/image169.png"/><Relationship Id="rId72" Type="http://schemas.openxmlformats.org/officeDocument/2006/relationships/image" Target="../media/image189.png"/><Relationship Id="rId93" Type="http://schemas.openxmlformats.org/officeDocument/2006/relationships/image" Target="../media/image208.png"/><Relationship Id="rId98" Type="http://schemas.openxmlformats.org/officeDocument/2006/relationships/image" Target="../media/image212.png"/><Relationship Id="rId121" Type="http://schemas.openxmlformats.org/officeDocument/2006/relationships/image" Target="../media/image243.png"/><Relationship Id="rId142" Type="http://schemas.openxmlformats.org/officeDocument/2006/relationships/image" Target="../media/image263.png"/><Relationship Id="rId163" Type="http://schemas.openxmlformats.org/officeDocument/2006/relationships/image" Target="../media/image88.png"/><Relationship Id="rId184" Type="http://schemas.openxmlformats.org/officeDocument/2006/relationships/image" Target="../media/image301.png"/><Relationship Id="rId189" Type="http://schemas.openxmlformats.org/officeDocument/2006/relationships/image" Target="../media/image306.png"/><Relationship Id="rId3" Type="http://schemas.openxmlformats.org/officeDocument/2006/relationships/image" Target="../media/image110.png"/><Relationship Id="rId25" Type="http://schemas.openxmlformats.org/officeDocument/2006/relationships/image" Target="../media/image136.png"/><Relationship Id="rId46" Type="http://schemas.openxmlformats.org/officeDocument/2006/relationships/image" Target="../media/image160.png"/><Relationship Id="rId67" Type="http://schemas.openxmlformats.org/officeDocument/2006/relationships/image" Target="../media/image184.png"/><Relationship Id="rId116" Type="http://schemas.openxmlformats.org/officeDocument/2006/relationships/image" Target="../media/image238.png"/><Relationship Id="rId137" Type="http://schemas.openxmlformats.org/officeDocument/2006/relationships/image" Target="../media/image258.png"/><Relationship Id="rId158" Type="http://schemas.openxmlformats.org/officeDocument/2006/relationships/image" Target="../media/image25.png"/><Relationship Id="rId20" Type="http://schemas.openxmlformats.org/officeDocument/2006/relationships/image" Target="../media/image23.png"/><Relationship Id="rId41" Type="http://schemas.openxmlformats.org/officeDocument/2006/relationships/image" Target="../media/image152.png"/><Relationship Id="rId62" Type="http://schemas.openxmlformats.org/officeDocument/2006/relationships/image" Target="../media/image180.png"/><Relationship Id="rId83" Type="http://schemas.openxmlformats.org/officeDocument/2006/relationships/image" Target="../media/image199.png"/><Relationship Id="rId88" Type="http://schemas.openxmlformats.org/officeDocument/2006/relationships/image" Target="../media/image203.png"/><Relationship Id="rId111" Type="http://schemas.openxmlformats.org/officeDocument/2006/relationships/image" Target="../media/image233.png"/><Relationship Id="rId132" Type="http://schemas.openxmlformats.org/officeDocument/2006/relationships/image" Target="../media/image253.png"/><Relationship Id="rId153" Type="http://schemas.openxmlformats.org/officeDocument/2006/relationships/image" Target="../media/image274.png"/><Relationship Id="rId174" Type="http://schemas.openxmlformats.org/officeDocument/2006/relationships/image" Target="../media/image291.png"/><Relationship Id="rId179" Type="http://schemas.openxmlformats.org/officeDocument/2006/relationships/image" Target="../media/image296.png"/><Relationship Id="rId195" Type="http://schemas.openxmlformats.org/officeDocument/2006/relationships/image" Target="../media/image314.png"/><Relationship Id="rId190" Type="http://schemas.openxmlformats.org/officeDocument/2006/relationships/image" Target="../media/image307.png"/><Relationship Id="rId15" Type="http://schemas.openxmlformats.org/officeDocument/2006/relationships/image" Target="../media/image122.png"/><Relationship Id="rId36" Type="http://schemas.openxmlformats.org/officeDocument/2006/relationships/image" Target="../media/image147.png"/><Relationship Id="rId57" Type="http://schemas.openxmlformats.org/officeDocument/2006/relationships/image" Target="../media/image176.png"/><Relationship Id="rId106" Type="http://schemas.openxmlformats.org/officeDocument/2006/relationships/image" Target="../media/image219.png"/><Relationship Id="rId127" Type="http://schemas.openxmlformats.org/officeDocument/2006/relationships/image" Target="../media/image248.png"/><Relationship Id="rId10" Type="http://schemas.openxmlformats.org/officeDocument/2006/relationships/image" Target="../media/image117.png"/><Relationship Id="rId31" Type="http://schemas.openxmlformats.org/officeDocument/2006/relationships/image" Target="../media/image142.png"/><Relationship Id="rId52" Type="http://schemas.openxmlformats.org/officeDocument/2006/relationships/image" Target="../media/image170.png"/><Relationship Id="rId73" Type="http://schemas.openxmlformats.org/officeDocument/2006/relationships/image" Target="../media/image190.png"/><Relationship Id="rId78" Type="http://schemas.openxmlformats.org/officeDocument/2006/relationships/image" Target="../media/image195.png"/><Relationship Id="rId94" Type="http://schemas.openxmlformats.org/officeDocument/2006/relationships/image" Target="../media/image209.png"/><Relationship Id="rId99" Type="http://schemas.openxmlformats.org/officeDocument/2006/relationships/image" Target="../media/image213.png"/><Relationship Id="rId101" Type="http://schemas.openxmlformats.org/officeDocument/2006/relationships/image" Target="../media/image215.png"/><Relationship Id="rId122" Type="http://schemas.openxmlformats.org/officeDocument/2006/relationships/image" Target="../media/image244.png"/><Relationship Id="rId143" Type="http://schemas.openxmlformats.org/officeDocument/2006/relationships/image" Target="../media/image264.png"/><Relationship Id="rId148" Type="http://schemas.openxmlformats.org/officeDocument/2006/relationships/image" Target="../media/image268.png"/><Relationship Id="rId164" Type="http://schemas.openxmlformats.org/officeDocument/2006/relationships/image" Target="../media/image230.png"/><Relationship Id="rId169" Type="http://schemas.openxmlformats.org/officeDocument/2006/relationships/image" Target="../media/image286.png"/><Relationship Id="rId185" Type="http://schemas.openxmlformats.org/officeDocument/2006/relationships/image" Target="../media/image302.png"/><Relationship Id="rId4" Type="http://schemas.openxmlformats.org/officeDocument/2006/relationships/image" Target="../media/image111.png"/><Relationship Id="rId9" Type="http://schemas.openxmlformats.org/officeDocument/2006/relationships/image" Target="../media/image116.png"/><Relationship Id="rId180" Type="http://schemas.openxmlformats.org/officeDocument/2006/relationships/image" Target="../media/image297.png"/><Relationship Id="rId26" Type="http://schemas.openxmlformats.org/officeDocument/2006/relationships/image" Target="../media/image137.png"/><Relationship Id="rId47" Type="http://schemas.openxmlformats.org/officeDocument/2006/relationships/image" Target="../media/image143.png"/><Relationship Id="rId68" Type="http://schemas.openxmlformats.org/officeDocument/2006/relationships/image" Target="../media/image185.png"/><Relationship Id="rId89" Type="http://schemas.openxmlformats.org/officeDocument/2006/relationships/image" Target="../media/image204.png"/><Relationship Id="rId112" Type="http://schemas.openxmlformats.org/officeDocument/2006/relationships/image" Target="../media/image234.png"/><Relationship Id="rId133" Type="http://schemas.openxmlformats.org/officeDocument/2006/relationships/image" Target="../media/image254.png"/><Relationship Id="rId154" Type="http://schemas.openxmlformats.org/officeDocument/2006/relationships/image" Target="../media/image275.png"/><Relationship Id="rId175" Type="http://schemas.openxmlformats.org/officeDocument/2006/relationships/image" Target="../media/image292.png"/><Relationship Id="rId196" Type="http://schemas.openxmlformats.org/officeDocument/2006/relationships/image" Target="../media/image315.png"/><Relationship Id="rId16" Type="http://schemas.openxmlformats.org/officeDocument/2006/relationships/image" Target="../media/image123.png"/><Relationship Id="rId37" Type="http://schemas.openxmlformats.org/officeDocument/2006/relationships/image" Target="../media/image148.png"/><Relationship Id="rId58" Type="http://schemas.openxmlformats.org/officeDocument/2006/relationships/image" Target="../media/image177.png"/><Relationship Id="rId79" Type="http://schemas.openxmlformats.org/officeDocument/2006/relationships/image" Target="../media/image196.png"/><Relationship Id="rId102" Type="http://schemas.openxmlformats.org/officeDocument/2006/relationships/image" Target="../media/image216.png"/><Relationship Id="rId123" Type="http://schemas.openxmlformats.org/officeDocument/2006/relationships/image" Target="../media/image8.png"/><Relationship Id="rId144" Type="http://schemas.openxmlformats.org/officeDocument/2006/relationships/image" Target="../media/image265.png"/><Relationship Id="rId90" Type="http://schemas.openxmlformats.org/officeDocument/2006/relationships/image" Target="../media/image205.png"/><Relationship Id="rId165" Type="http://schemas.openxmlformats.org/officeDocument/2006/relationships/image" Target="../media/image283.png"/><Relationship Id="rId186" Type="http://schemas.openxmlformats.org/officeDocument/2006/relationships/image" Target="../media/image303.png"/><Relationship Id="rId27" Type="http://schemas.openxmlformats.org/officeDocument/2006/relationships/image" Target="../media/image138.png"/><Relationship Id="rId48" Type="http://schemas.openxmlformats.org/officeDocument/2006/relationships/image" Target="../media/image162.png"/><Relationship Id="rId69" Type="http://schemas.openxmlformats.org/officeDocument/2006/relationships/image" Target="../media/image186.png"/><Relationship Id="rId113" Type="http://schemas.openxmlformats.org/officeDocument/2006/relationships/image" Target="../media/image235.png"/><Relationship Id="rId134" Type="http://schemas.openxmlformats.org/officeDocument/2006/relationships/image" Target="../media/image255.png"/><Relationship Id="rId80" Type="http://schemas.openxmlformats.org/officeDocument/2006/relationships/image" Target="../media/image197.png"/><Relationship Id="rId155" Type="http://schemas.openxmlformats.org/officeDocument/2006/relationships/image" Target="../media/image276.png"/><Relationship Id="rId176" Type="http://schemas.openxmlformats.org/officeDocument/2006/relationships/image" Target="../media/image293.png"/><Relationship Id="rId197" Type="http://schemas.openxmlformats.org/officeDocument/2006/relationships/image" Target="../media/image316.png"/><Relationship Id="rId17" Type="http://schemas.openxmlformats.org/officeDocument/2006/relationships/image" Target="../media/image126.png"/><Relationship Id="rId38" Type="http://schemas.openxmlformats.org/officeDocument/2006/relationships/image" Target="../media/image149.png"/><Relationship Id="rId59" Type="http://schemas.openxmlformats.org/officeDocument/2006/relationships/image" Target="../media/image178.png"/><Relationship Id="rId103" Type="http://schemas.openxmlformats.org/officeDocument/2006/relationships/image" Target="../media/image80.png"/><Relationship Id="rId124" Type="http://schemas.openxmlformats.org/officeDocument/2006/relationships/image" Target="../media/image245.png"/><Relationship Id="rId70" Type="http://schemas.openxmlformats.org/officeDocument/2006/relationships/image" Target="../media/image187.png"/><Relationship Id="rId91" Type="http://schemas.openxmlformats.org/officeDocument/2006/relationships/image" Target="../media/image206.png"/><Relationship Id="rId145" Type="http://schemas.openxmlformats.org/officeDocument/2006/relationships/image" Target="../media/image12.png"/><Relationship Id="rId166" Type="http://schemas.openxmlformats.org/officeDocument/2006/relationships/image" Target="../media/image284.png"/><Relationship Id="rId187" Type="http://schemas.openxmlformats.org/officeDocument/2006/relationships/image" Target="../media/image304.png"/><Relationship Id="rId1" Type="http://schemas.openxmlformats.org/officeDocument/2006/relationships/slideLayout" Target="../slideLayouts/slideLayout4.xml"/><Relationship Id="rId28" Type="http://schemas.openxmlformats.org/officeDocument/2006/relationships/image" Target="../media/image139.png"/><Relationship Id="rId49" Type="http://schemas.openxmlformats.org/officeDocument/2006/relationships/image" Target="../media/image163.png"/><Relationship Id="rId114" Type="http://schemas.openxmlformats.org/officeDocument/2006/relationships/image" Target="../media/image236.png"/><Relationship Id="rId60" Type="http://schemas.openxmlformats.org/officeDocument/2006/relationships/image" Target="../media/image51.png"/><Relationship Id="rId81" Type="http://schemas.openxmlformats.org/officeDocument/2006/relationships/image" Target="../media/image10.png"/><Relationship Id="rId135" Type="http://schemas.openxmlformats.org/officeDocument/2006/relationships/image" Target="../media/image256.png"/><Relationship Id="rId156" Type="http://schemas.openxmlformats.org/officeDocument/2006/relationships/image" Target="../media/image277.png"/><Relationship Id="rId177" Type="http://schemas.openxmlformats.org/officeDocument/2006/relationships/image" Target="../media/image294.png"/><Relationship Id="rId18" Type="http://schemas.openxmlformats.org/officeDocument/2006/relationships/image" Target="../media/image130.png"/><Relationship Id="rId39" Type="http://schemas.openxmlformats.org/officeDocument/2006/relationships/image" Target="../media/image150.png"/><Relationship Id="rId50" Type="http://schemas.openxmlformats.org/officeDocument/2006/relationships/image" Target="../media/image165.png"/><Relationship Id="rId104" Type="http://schemas.openxmlformats.org/officeDocument/2006/relationships/image" Target="../media/image217.png"/><Relationship Id="rId125" Type="http://schemas.openxmlformats.org/officeDocument/2006/relationships/image" Target="../media/image246.png"/><Relationship Id="rId146" Type="http://schemas.openxmlformats.org/officeDocument/2006/relationships/image" Target="../media/image266.png"/><Relationship Id="rId167" Type="http://schemas.openxmlformats.org/officeDocument/2006/relationships/image" Target="../media/image285.png"/><Relationship Id="rId188" Type="http://schemas.openxmlformats.org/officeDocument/2006/relationships/image" Target="../media/image305.png"/></Relationships>
</file>

<file path=ppt/slides/_rels/slide2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239.png"/><Relationship Id="rId21" Type="http://schemas.openxmlformats.org/officeDocument/2006/relationships/image" Target="../media/image132.png"/><Relationship Id="rId42" Type="http://schemas.openxmlformats.org/officeDocument/2006/relationships/image" Target="../media/image153.png"/><Relationship Id="rId63" Type="http://schemas.openxmlformats.org/officeDocument/2006/relationships/image" Target="../media/image181.png"/><Relationship Id="rId84" Type="http://schemas.openxmlformats.org/officeDocument/2006/relationships/image" Target="../media/image60.png"/><Relationship Id="rId138" Type="http://schemas.openxmlformats.org/officeDocument/2006/relationships/image" Target="../media/image259.png"/><Relationship Id="rId159" Type="http://schemas.openxmlformats.org/officeDocument/2006/relationships/image" Target="../media/image279.png"/><Relationship Id="rId170" Type="http://schemas.openxmlformats.org/officeDocument/2006/relationships/image" Target="../media/image287.png"/><Relationship Id="rId191" Type="http://schemas.openxmlformats.org/officeDocument/2006/relationships/image" Target="../media/image308.png"/><Relationship Id="rId107" Type="http://schemas.openxmlformats.org/officeDocument/2006/relationships/image" Target="../media/image222.png"/><Relationship Id="rId11" Type="http://schemas.openxmlformats.org/officeDocument/2006/relationships/image" Target="../media/image118.png"/><Relationship Id="rId32" Type="http://schemas.openxmlformats.org/officeDocument/2006/relationships/image" Target="../media/image58.png"/><Relationship Id="rId53" Type="http://schemas.openxmlformats.org/officeDocument/2006/relationships/image" Target="../media/image171.png"/><Relationship Id="rId74" Type="http://schemas.openxmlformats.org/officeDocument/2006/relationships/image" Target="../media/image191.png"/><Relationship Id="rId128" Type="http://schemas.openxmlformats.org/officeDocument/2006/relationships/image" Target="../media/image249.png"/><Relationship Id="rId149" Type="http://schemas.openxmlformats.org/officeDocument/2006/relationships/image" Target="../media/image269.png"/><Relationship Id="rId5" Type="http://schemas.openxmlformats.org/officeDocument/2006/relationships/image" Target="../media/image112.png"/><Relationship Id="rId95" Type="http://schemas.openxmlformats.org/officeDocument/2006/relationships/image" Target="../media/image210.png"/><Relationship Id="rId160" Type="http://schemas.openxmlformats.org/officeDocument/2006/relationships/image" Target="../media/image280.png"/><Relationship Id="rId181" Type="http://schemas.openxmlformats.org/officeDocument/2006/relationships/image" Target="../media/image298.png"/><Relationship Id="rId22" Type="http://schemas.openxmlformats.org/officeDocument/2006/relationships/image" Target="../media/image133.png"/><Relationship Id="rId43" Type="http://schemas.openxmlformats.org/officeDocument/2006/relationships/image" Target="../media/image154.png"/><Relationship Id="rId64" Type="http://schemas.openxmlformats.org/officeDocument/2006/relationships/image" Target="../media/image41.png"/><Relationship Id="rId118" Type="http://schemas.openxmlformats.org/officeDocument/2006/relationships/image" Target="../media/image240.png"/><Relationship Id="rId139" Type="http://schemas.openxmlformats.org/officeDocument/2006/relationships/image" Target="../media/image260.png"/><Relationship Id="rId85" Type="http://schemas.openxmlformats.org/officeDocument/2006/relationships/image" Target="../media/image200.png"/><Relationship Id="rId150" Type="http://schemas.openxmlformats.org/officeDocument/2006/relationships/image" Target="../media/image271.png"/><Relationship Id="rId171" Type="http://schemas.openxmlformats.org/officeDocument/2006/relationships/image" Target="../media/image288.png"/><Relationship Id="rId192" Type="http://schemas.openxmlformats.org/officeDocument/2006/relationships/image" Target="../media/image309.png"/><Relationship Id="rId12" Type="http://schemas.openxmlformats.org/officeDocument/2006/relationships/image" Target="../media/image119.png"/><Relationship Id="rId33" Type="http://schemas.openxmlformats.org/officeDocument/2006/relationships/image" Target="../media/image144.png"/><Relationship Id="rId108" Type="http://schemas.openxmlformats.org/officeDocument/2006/relationships/image" Target="../media/image225.png"/><Relationship Id="rId129" Type="http://schemas.openxmlformats.org/officeDocument/2006/relationships/image" Target="../media/image250.png"/><Relationship Id="rId54" Type="http://schemas.openxmlformats.org/officeDocument/2006/relationships/image" Target="../media/image172.png"/><Relationship Id="rId75" Type="http://schemas.openxmlformats.org/officeDocument/2006/relationships/image" Target="../media/image192.png"/><Relationship Id="rId96" Type="http://schemas.openxmlformats.org/officeDocument/2006/relationships/image" Target="../media/image70.png"/><Relationship Id="rId140" Type="http://schemas.openxmlformats.org/officeDocument/2006/relationships/image" Target="../media/image261.png"/><Relationship Id="rId161" Type="http://schemas.openxmlformats.org/officeDocument/2006/relationships/image" Target="../media/image281.png"/><Relationship Id="rId182" Type="http://schemas.openxmlformats.org/officeDocument/2006/relationships/image" Target="../media/image299.png"/><Relationship Id="rId6" Type="http://schemas.openxmlformats.org/officeDocument/2006/relationships/image" Target="../media/image113.png"/><Relationship Id="rId23" Type="http://schemas.openxmlformats.org/officeDocument/2006/relationships/image" Target="../media/image134.png"/><Relationship Id="rId119" Type="http://schemas.openxmlformats.org/officeDocument/2006/relationships/image" Target="../media/image241.png"/><Relationship Id="rId44" Type="http://schemas.openxmlformats.org/officeDocument/2006/relationships/image" Target="../media/image156.png"/><Relationship Id="rId65" Type="http://schemas.openxmlformats.org/officeDocument/2006/relationships/image" Target="../media/image182.png"/><Relationship Id="rId86" Type="http://schemas.openxmlformats.org/officeDocument/2006/relationships/image" Target="../media/image201.png"/><Relationship Id="rId130" Type="http://schemas.openxmlformats.org/officeDocument/2006/relationships/image" Target="../media/image251.png"/><Relationship Id="rId151" Type="http://schemas.openxmlformats.org/officeDocument/2006/relationships/image" Target="../media/image272.png"/><Relationship Id="rId172" Type="http://schemas.openxmlformats.org/officeDocument/2006/relationships/image" Target="../media/image289.png"/><Relationship Id="rId193" Type="http://schemas.openxmlformats.org/officeDocument/2006/relationships/image" Target="../media/image313.png"/><Relationship Id="rId13" Type="http://schemas.openxmlformats.org/officeDocument/2006/relationships/image" Target="../media/image120.png"/><Relationship Id="rId109" Type="http://schemas.openxmlformats.org/officeDocument/2006/relationships/image" Target="../media/image228.png"/><Relationship Id="rId34" Type="http://schemas.openxmlformats.org/officeDocument/2006/relationships/image" Target="../media/image145.png"/><Relationship Id="rId50" Type="http://schemas.openxmlformats.org/officeDocument/2006/relationships/image" Target="../media/image165.png"/><Relationship Id="rId55" Type="http://schemas.openxmlformats.org/officeDocument/2006/relationships/image" Target="../media/image48.png"/><Relationship Id="rId76" Type="http://schemas.openxmlformats.org/officeDocument/2006/relationships/image" Target="../media/image193.png"/><Relationship Id="rId97" Type="http://schemas.openxmlformats.org/officeDocument/2006/relationships/image" Target="../media/image211.png"/><Relationship Id="rId104" Type="http://schemas.openxmlformats.org/officeDocument/2006/relationships/image" Target="../media/image217.png"/><Relationship Id="rId120" Type="http://schemas.openxmlformats.org/officeDocument/2006/relationships/image" Target="../media/image242.png"/><Relationship Id="rId125" Type="http://schemas.openxmlformats.org/officeDocument/2006/relationships/image" Target="../media/image246.png"/><Relationship Id="rId141" Type="http://schemas.openxmlformats.org/officeDocument/2006/relationships/image" Target="../media/image262.png"/><Relationship Id="rId146" Type="http://schemas.openxmlformats.org/officeDocument/2006/relationships/image" Target="../media/image266.png"/><Relationship Id="rId167" Type="http://schemas.openxmlformats.org/officeDocument/2006/relationships/image" Target="../media/image285.png"/><Relationship Id="rId188" Type="http://schemas.openxmlformats.org/officeDocument/2006/relationships/image" Target="../media/image305.png"/><Relationship Id="rId7" Type="http://schemas.openxmlformats.org/officeDocument/2006/relationships/image" Target="../media/image114.png"/><Relationship Id="rId71" Type="http://schemas.openxmlformats.org/officeDocument/2006/relationships/image" Target="../media/image188.png"/><Relationship Id="rId92" Type="http://schemas.openxmlformats.org/officeDocument/2006/relationships/image" Target="../media/image207.png"/><Relationship Id="rId162" Type="http://schemas.openxmlformats.org/officeDocument/2006/relationships/image" Target="../media/image282.png"/><Relationship Id="rId183" Type="http://schemas.openxmlformats.org/officeDocument/2006/relationships/image" Target="../media/image300.png"/><Relationship Id="rId2" Type="http://schemas.openxmlformats.org/officeDocument/2006/relationships/image" Target="../media/image109.png"/><Relationship Id="rId29" Type="http://schemas.openxmlformats.org/officeDocument/2006/relationships/image" Target="../media/image140.png"/><Relationship Id="rId24" Type="http://schemas.openxmlformats.org/officeDocument/2006/relationships/image" Target="../media/image135.png"/><Relationship Id="rId40" Type="http://schemas.openxmlformats.org/officeDocument/2006/relationships/image" Target="../media/image151.png"/><Relationship Id="rId45" Type="http://schemas.openxmlformats.org/officeDocument/2006/relationships/image" Target="../media/image158.png"/><Relationship Id="rId66" Type="http://schemas.openxmlformats.org/officeDocument/2006/relationships/image" Target="../media/image183.png"/><Relationship Id="rId87" Type="http://schemas.openxmlformats.org/officeDocument/2006/relationships/image" Target="../media/image202.png"/><Relationship Id="rId110" Type="http://schemas.openxmlformats.org/officeDocument/2006/relationships/image" Target="../media/image229.png"/><Relationship Id="rId115" Type="http://schemas.openxmlformats.org/officeDocument/2006/relationships/image" Target="../media/image237.png"/><Relationship Id="rId131" Type="http://schemas.openxmlformats.org/officeDocument/2006/relationships/image" Target="../media/image252.png"/><Relationship Id="rId136" Type="http://schemas.openxmlformats.org/officeDocument/2006/relationships/image" Target="../media/image257.png"/><Relationship Id="rId157" Type="http://schemas.openxmlformats.org/officeDocument/2006/relationships/image" Target="../media/image278.png"/><Relationship Id="rId178" Type="http://schemas.openxmlformats.org/officeDocument/2006/relationships/image" Target="../media/image295.png"/><Relationship Id="rId61" Type="http://schemas.openxmlformats.org/officeDocument/2006/relationships/image" Target="../media/image179.png"/><Relationship Id="rId82" Type="http://schemas.openxmlformats.org/officeDocument/2006/relationships/image" Target="../media/image198.png"/><Relationship Id="rId152" Type="http://schemas.openxmlformats.org/officeDocument/2006/relationships/image" Target="../media/image273.png"/><Relationship Id="rId173" Type="http://schemas.openxmlformats.org/officeDocument/2006/relationships/image" Target="../media/image290.png"/><Relationship Id="rId194" Type="http://schemas.openxmlformats.org/officeDocument/2006/relationships/image" Target="../media/image314.png"/><Relationship Id="rId19" Type="http://schemas.openxmlformats.org/officeDocument/2006/relationships/image" Target="../media/image131.png"/><Relationship Id="rId14" Type="http://schemas.openxmlformats.org/officeDocument/2006/relationships/image" Target="../media/image121.png"/><Relationship Id="rId30" Type="http://schemas.openxmlformats.org/officeDocument/2006/relationships/image" Target="../media/image141.png"/><Relationship Id="rId35" Type="http://schemas.openxmlformats.org/officeDocument/2006/relationships/image" Target="../media/image146.png"/><Relationship Id="rId56" Type="http://schemas.openxmlformats.org/officeDocument/2006/relationships/image" Target="../media/image175.png"/><Relationship Id="rId77" Type="http://schemas.openxmlformats.org/officeDocument/2006/relationships/image" Target="../media/image194.png"/><Relationship Id="rId100" Type="http://schemas.openxmlformats.org/officeDocument/2006/relationships/image" Target="../media/image214.png"/><Relationship Id="rId105" Type="http://schemas.openxmlformats.org/officeDocument/2006/relationships/image" Target="../media/image218.png"/><Relationship Id="rId126" Type="http://schemas.openxmlformats.org/officeDocument/2006/relationships/image" Target="../media/image247.png"/><Relationship Id="rId147" Type="http://schemas.openxmlformats.org/officeDocument/2006/relationships/image" Target="../media/image267.png"/><Relationship Id="rId168" Type="http://schemas.openxmlformats.org/officeDocument/2006/relationships/image" Target="../media/image62.png"/><Relationship Id="rId8" Type="http://schemas.openxmlformats.org/officeDocument/2006/relationships/image" Target="../media/image115.png"/><Relationship Id="rId51" Type="http://schemas.openxmlformats.org/officeDocument/2006/relationships/image" Target="../media/image169.png"/><Relationship Id="rId72" Type="http://schemas.openxmlformats.org/officeDocument/2006/relationships/image" Target="../media/image189.png"/><Relationship Id="rId93" Type="http://schemas.openxmlformats.org/officeDocument/2006/relationships/image" Target="../media/image208.png"/><Relationship Id="rId98" Type="http://schemas.openxmlformats.org/officeDocument/2006/relationships/image" Target="../media/image212.png"/><Relationship Id="rId121" Type="http://schemas.openxmlformats.org/officeDocument/2006/relationships/image" Target="../media/image243.png"/><Relationship Id="rId142" Type="http://schemas.openxmlformats.org/officeDocument/2006/relationships/image" Target="../media/image263.png"/><Relationship Id="rId163" Type="http://schemas.openxmlformats.org/officeDocument/2006/relationships/image" Target="../media/image88.png"/><Relationship Id="rId184" Type="http://schemas.openxmlformats.org/officeDocument/2006/relationships/image" Target="../media/image301.png"/><Relationship Id="rId189" Type="http://schemas.openxmlformats.org/officeDocument/2006/relationships/image" Target="../media/image306.png"/><Relationship Id="rId3" Type="http://schemas.openxmlformats.org/officeDocument/2006/relationships/image" Target="../media/image110.png"/><Relationship Id="rId25" Type="http://schemas.openxmlformats.org/officeDocument/2006/relationships/image" Target="../media/image136.png"/><Relationship Id="rId46" Type="http://schemas.openxmlformats.org/officeDocument/2006/relationships/image" Target="../media/image160.png"/><Relationship Id="rId67" Type="http://schemas.openxmlformats.org/officeDocument/2006/relationships/image" Target="../media/image184.png"/><Relationship Id="rId116" Type="http://schemas.openxmlformats.org/officeDocument/2006/relationships/image" Target="../media/image238.png"/><Relationship Id="rId137" Type="http://schemas.openxmlformats.org/officeDocument/2006/relationships/image" Target="../media/image258.png"/><Relationship Id="rId158" Type="http://schemas.openxmlformats.org/officeDocument/2006/relationships/image" Target="../media/image25.png"/><Relationship Id="rId20" Type="http://schemas.openxmlformats.org/officeDocument/2006/relationships/image" Target="../media/image23.png"/><Relationship Id="rId41" Type="http://schemas.openxmlformats.org/officeDocument/2006/relationships/image" Target="../media/image152.png"/><Relationship Id="rId62" Type="http://schemas.openxmlformats.org/officeDocument/2006/relationships/image" Target="../media/image180.png"/><Relationship Id="rId83" Type="http://schemas.openxmlformats.org/officeDocument/2006/relationships/image" Target="../media/image199.png"/><Relationship Id="rId88" Type="http://schemas.openxmlformats.org/officeDocument/2006/relationships/image" Target="../media/image203.png"/><Relationship Id="rId111" Type="http://schemas.openxmlformats.org/officeDocument/2006/relationships/image" Target="../media/image233.png"/><Relationship Id="rId132" Type="http://schemas.openxmlformats.org/officeDocument/2006/relationships/image" Target="../media/image253.png"/><Relationship Id="rId153" Type="http://schemas.openxmlformats.org/officeDocument/2006/relationships/image" Target="../media/image274.png"/><Relationship Id="rId174" Type="http://schemas.openxmlformats.org/officeDocument/2006/relationships/image" Target="../media/image291.png"/><Relationship Id="rId179" Type="http://schemas.openxmlformats.org/officeDocument/2006/relationships/image" Target="../media/image296.png"/><Relationship Id="rId195" Type="http://schemas.openxmlformats.org/officeDocument/2006/relationships/image" Target="../media/image315.png"/><Relationship Id="rId190" Type="http://schemas.openxmlformats.org/officeDocument/2006/relationships/image" Target="../media/image307.png"/><Relationship Id="rId15" Type="http://schemas.openxmlformats.org/officeDocument/2006/relationships/image" Target="../media/image122.png"/><Relationship Id="rId36" Type="http://schemas.openxmlformats.org/officeDocument/2006/relationships/image" Target="../media/image147.png"/><Relationship Id="rId57" Type="http://schemas.openxmlformats.org/officeDocument/2006/relationships/image" Target="../media/image176.png"/><Relationship Id="rId106" Type="http://schemas.openxmlformats.org/officeDocument/2006/relationships/image" Target="../media/image219.png"/><Relationship Id="rId127" Type="http://schemas.openxmlformats.org/officeDocument/2006/relationships/image" Target="../media/image248.png"/><Relationship Id="rId10" Type="http://schemas.openxmlformats.org/officeDocument/2006/relationships/image" Target="../media/image117.png"/><Relationship Id="rId31" Type="http://schemas.openxmlformats.org/officeDocument/2006/relationships/image" Target="../media/image142.png"/><Relationship Id="rId52" Type="http://schemas.openxmlformats.org/officeDocument/2006/relationships/image" Target="../media/image170.png"/><Relationship Id="rId73" Type="http://schemas.openxmlformats.org/officeDocument/2006/relationships/image" Target="../media/image190.png"/><Relationship Id="rId78" Type="http://schemas.openxmlformats.org/officeDocument/2006/relationships/image" Target="../media/image195.png"/><Relationship Id="rId94" Type="http://schemas.openxmlformats.org/officeDocument/2006/relationships/image" Target="../media/image209.png"/><Relationship Id="rId99" Type="http://schemas.openxmlformats.org/officeDocument/2006/relationships/image" Target="../media/image213.png"/><Relationship Id="rId101" Type="http://schemas.openxmlformats.org/officeDocument/2006/relationships/image" Target="../media/image215.png"/><Relationship Id="rId122" Type="http://schemas.openxmlformats.org/officeDocument/2006/relationships/image" Target="../media/image244.png"/><Relationship Id="rId143" Type="http://schemas.openxmlformats.org/officeDocument/2006/relationships/image" Target="../media/image264.png"/><Relationship Id="rId148" Type="http://schemas.openxmlformats.org/officeDocument/2006/relationships/image" Target="../media/image268.png"/><Relationship Id="rId164" Type="http://schemas.openxmlformats.org/officeDocument/2006/relationships/image" Target="../media/image230.png"/><Relationship Id="rId169" Type="http://schemas.openxmlformats.org/officeDocument/2006/relationships/image" Target="../media/image286.png"/><Relationship Id="rId185" Type="http://schemas.openxmlformats.org/officeDocument/2006/relationships/image" Target="../media/image302.png"/><Relationship Id="rId4" Type="http://schemas.openxmlformats.org/officeDocument/2006/relationships/image" Target="../media/image111.png"/><Relationship Id="rId9" Type="http://schemas.openxmlformats.org/officeDocument/2006/relationships/image" Target="../media/image116.png"/><Relationship Id="rId180" Type="http://schemas.openxmlformats.org/officeDocument/2006/relationships/image" Target="../media/image297.png"/><Relationship Id="rId26" Type="http://schemas.openxmlformats.org/officeDocument/2006/relationships/image" Target="../media/image137.png"/><Relationship Id="rId47" Type="http://schemas.openxmlformats.org/officeDocument/2006/relationships/image" Target="../media/image143.png"/><Relationship Id="rId68" Type="http://schemas.openxmlformats.org/officeDocument/2006/relationships/image" Target="../media/image185.png"/><Relationship Id="rId89" Type="http://schemas.openxmlformats.org/officeDocument/2006/relationships/image" Target="../media/image204.png"/><Relationship Id="rId112" Type="http://schemas.openxmlformats.org/officeDocument/2006/relationships/image" Target="../media/image234.png"/><Relationship Id="rId133" Type="http://schemas.openxmlformats.org/officeDocument/2006/relationships/image" Target="../media/image254.png"/><Relationship Id="rId154" Type="http://schemas.openxmlformats.org/officeDocument/2006/relationships/image" Target="../media/image275.png"/><Relationship Id="rId175" Type="http://schemas.openxmlformats.org/officeDocument/2006/relationships/image" Target="../media/image292.png"/><Relationship Id="rId196" Type="http://schemas.openxmlformats.org/officeDocument/2006/relationships/image" Target="../media/image316.png"/><Relationship Id="rId16" Type="http://schemas.openxmlformats.org/officeDocument/2006/relationships/image" Target="../media/image123.png"/><Relationship Id="rId37" Type="http://schemas.openxmlformats.org/officeDocument/2006/relationships/image" Target="../media/image148.png"/><Relationship Id="rId58" Type="http://schemas.openxmlformats.org/officeDocument/2006/relationships/image" Target="../media/image177.png"/><Relationship Id="rId79" Type="http://schemas.openxmlformats.org/officeDocument/2006/relationships/image" Target="../media/image196.png"/><Relationship Id="rId102" Type="http://schemas.openxmlformats.org/officeDocument/2006/relationships/image" Target="../media/image216.png"/><Relationship Id="rId123" Type="http://schemas.openxmlformats.org/officeDocument/2006/relationships/image" Target="../media/image8.png"/><Relationship Id="rId144" Type="http://schemas.openxmlformats.org/officeDocument/2006/relationships/image" Target="../media/image265.png"/><Relationship Id="rId90" Type="http://schemas.openxmlformats.org/officeDocument/2006/relationships/image" Target="../media/image205.png"/><Relationship Id="rId165" Type="http://schemas.openxmlformats.org/officeDocument/2006/relationships/image" Target="../media/image283.png"/><Relationship Id="rId186" Type="http://schemas.openxmlformats.org/officeDocument/2006/relationships/image" Target="../media/image303.png"/><Relationship Id="rId27" Type="http://schemas.openxmlformats.org/officeDocument/2006/relationships/image" Target="../media/image138.png"/><Relationship Id="rId48" Type="http://schemas.openxmlformats.org/officeDocument/2006/relationships/image" Target="../media/image162.png"/><Relationship Id="rId69" Type="http://schemas.openxmlformats.org/officeDocument/2006/relationships/image" Target="../media/image186.png"/><Relationship Id="rId113" Type="http://schemas.openxmlformats.org/officeDocument/2006/relationships/image" Target="../media/image235.png"/><Relationship Id="rId134" Type="http://schemas.openxmlformats.org/officeDocument/2006/relationships/image" Target="../media/image255.png"/><Relationship Id="rId80" Type="http://schemas.openxmlformats.org/officeDocument/2006/relationships/image" Target="../media/image197.png"/><Relationship Id="rId155" Type="http://schemas.openxmlformats.org/officeDocument/2006/relationships/image" Target="../media/image276.png"/><Relationship Id="rId176" Type="http://schemas.openxmlformats.org/officeDocument/2006/relationships/image" Target="../media/image293.png"/><Relationship Id="rId17" Type="http://schemas.openxmlformats.org/officeDocument/2006/relationships/image" Target="../media/image126.png"/><Relationship Id="rId38" Type="http://schemas.openxmlformats.org/officeDocument/2006/relationships/image" Target="../media/image149.png"/><Relationship Id="rId59" Type="http://schemas.openxmlformats.org/officeDocument/2006/relationships/image" Target="../media/image178.png"/><Relationship Id="rId103" Type="http://schemas.openxmlformats.org/officeDocument/2006/relationships/image" Target="../media/image80.png"/><Relationship Id="rId124" Type="http://schemas.openxmlformats.org/officeDocument/2006/relationships/image" Target="../media/image245.png"/><Relationship Id="rId70" Type="http://schemas.openxmlformats.org/officeDocument/2006/relationships/image" Target="../media/image187.png"/><Relationship Id="rId91" Type="http://schemas.openxmlformats.org/officeDocument/2006/relationships/image" Target="../media/image206.png"/><Relationship Id="rId145" Type="http://schemas.openxmlformats.org/officeDocument/2006/relationships/image" Target="../media/image12.png"/><Relationship Id="rId166" Type="http://schemas.openxmlformats.org/officeDocument/2006/relationships/image" Target="../media/image284.png"/><Relationship Id="rId187" Type="http://schemas.openxmlformats.org/officeDocument/2006/relationships/image" Target="../media/image304.png"/><Relationship Id="rId1" Type="http://schemas.openxmlformats.org/officeDocument/2006/relationships/slideLayout" Target="../slideLayouts/slideLayout4.xml"/><Relationship Id="rId28" Type="http://schemas.openxmlformats.org/officeDocument/2006/relationships/image" Target="../media/image139.png"/><Relationship Id="rId49" Type="http://schemas.openxmlformats.org/officeDocument/2006/relationships/image" Target="../media/image163.png"/><Relationship Id="rId114" Type="http://schemas.openxmlformats.org/officeDocument/2006/relationships/image" Target="../media/image236.png"/><Relationship Id="rId60" Type="http://schemas.openxmlformats.org/officeDocument/2006/relationships/image" Target="../media/image51.png"/><Relationship Id="rId81" Type="http://schemas.openxmlformats.org/officeDocument/2006/relationships/image" Target="../media/image10.png"/><Relationship Id="rId135" Type="http://schemas.openxmlformats.org/officeDocument/2006/relationships/image" Target="../media/image256.png"/><Relationship Id="rId156" Type="http://schemas.openxmlformats.org/officeDocument/2006/relationships/image" Target="../media/image277.png"/><Relationship Id="rId177" Type="http://schemas.openxmlformats.org/officeDocument/2006/relationships/image" Target="../media/image294.png"/><Relationship Id="rId18" Type="http://schemas.openxmlformats.org/officeDocument/2006/relationships/image" Target="../media/image130.png"/><Relationship Id="rId39" Type="http://schemas.openxmlformats.org/officeDocument/2006/relationships/image" Target="../media/image150.png"/></Relationships>
</file>

<file path=ppt/slides/_rels/slide3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15.png"/><Relationship Id="rId299" Type="http://schemas.openxmlformats.org/officeDocument/2006/relationships/image" Target="../media/image297.png"/><Relationship Id="rId21" Type="http://schemas.openxmlformats.org/officeDocument/2006/relationships/image" Target="../media/image19.png"/><Relationship Id="rId63" Type="http://schemas.openxmlformats.org/officeDocument/2006/relationships/image" Target="../media/image61.png"/><Relationship Id="rId159" Type="http://schemas.openxmlformats.org/officeDocument/2006/relationships/image" Target="../media/image157.png"/><Relationship Id="rId170" Type="http://schemas.openxmlformats.org/officeDocument/2006/relationships/image" Target="../media/image168.png"/><Relationship Id="rId226" Type="http://schemas.openxmlformats.org/officeDocument/2006/relationships/image" Target="../media/image224.png"/><Relationship Id="rId268" Type="http://schemas.openxmlformats.org/officeDocument/2006/relationships/image" Target="../media/image266.png"/><Relationship Id="rId32" Type="http://schemas.openxmlformats.org/officeDocument/2006/relationships/image" Target="../media/image30.png"/><Relationship Id="rId74" Type="http://schemas.openxmlformats.org/officeDocument/2006/relationships/image" Target="../media/image72.png"/><Relationship Id="rId128" Type="http://schemas.openxmlformats.org/officeDocument/2006/relationships/image" Target="../media/image126.png"/><Relationship Id="rId5" Type="http://schemas.openxmlformats.org/officeDocument/2006/relationships/image" Target="../media/image3.png"/><Relationship Id="rId181" Type="http://schemas.openxmlformats.org/officeDocument/2006/relationships/image" Target="../media/image179.png"/><Relationship Id="rId237" Type="http://schemas.openxmlformats.org/officeDocument/2006/relationships/image" Target="../media/image235.png"/><Relationship Id="rId279" Type="http://schemas.openxmlformats.org/officeDocument/2006/relationships/image" Target="../media/image277.png"/><Relationship Id="rId43" Type="http://schemas.openxmlformats.org/officeDocument/2006/relationships/image" Target="../media/image41.png"/><Relationship Id="rId139" Type="http://schemas.openxmlformats.org/officeDocument/2006/relationships/image" Target="../media/image137.png"/><Relationship Id="rId290" Type="http://schemas.openxmlformats.org/officeDocument/2006/relationships/image" Target="../media/image288.png"/><Relationship Id="rId304" Type="http://schemas.openxmlformats.org/officeDocument/2006/relationships/image" Target="../media/image302.png"/><Relationship Id="rId85" Type="http://schemas.openxmlformats.org/officeDocument/2006/relationships/image" Target="../media/image83.png"/><Relationship Id="rId150" Type="http://schemas.openxmlformats.org/officeDocument/2006/relationships/image" Target="../media/image148.png"/><Relationship Id="rId192" Type="http://schemas.openxmlformats.org/officeDocument/2006/relationships/image" Target="../media/image190.png"/><Relationship Id="rId206" Type="http://schemas.openxmlformats.org/officeDocument/2006/relationships/image" Target="../media/image204.png"/><Relationship Id="rId248" Type="http://schemas.openxmlformats.org/officeDocument/2006/relationships/image" Target="../media/image246.png"/><Relationship Id="rId12" Type="http://schemas.openxmlformats.org/officeDocument/2006/relationships/image" Target="../media/image10.png"/><Relationship Id="rId108" Type="http://schemas.openxmlformats.org/officeDocument/2006/relationships/image" Target="../media/image106.png"/><Relationship Id="rId54" Type="http://schemas.openxmlformats.org/officeDocument/2006/relationships/image" Target="../media/image52.png"/><Relationship Id="rId96" Type="http://schemas.openxmlformats.org/officeDocument/2006/relationships/image" Target="../media/image94.png"/><Relationship Id="rId161" Type="http://schemas.openxmlformats.org/officeDocument/2006/relationships/image" Target="../media/image159.png"/><Relationship Id="rId217" Type="http://schemas.openxmlformats.org/officeDocument/2006/relationships/image" Target="../media/image215.png"/><Relationship Id="rId259" Type="http://schemas.openxmlformats.org/officeDocument/2006/relationships/image" Target="../media/image257.png"/><Relationship Id="rId23" Type="http://schemas.openxmlformats.org/officeDocument/2006/relationships/image" Target="../media/image22.png"/><Relationship Id="rId119" Type="http://schemas.openxmlformats.org/officeDocument/2006/relationships/image" Target="../media/image117.png"/><Relationship Id="rId270" Type="http://schemas.openxmlformats.org/officeDocument/2006/relationships/image" Target="../media/image268.png"/><Relationship Id="rId65" Type="http://schemas.openxmlformats.org/officeDocument/2006/relationships/image" Target="../media/image63.png"/><Relationship Id="rId130" Type="http://schemas.openxmlformats.org/officeDocument/2006/relationships/image" Target="../media/image128.png"/><Relationship Id="rId172" Type="http://schemas.openxmlformats.org/officeDocument/2006/relationships/image" Target="../media/image171.png"/><Relationship Id="rId193" Type="http://schemas.openxmlformats.org/officeDocument/2006/relationships/image" Target="../media/image192.png"/><Relationship Id="rId207" Type="http://schemas.openxmlformats.org/officeDocument/2006/relationships/image" Target="../media/image206.png"/><Relationship Id="rId228" Type="http://schemas.openxmlformats.org/officeDocument/2006/relationships/image" Target="../media/image226.png"/><Relationship Id="rId249" Type="http://schemas.openxmlformats.org/officeDocument/2006/relationships/image" Target="../media/image247.png"/><Relationship Id="rId13" Type="http://schemas.openxmlformats.org/officeDocument/2006/relationships/image" Target="../media/image11.png"/><Relationship Id="rId109" Type="http://schemas.openxmlformats.org/officeDocument/2006/relationships/image" Target="../media/image107.png"/><Relationship Id="rId260" Type="http://schemas.openxmlformats.org/officeDocument/2006/relationships/image" Target="../media/image258.png"/><Relationship Id="rId281" Type="http://schemas.openxmlformats.org/officeDocument/2006/relationships/image" Target="../media/image279.png"/><Relationship Id="rId34" Type="http://schemas.openxmlformats.org/officeDocument/2006/relationships/image" Target="../media/image32.png"/><Relationship Id="rId55" Type="http://schemas.openxmlformats.org/officeDocument/2006/relationships/image" Target="../media/image53.png"/><Relationship Id="rId76" Type="http://schemas.openxmlformats.org/officeDocument/2006/relationships/image" Target="../media/image74.png"/><Relationship Id="rId97" Type="http://schemas.openxmlformats.org/officeDocument/2006/relationships/image" Target="../media/image95.png"/><Relationship Id="rId120" Type="http://schemas.openxmlformats.org/officeDocument/2006/relationships/image" Target="../media/image118.png"/><Relationship Id="rId141" Type="http://schemas.openxmlformats.org/officeDocument/2006/relationships/image" Target="../media/image139.png"/><Relationship Id="rId7" Type="http://schemas.openxmlformats.org/officeDocument/2006/relationships/image" Target="../media/image5.png"/><Relationship Id="rId162" Type="http://schemas.openxmlformats.org/officeDocument/2006/relationships/image" Target="../media/image160.png"/><Relationship Id="rId183" Type="http://schemas.openxmlformats.org/officeDocument/2006/relationships/image" Target="../media/image181.png"/><Relationship Id="rId218" Type="http://schemas.openxmlformats.org/officeDocument/2006/relationships/image" Target="../media/image216.png"/><Relationship Id="rId239" Type="http://schemas.openxmlformats.org/officeDocument/2006/relationships/image" Target="../media/image237.png"/><Relationship Id="rId250" Type="http://schemas.openxmlformats.org/officeDocument/2006/relationships/image" Target="../media/image248.png"/><Relationship Id="rId271" Type="http://schemas.openxmlformats.org/officeDocument/2006/relationships/image" Target="../media/image269.png"/><Relationship Id="rId292" Type="http://schemas.openxmlformats.org/officeDocument/2006/relationships/image" Target="../media/image290.png"/><Relationship Id="rId306" Type="http://schemas.openxmlformats.org/officeDocument/2006/relationships/image" Target="../media/image304.png"/><Relationship Id="rId24" Type="http://schemas.openxmlformats.org/officeDocument/2006/relationships/image" Target="../media/image21.png"/><Relationship Id="rId45" Type="http://schemas.openxmlformats.org/officeDocument/2006/relationships/image" Target="../media/image43.png"/><Relationship Id="rId66" Type="http://schemas.openxmlformats.org/officeDocument/2006/relationships/image" Target="../media/image64.png"/><Relationship Id="rId87" Type="http://schemas.openxmlformats.org/officeDocument/2006/relationships/image" Target="../media/image85.png"/><Relationship Id="rId110" Type="http://schemas.openxmlformats.org/officeDocument/2006/relationships/image" Target="../media/image108.png"/><Relationship Id="rId131" Type="http://schemas.openxmlformats.org/officeDocument/2006/relationships/image" Target="../media/image129.png"/><Relationship Id="rId152" Type="http://schemas.openxmlformats.org/officeDocument/2006/relationships/image" Target="../media/image149.png"/><Relationship Id="rId173" Type="http://schemas.openxmlformats.org/officeDocument/2006/relationships/image" Target="../media/image170.png"/><Relationship Id="rId194" Type="http://schemas.openxmlformats.org/officeDocument/2006/relationships/image" Target="../media/image191.png"/><Relationship Id="rId208" Type="http://schemas.openxmlformats.org/officeDocument/2006/relationships/image" Target="../media/image205.png"/><Relationship Id="rId229" Type="http://schemas.openxmlformats.org/officeDocument/2006/relationships/image" Target="../media/image227.png"/><Relationship Id="rId240" Type="http://schemas.openxmlformats.org/officeDocument/2006/relationships/image" Target="../media/image238.png"/><Relationship Id="rId261" Type="http://schemas.openxmlformats.org/officeDocument/2006/relationships/image" Target="../media/image259.png"/><Relationship Id="rId14" Type="http://schemas.openxmlformats.org/officeDocument/2006/relationships/image" Target="../media/image12.png"/><Relationship Id="rId35" Type="http://schemas.openxmlformats.org/officeDocument/2006/relationships/image" Target="../media/image33.png"/><Relationship Id="rId56" Type="http://schemas.openxmlformats.org/officeDocument/2006/relationships/image" Target="../media/image54.png"/><Relationship Id="rId77" Type="http://schemas.openxmlformats.org/officeDocument/2006/relationships/image" Target="../media/image75.png"/><Relationship Id="rId100" Type="http://schemas.openxmlformats.org/officeDocument/2006/relationships/image" Target="../media/image98.png"/><Relationship Id="rId282" Type="http://schemas.openxmlformats.org/officeDocument/2006/relationships/image" Target="../media/image280.png"/><Relationship Id="rId8" Type="http://schemas.openxmlformats.org/officeDocument/2006/relationships/image" Target="../media/image6.png"/><Relationship Id="rId98" Type="http://schemas.openxmlformats.org/officeDocument/2006/relationships/image" Target="../media/image96.png"/><Relationship Id="rId121" Type="http://schemas.openxmlformats.org/officeDocument/2006/relationships/image" Target="../media/image119.png"/><Relationship Id="rId142" Type="http://schemas.openxmlformats.org/officeDocument/2006/relationships/image" Target="../media/image140.png"/><Relationship Id="rId163" Type="http://schemas.openxmlformats.org/officeDocument/2006/relationships/image" Target="../media/image161.png"/><Relationship Id="rId184" Type="http://schemas.openxmlformats.org/officeDocument/2006/relationships/image" Target="../media/image182.png"/><Relationship Id="rId219" Type="http://schemas.openxmlformats.org/officeDocument/2006/relationships/image" Target="../media/image217.png"/><Relationship Id="rId230" Type="http://schemas.openxmlformats.org/officeDocument/2006/relationships/image" Target="../media/image228.png"/><Relationship Id="rId251" Type="http://schemas.openxmlformats.org/officeDocument/2006/relationships/image" Target="../media/image249.png"/><Relationship Id="rId25" Type="http://schemas.openxmlformats.org/officeDocument/2006/relationships/image" Target="../media/image23.png"/><Relationship Id="rId46" Type="http://schemas.openxmlformats.org/officeDocument/2006/relationships/image" Target="../media/image44.png"/><Relationship Id="rId67" Type="http://schemas.openxmlformats.org/officeDocument/2006/relationships/image" Target="../media/image65.png"/><Relationship Id="rId272" Type="http://schemas.openxmlformats.org/officeDocument/2006/relationships/image" Target="../media/image270.png"/><Relationship Id="rId293" Type="http://schemas.openxmlformats.org/officeDocument/2006/relationships/image" Target="../media/image291.png"/><Relationship Id="rId307" Type="http://schemas.openxmlformats.org/officeDocument/2006/relationships/image" Target="../media/image305.png"/><Relationship Id="rId88" Type="http://schemas.openxmlformats.org/officeDocument/2006/relationships/image" Target="../media/image86.png"/><Relationship Id="rId111" Type="http://schemas.openxmlformats.org/officeDocument/2006/relationships/image" Target="../media/image109.png"/><Relationship Id="rId132" Type="http://schemas.openxmlformats.org/officeDocument/2006/relationships/image" Target="../media/image130.png"/><Relationship Id="rId153" Type="http://schemas.openxmlformats.org/officeDocument/2006/relationships/image" Target="../media/image151.png"/><Relationship Id="rId174" Type="http://schemas.openxmlformats.org/officeDocument/2006/relationships/image" Target="../media/image172.png"/><Relationship Id="rId195" Type="http://schemas.openxmlformats.org/officeDocument/2006/relationships/image" Target="../media/image193.png"/><Relationship Id="rId209" Type="http://schemas.openxmlformats.org/officeDocument/2006/relationships/image" Target="../media/image207.png"/><Relationship Id="rId220" Type="http://schemas.openxmlformats.org/officeDocument/2006/relationships/image" Target="../media/image218.png"/><Relationship Id="rId241" Type="http://schemas.openxmlformats.org/officeDocument/2006/relationships/image" Target="../media/image239.png"/><Relationship Id="rId15" Type="http://schemas.openxmlformats.org/officeDocument/2006/relationships/image" Target="../media/image13.png"/><Relationship Id="rId36" Type="http://schemas.openxmlformats.org/officeDocument/2006/relationships/image" Target="../media/image34.png"/><Relationship Id="rId57" Type="http://schemas.openxmlformats.org/officeDocument/2006/relationships/image" Target="../media/image55.png"/><Relationship Id="rId262" Type="http://schemas.openxmlformats.org/officeDocument/2006/relationships/image" Target="../media/image260.png"/><Relationship Id="rId283" Type="http://schemas.openxmlformats.org/officeDocument/2006/relationships/image" Target="../media/image281.png"/><Relationship Id="rId78" Type="http://schemas.openxmlformats.org/officeDocument/2006/relationships/image" Target="../media/image76.png"/><Relationship Id="rId99" Type="http://schemas.openxmlformats.org/officeDocument/2006/relationships/image" Target="../media/image97.png"/><Relationship Id="rId101" Type="http://schemas.openxmlformats.org/officeDocument/2006/relationships/image" Target="../media/image99.png"/><Relationship Id="rId122" Type="http://schemas.openxmlformats.org/officeDocument/2006/relationships/image" Target="../media/image120.png"/><Relationship Id="rId143" Type="http://schemas.openxmlformats.org/officeDocument/2006/relationships/image" Target="../media/image142.png"/><Relationship Id="rId164" Type="http://schemas.openxmlformats.org/officeDocument/2006/relationships/image" Target="../media/image162.png"/><Relationship Id="rId185" Type="http://schemas.openxmlformats.org/officeDocument/2006/relationships/image" Target="../media/image183.png"/><Relationship Id="rId9" Type="http://schemas.openxmlformats.org/officeDocument/2006/relationships/image" Target="../media/image7.png"/><Relationship Id="rId210" Type="http://schemas.openxmlformats.org/officeDocument/2006/relationships/image" Target="../media/image208.png"/><Relationship Id="rId26" Type="http://schemas.openxmlformats.org/officeDocument/2006/relationships/image" Target="../media/image25.png"/><Relationship Id="rId231" Type="http://schemas.openxmlformats.org/officeDocument/2006/relationships/image" Target="../media/image229.png"/><Relationship Id="rId252" Type="http://schemas.openxmlformats.org/officeDocument/2006/relationships/image" Target="../media/image250.png"/><Relationship Id="rId273" Type="http://schemas.openxmlformats.org/officeDocument/2006/relationships/image" Target="../media/image271.png"/><Relationship Id="rId294" Type="http://schemas.openxmlformats.org/officeDocument/2006/relationships/image" Target="../media/image292.png"/><Relationship Id="rId308" Type="http://schemas.openxmlformats.org/officeDocument/2006/relationships/image" Target="../media/image306.png"/><Relationship Id="rId47" Type="http://schemas.openxmlformats.org/officeDocument/2006/relationships/image" Target="../media/image45.png"/><Relationship Id="rId68" Type="http://schemas.openxmlformats.org/officeDocument/2006/relationships/image" Target="../media/image66.png"/><Relationship Id="rId89" Type="http://schemas.openxmlformats.org/officeDocument/2006/relationships/image" Target="../media/image87.png"/><Relationship Id="rId112" Type="http://schemas.openxmlformats.org/officeDocument/2006/relationships/image" Target="../media/image110.png"/><Relationship Id="rId133" Type="http://schemas.openxmlformats.org/officeDocument/2006/relationships/image" Target="../media/image131.png"/><Relationship Id="rId154" Type="http://schemas.openxmlformats.org/officeDocument/2006/relationships/image" Target="../media/image152.png"/><Relationship Id="rId175" Type="http://schemas.openxmlformats.org/officeDocument/2006/relationships/image" Target="../media/image173.png"/><Relationship Id="rId196" Type="http://schemas.openxmlformats.org/officeDocument/2006/relationships/image" Target="../media/image195.png"/><Relationship Id="rId200" Type="http://schemas.openxmlformats.org/officeDocument/2006/relationships/image" Target="../media/image198.png"/><Relationship Id="rId16" Type="http://schemas.openxmlformats.org/officeDocument/2006/relationships/image" Target="../media/image14.png"/><Relationship Id="rId221" Type="http://schemas.openxmlformats.org/officeDocument/2006/relationships/image" Target="../media/image219.png"/><Relationship Id="rId242" Type="http://schemas.openxmlformats.org/officeDocument/2006/relationships/image" Target="../media/image240.png"/><Relationship Id="rId263" Type="http://schemas.openxmlformats.org/officeDocument/2006/relationships/image" Target="../media/image261.png"/><Relationship Id="rId284" Type="http://schemas.openxmlformats.org/officeDocument/2006/relationships/image" Target="../media/image282.png"/><Relationship Id="rId37" Type="http://schemas.openxmlformats.org/officeDocument/2006/relationships/image" Target="../media/image35.png"/><Relationship Id="rId58" Type="http://schemas.openxmlformats.org/officeDocument/2006/relationships/image" Target="../media/image56.png"/><Relationship Id="rId79" Type="http://schemas.openxmlformats.org/officeDocument/2006/relationships/image" Target="../media/image77.png"/><Relationship Id="rId102" Type="http://schemas.openxmlformats.org/officeDocument/2006/relationships/image" Target="../media/image100.png"/><Relationship Id="rId123" Type="http://schemas.openxmlformats.org/officeDocument/2006/relationships/image" Target="../media/image121.png"/><Relationship Id="rId144" Type="http://schemas.openxmlformats.org/officeDocument/2006/relationships/image" Target="../media/image141.png"/><Relationship Id="rId90" Type="http://schemas.openxmlformats.org/officeDocument/2006/relationships/image" Target="../media/image88.png"/><Relationship Id="rId165" Type="http://schemas.openxmlformats.org/officeDocument/2006/relationships/image" Target="../media/image163.png"/><Relationship Id="rId186" Type="http://schemas.openxmlformats.org/officeDocument/2006/relationships/image" Target="../media/image184.png"/><Relationship Id="rId211" Type="http://schemas.openxmlformats.org/officeDocument/2006/relationships/image" Target="../media/image209.png"/><Relationship Id="rId232" Type="http://schemas.openxmlformats.org/officeDocument/2006/relationships/image" Target="../media/image230.png"/><Relationship Id="rId253" Type="http://schemas.openxmlformats.org/officeDocument/2006/relationships/image" Target="../media/image251.png"/><Relationship Id="rId274" Type="http://schemas.openxmlformats.org/officeDocument/2006/relationships/image" Target="../media/image272.png"/><Relationship Id="rId295" Type="http://schemas.openxmlformats.org/officeDocument/2006/relationships/image" Target="../media/image293.png"/><Relationship Id="rId309" Type="http://schemas.openxmlformats.org/officeDocument/2006/relationships/image" Target="../media/image307.png"/><Relationship Id="rId27" Type="http://schemas.openxmlformats.org/officeDocument/2006/relationships/image" Target="../media/image24.png"/><Relationship Id="rId48" Type="http://schemas.openxmlformats.org/officeDocument/2006/relationships/image" Target="../media/image46.png"/><Relationship Id="rId69" Type="http://schemas.openxmlformats.org/officeDocument/2006/relationships/image" Target="../media/image67.png"/><Relationship Id="rId113" Type="http://schemas.openxmlformats.org/officeDocument/2006/relationships/image" Target="../media/image111.png"/><Relationship Id="rId134" Type="http://schemas.openxmlformats.org/officeDocument/2006/relationships/image" Target="../media/image132.png"/><Relationship Id="rId80" Type="http://schemas.openxmlformats.org/officeDocument/2006/relationships/image" Target="../media/image78.png"/><Relationship Id="rId155" Type="http://schemas.openxmlformats.org/officeDocument/2006/relationships/image" Target="../media/image153.png"/><Relationship Id="rId176" Type="http://schemas.openxmlformats.org/officeDocument/2006/relationships/image" Target="../media/image174.png"/><Relationship Id="rId197" Type="http://schemas.openxmlformats.org/officeDocument/2006/relationships/image" Target="../media/image194.png"/><Relationship Id="rId201" Type="http://schemas.openxmlformats.org/officeDocument/2006/relationships/image" Target="../media/image199.png"/><Relationship Id="rId222" Type="http://schemas.openxmlformats.org/officeDocument/2006/relationships/image" Target="../media/image220.png"/><Relationship Id="rId243" Type="http://schemas.openxmlformats.org/officeDocument/2006/relationships/image" Target="../media/image241.png"/><Relationship Id="rId264" Type="http://schemas.openxmlformats.org/officeDocument/2006/relationships/image" Target="../media/image262.png"/><Relationship Id="rId285" Type="http://schemas.openxmlformats.org/officeDocument/2006/relationships/image" Target="../media/image283.png"/><Relationship Id="rId17" Type="http://schemas.openxmlformats.org/officeDocument/2006/relationships/image" Target="../media/image15.png"/><Relationship Id="rId38" Type="http://schemas.openxmlformats.org/officeDocument/2006/relationships/image" Target="../media/image37.png"/><Relationship Id="rId59" Type="http://schemas.openxmlformats.org/officeDocument/2006/relationships/image" Target="../media/image57.png"/><Relationship Id="rId103" Type="http://schemas.openxmlformats.org/officeDocument/2006/relationships/image" Target="../media/image101.png"/><Relationship Id="rId124" Type="http://schemas.openxmlformats.org/officeDocument/2006/relationships/image" Target="../media/image122.png"/><Relationship Id="rId310" Type="http://schemas.openxmlformats.org/officeDocument/2006/relationships/image" Target="../media/image308.png"/><Relationship Id="rId70" Type="http://schemas.openxmlformats.org/officeDocument/2006/relationships/image" Target="../media/image68.png"/><Relationship Id="rId91" Type="http://schemas.openxmlformats.org/officeDocument/2006/relationships/image" Target="../media/image89.png"/><Relationship Id="rId145" Type="http://schemas.openxmlformats.org/officeDocument/2006/relationships/image" Target="../media/image143.png"/><Relationship Id="rId166" Type="http://schemas.openxmlformats.org/officeDocument/2006/relationships/image" Target="../media/image165.png"/><Relationship Id="rId187" Type="http://schemas.openxmlformats.org/officeDocument/2006/relationships/image" Target="../media/image185.png"/><Relationship Id="rId1" Type="http://schemas.openxmlformats.org/officeDocument/2006/relationships/slideLayout" Target="../slideLayouts/slideLayout2.xml"/><Relationship Id="rId212" Type="http://schemas.openxmlformats.org/officeDocument/2006/relationships/image" Target="../media/image210.png"/><Relationship Id="rId233" Type="http://schemas.openxmlformats.org/officeDocument/2006/relationships/image" Target="../media/image231.png"/><Relationship Id="rId254" Type="http://schemas.openxmlformats.org/officeDocument/2006/relationships/image" Target="../media/image252.png"/><Relationship Id="rId28" Type="http://schemas.openxmlformats.org/officeDocument/2006/relationships/image" Target="../media/image27.png"/><Relationship Id="rId49" Type="http://schemas.openxmlformats.org/officeDocument/2006/relationships/image" Target="../media/image48.png"/><Relationship Id="rId114" Type="http://schemas.openxmlformats.org/officeDocument/2006/relationships/image" Target="../media/image112.png"/><Relationship Id="rId275" Type="http://schemas.openxmlformats.org/officeDocument/2006/relationships/image" Target="../media/image273.png"/><Relationship Id="rId296" Type="http://schemas.openxmlformats.org/officeDocument/2006/relationships/image" Target="../media/image294.png"/><Relationship Id="rId300" Type="http://schemas.openxmlformats.org/officeDocument/2006/relationships/image" Target="../media/image298.png"/><Relationship Id="rId60" Type="http://schemas.openxmlformats.org/officeDocument/2006/relationships/image" Target="../media/image58.png"/><Relationship Id="rId81" Type="http://schemas.openxmlformats.org/officeDocument/2006/relationships/image" Target="../media/image79.png"/><Relationship Id="rId135" Type="http://schemas.openxmlformats.org/officeDocument/2006/relationships/image" Target="../media/image133.png"/><Relationship Id="rId156" Type="http://schemas.openxmlformats.org/officeDocument/2006/relationships/image" Target="../media/image154.png"/><Relationship Id="rId177" Type="http://schemas.openxmlformats.org/officeDocument/2006/relationships/image" Target="../media/image175.png"/><Relationship Id="rId198" Type="http://schemas.openxmlformats.org/officeDocument/2006/relationships/image" Target="../media/image196.png"/><Relationship Id="rId202" Type="http://schemas.openxmlformats.org/officeDocument/2006/relationships/image" Target="../media/image200.png"/><Relationship Id="rId223" Type="http://schemas.openxmlformats.org/officeDocument/2006/relationships/image" Target="../media/image221.png"/><Relationship Id="rId244" Type="http://schemas.openxmlformats.org/officeDocument/2006/relationships/image" Target="../media/image242.png"/><Relationship Id="rId18" Type="http://schemas.openxmlformats.org/officeDocument/2006/relationships/image" Target="../media/image16.png"/><Relationship Id="rId39" Type="http://schemas.openxmlformats.org/officeDocument/2006/relationships/image" Target="../media/image36.png"/><Relationship Id="rId265" Type="http://schemas.openxmlformats.org/officeDocument/2006/relationships/image" Target="../media/image263.png"/><Relationship Id="rId286" Type="http://schemas.openxmlformats.org/officeDocument/2006/relationships/image" Target="../media/image284.png"/><Relationship Id="rId50" Type="http://schemas.openxmlformats.org/officeDocument/2006/relationships/image" Target="../media/image47.png"/><Relationship Id="rId104" Type="http://schemas.openxmlformats.org/officeDocument/2006/relationships/image" Target="../media/image102.png"/><Relationship Id="rId125" Type="http://schemas.openxmlformats.org/officeDocument/2006/relationships/image" Target="../media/image123.png"/><Relationship Id="rId146" Type="http://schemas.openxmlformats.org/officeDocument/2006/relationships/image" Target="../media/image145.png"/><Relationship Id="rId167" Type="http://schemas.openxmlformats.org/officeDocument/2006/relationships/image" Target="../media/image164.png"/><Relationship Id="rId188" Type="http://schemas.openxmlformats.org/officeDocument/2006/relationships/image" Target="../media/image186.png"/><Relationship Id="rId311" Type="http://schemas.openxmlformats.org/officeDocument/2006/relationships/image" Target="../media/image309.png"/><Relationship Id="rId71" Type="http://schemas.openxmlformats.org/officeDocument/2006/relationships/image" Target="../media/image69.png"/><Relationship Id="rId92" Type="http://schemas.openxmlformats.org/officeDocument/2006/relationships/image" Target="../media/image90.png"/><Relationship Id="rId213" Type="http://schemas.openxmlformats.org/officeDocument/2006/relationships/image" Target="../media/image211.png"/><Relationship Id="rId234" Type="http://schemas.openxmlformats.org/officeDocument/2006/relationships/image" Target="../media/image232.png"/><Relationship Id="rId2" Type="http://schemas.openxmlformats.org/officeDocument/2006/relationships/image" Target="../media/image317.png"/><Relationship Id="rId29" Type="http://schemas.openxmlformats.org/officeDocument/2006/relationships/image" Target="../media/image26.png"/><Relationship Id="rId255" Type="http://schemas.openxmlformats.org/officeDocument/2006/relationships/image" Target="../media/image253.png"/><Relationship Id="rId276" Type="http://schemas.openxmlformats.org/officeDocument/2006/relationships/image" Target="../media/image274.png"/><Relationship Id="rId297" Type="http://schemas.openxmlformats.org/officeDocument/2006/relationships/image" Target="../media/image295.png"/><Relationship Id="rId40" Type="http://schemas.openxmlformats.org/officeDocument/2006/relationships/image" Target="../media/image39.png"/><Relationship Id="rId115" Type="http://schemas.openxmlformats.org/officeDocument/2006/relationships/image" Target="../media/image113.png"/><Relationship Id="rId136" Type="http://schemas.openxmlformats.org/officeDocument/2006/relationships/image" Target="../media/image134.png"/><Relationship Id="rId157" Type="http://schemas.openxmlformats.org/officeDocument/2006/relationships/image" Target="../media/image155.png"/><Relationship Id="rId178" Type="http://schemas.openxmlformats.org/officeDocument/2006/relationships/image" Target="../media/image176.png"/><Relationship Id="rId301" Type="http://schemas.openxmlformats.org/officeDocument/2006/relationships/image" Target="../media/image299.png"/><Relationship Id="rId61" Type="http://schemas.openxmlformats.org/officeDocument/2006/relationships/image" Target="../media/image59.png"/><Relationship Id="rId82" Type="http://schemas.openxmlformats.org/officeDocument/2006/relationships/image" Target="../media/image80.png"/><Relationship Id="rId199" Type="http://schemas.openxmlformats.org/officeDocument/2006/relationships/image" Target="../media/image197.png"/><Relationship Id="rId203" Type="http://schemas.openxmlformats.org/officeDocument/2006/relationships/image" Target="../media/image202.png"/><Relationship Id="rId19" Type="http://schemas.openxmlformats.org/officeDocument/2006/relationships/image" Target="../media/image17.png"/><Relationship Id="rId224" Type="http://schemas.openxmlformats.org/officeDocument/2006/relationships/image" Target="../media/image222.png"/><Relationship Id="rId245" Type="http://schemas.openxmlformats.org/officeDocument/2006/relationships/image" Target="../media/image243.png"/><Relationship Id="rId266" Type="http://schemas.openxmlformats.org/officeDocument/2006/relationships/image" Target="../media/image264.png"/><Relationship Id="rId287" Type="http://schemas.openxmlformats.org/officeDocument/2006/relationships/image" Target="../media/image285.png"/><Relationship Id="rId30" Type="http://schemas.openxmlformats.org/officeDocument/2006/relationships/image" Target="../media/image28.png"/><Relationship Id="rId105" Type="http://schemas.openxmlformats.org/officeDocument/2006/relationships/image" Target="../media/image104.png"/><Relationship Id="rId126" Type="http://schemas.openxmlformats.org/officeDocument/2006/relationships/image" Target="../media/image124.png"/><Relationship Id="rId147" Type="http://schemas.openxmlformats.org/officeDocument/2006/relationships/image" Target="../media/image144.png"/><Relationship Id="rId168" Type="http://schemas.openxmlformats.org/officeDocument/2006/relationships/image" Target="../media/image166.png"/><Relationship Id="rId312" Type="http://schemas.openxmlformats.org/officeDocument/2006/relationships/image" Target="../media/image318.png"/><Relationship Id="rId51" Type="http://schemas.openxmlformats.org/officeDocument/2006/relationships/image" Target="../media/image49.png"/><Relationship Id="rId72" Type="http://schemas.openxmlformats.org/officeDocument/2006/relationships/image" Target="../media/image70.png"/><Relationship Id="rId93" Type="http://schemas.openxmlformats.org/officeDocument/2006/relationships/image" Target="../media/image91.png"/><Relationship Id="rId189" Type="http://schemas.openxmlformats.org/officeDocument/2006/relationships/image" Target="../media/image187.png"/><Relationship Id="rId3" Type="http://schemas.openxmlformats.org/officeDocument/2006/relationships/image" Target="../media/image1.png"/><Relationship Id="rId214" Type="http://schemas.openxmlformats.org/officeDocument/2006/relationships/image" Target="../media/image212.png"/><Relationship Id="rId235" Type="http://schemas.openxmlformats.org/officeDocument/2006/relationships/image" Target="../media/image233.png"/><Relationship Id="rId256" Type="http://schemas.openxmlformats.org/officeDocument/2006/relationships/image" Target="../media/image254.png"/><Relationship Id="rId277" Type="http://schemas.openxmlformats.org/officeDocument/2006/relationships/image" Target="../media/image275.png"/><Relationship Id="rId298" Type="http://schemas.openxmlformats.org/officeDocument/2006/relationships/image" Target="../media/image296.png"/><Relationship Id="rId116" Type="http://schemas.openxmlformats.org/officeDocument/2006/relationships/image" Target="../media/image114.png"/><Relationship Id="rId137" Type="http://schemas.openxmlformats.org/officeDocument/2006/relationships/image" Target="../media/image135.png"/><Relationship Id="rId158" Type="http://schemas.openxmlformats.org/officeDocument/2006/relationships/image" Target="../media/image156.png"/><Relationship Id="rId302" Type="http://schemas.openxmlformats.org/officeDocument/2006/relationships/image" Target="../media/image300.png"/><Relationship Id="rId20" Type="http://schemas.openxmlformats.org/officeDocument/2006/relationships/image" Target="../media/image18.png"/><Relationship Id="rId41" Type="http://schemas.openxmlformats.org/officeDocument/2006/relationships/image" Target="../media/image38.png"/><Relationship Id="rId62" Type="http://schemas.openxmlformats.org/officeDocument/2006/relationships/image" Target="../media/image60.png"/><Relationship Id="rId83" Type="http://schemas.openxmlformats.org/officeDocument/2006/relationships/image" Target="../media/image81.png"/><Relationship Id="rId179" Type="http://schemas.openxmlformats.org/officeDocument/2006/relationships/image" Target="../media/image177.png"/><Relationship Id="rId190" Type="http://schemas.openxmlformats.org/officeDocument/2006/relationships/image" Target="../media/image188.png"/><Relationship Id="rId204" Type="http://schemas.openxmlformats.org/officeDocument/2006/relationships/image" Target="../media/image201.png"/><Relationship Id="rId225" Type="http://schemas.openxmlformats.org/officeDocument/2006/relationships/image" Target="../media/image223.png"/><Relationship Id="rId246" Type="http://schemas.openxmlformats.org/officeDocument/2006/relationships/image" Target="../media/image244.png"/><Relationship Id="rId267" Type="http://schemas.openxmlformats.org/officeDocument/2006/relationships/image" Target="../media/image265.png"/><Relationship Id="rId288" Type="http://schemas.openxmlformats.org/officeDocument/2006/relationships/image" Target="../media/image286.png"/><Relationship Id="rId106" Type="http://schemas.openxmlformats.org/officeDocument/2006/relationships/image" Target="../media/image103.png"/><Relationship Id="rId127" Type="http://schemas.openxmlformats.org/officeDocument/2006/relationships/image" Target="../media/image125.png"/><Relationship Id="rId313" Type="http://schemas.openxmlformats.org/officeDocument/2006/relationships/image" Target="../media/image319.png"/><Relationship Id="rId10" Type="http://schemas.openxmlformats.org/officeDocument/2006/relationships/image" Target="../media/image8.png"/><Relationship Id="rId31" Type="http://schemas.openxmlformats.org/officeDocument/2006/relationships/image" Target="../media/image29.png"/><Relationship Id="rId52" Type="http://schemas.openxmlformats.org/officeDocument/2006/relationships/image" Target="../media/image50.png"/><Relationship Id="rId73" Type="http://schemas.openxmlformats.org/officeDocument/2006/relationships/image" Target="../media/image71.png"/><Relationship Id="rId94" Type="http://schemas.openxmlformats.org/officeDocument/2006/relationships/image" Target="../media/image92.png"/><Relationship Id="rId148" Type="http://schemas.openxmlformats.org/officeDocument/2006/relationships/image" Target="../media/image146.png"/><Relationship Id="rId169" Type="http://schemas.openxmlformats.org/officeDocument/2006/relationships/image" Target="../media/image167.png"/><Relationship Id="rId4" Type="http://schemas.openxmlformats.org/officeDocument/2006/relationships/image" Target="../media/image2.png"/><Relationship Id="rId180" Type="http://schemas.openxmlformats.org/officeDocument/2006/relationships/image" Target="../media/image178.png"/><Relationship Id="rId215" Type="http://schemas.openxmlformats.org/officeDocument/2006/relationships/image" Target="../media/image213.png"/><Relationship Id="rId236" Type="http://schemas.openxmlformats.org/officeDocument/2006/relationships/image" Target="../media/image234.png"/><Relationship Id="rId257" Type="http://schemas.openxmlformats.org/officeDocument/2006/relationships/image" Target="../media/image255.png"/><Relationship Id="rId278" Type="http://schemas.openxmlformats.org/officeDocument/2006/relationships/image" Target="../media/image276.png"/><Relationship Id="rId303" Type="http://schemas.openxmlformats.org/officeDocument/2006/relationships/image" Target="../media/image301.png"/><Relationship Id="rId42" Type="http://schemas.openxmlformats.org/officeDocument/2006/relationships/image" Target="../media/image40.png"/><Relationship Id="rId84" Type="http://schemas.openxmlformats.org/officeDocument/2006/relationships/image" Target="../media/image82.png"/><Relationship Id="rId138" Type="http://schemas.openxmlformats.org/officeDocument/2006/relationships/image" Target="../media/image136.png"/><Relationship Id="rId191" Type="http://schemas.openxmlformats.org/officeDocument/2006/relationships/image" Target="../media/image189.png"/><Relationship Id="rId205" Type="http://schemas.openxmlformats.org/officeDocument/2006/relationships/image" Target="../media/image203.png"/><Relationship Id="rId247" Type="http://schemas.openxmlformats.org/officeDocument/2006/relationships/image" Target="../media/image245.png"/><Relationship Id="rId107" Type="http://schemas.openxmlformats.org/officeDocument/2006/relationships/image" Target="../media/image105.png"/><Relationship Id="rId289" Type="http://schemas.openxmlformats.org/officeDocument/2006/relationships/image" Target="../media/image287.png"/><Relationship Id="rId11" Type="http://schemas.openxmlformats.org/officeDocument/2006/relationships/image" Target="../media/image9.png"/><Relationship Id="rId53" Type="http://schemas.openxmlformats.org/officeDocument/2006/relationships/image" Target="../media/image51.png"/><Relationship Id="rId149" Type="http://schemas.openxmlformats.org/officeDocument/2006/relationships/image" Target="../media/image147.png"/><Relationship Id="rId95" Type="http://schemas.openxmlformats.org/officeDocument/2006/relationships/image" Target="../media/image93.png"/><Relationship Id="rId160" Type="http://schemas.openxmlformats.org/officeDocument/2006/relationships/image" Target="../media/image158.png"/><Relationship Id="rId216" Type="http://schemas.openxmlformats.org/officeDocument/2006/relationships/image" Target="../media/image214.png"/><Relationship Id="rId258" Type="http://schemas.openxmlformats.org/officeDocument/2006/relationships/image" Target="../media/image256.png"/><Relationship Id="rId22" Type="http://schemas.openxmlformats.org/officeDocument/2006/relationships/image" Target="../media/image20.png"/><Relationship Id="rId64" Type="http://schemas.openxmlformats.org/officeDocument/2006/relationships/image" Target="../media/image62.png"/><Relationship Id="rId118" Type="http://schemas.openxmlformats.org/officeDocument/2006/relationships/image" Target="../media/image116.png"/><Relationship Id="rId171" Type="http://schemas.openxmlformats.org/officeDocument/2006/relationships/image" Target="../media/image169.png"/><Relationship Id="rId227" Type="http://schemas.openxmlformats.org/officeDocument/2006/relationships/image" Target="../media/image225.png"/><Relationship Id="rId269" Type="http://schemas.openxmlformats.org/officeDocument/2006/relationships/image" Target="../media/image267.png"/><Relationship Id="rId33" Type="http://schemas.openxmlformats.org/officeDocument/2006/relationships/image" Target="../media/image31.png"/><Relationship Id="rId129" Type="http://schemas.openxmlformats.org/officeDocument/2006/relationships/image" Target="../media/image127.png"/><Relationship Id="rId280" Type="http://schemas.openxmlformats.org/officeDocument/2006/relationships/image" Target="../media/image278.png"/><Relationship Id="rId75" Type="http://schemas.openxmlformats.org/officeDocument/2006/relationships/image" Target="../media/image73.png"/><Relationship Id="rId140" Type="http://schemas.openxmlformats.org/officeDocument/2006/relationships/image" Target="../media/image138.png"/><Relationship Id="rId182" Type="http://schemas.openxmlformats.org/officeDocument/2006/relationships/image" Target="../media/image180.png"/><Relationship Id="rId6" Type="http://schemas.openxmlformats.org/officeDocument/2006/relationships/image" Target="../media/image4.png"/><Relationship Id="rId238" Type="http://schemas.openxmlformats.org/officeDocument/2006/relationships/image" Target="../media/image236.png"/><Relationship Id="rId291" Type="http://schemas.openxmlformats.org/officeDocument/2006/relationships/image" Target="../media/image289.png"/><Relationship Id="rId305" Type="http://schemas.openxmlformats.org/officeDocument/2006/relationships/image" Target="../media/image303.png"/><Relationship Id="rId44" Type="http://schemas.openxmlformats.org/officeDocument/2006/relationships/image" Target="../media/image42.png"/><Relationship Id="rId86" Type="http://schemas.openxmlformats.org/officeDocument/2006/relationships/image" Target="../media/image84.png"/><Relationship Id="rId151" Type="http://schemas.openxmlformats.org/officeDocument/2006/relationships/image" Target="../media/image150.png"/></Relationships>
</file>

<file path=ppt/slides/_rels/slide4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215.png"/><Relationship Id="rId21" Type="http://schemas.openxmlformats.org/officeDocument/2006/relationships/image" Target="../media/image127.png"/><Relationship Id="rId42" Type="http://schemas.openxmlformats.org/officeDocument/2006/relationships/image" Target="../media/image146.png"/><Relationship Id="rId63" Type="http://schemas.openxmlformats.org/officeDocument/2006/relationships/image" Target="../media/image167.png"/><Relationship Id="rId84" Type="http://schemas.openxmlformats.org/officeDocument/2006/relationships/image" Target="../media/image185.png"/><Relationship Id="rId138" Type="http://schemas.openxmlformats.org/officeDocument/2006/relationships/image" Target="../media/image235.png"/><Relationship Id="rId159" Type="http://schemas.openxmlformats.org/officeDocument/2006/relationships/image" Target="../media/image255.png"/><Relationship Id="rId170" Type="http://schemas.openxmlformats.org/officeDocument/2006/relationships/image" Target="../media/image12.png"/><Relationship Id="rId191" Type="http://schemas.openxmlformats.org/officeDocument/2006/relationships/image" Target="../media/image284.png"/><Relationship Id="rId205" Type="http://schemas.openxmlformats.org/officeDocument/2006/relationships/image" Target="../media/image297.png"/><Relationship Id="rId107" Type="http://schemas.openxmlformats.org/officeDocument/2006/relationships/image" Target="../media/image206.png"/><Relationship Id="rId11" Type="http://schemas.openxmlformats.org/officeDocument/2006/relationships/image" Target="../media/image118.png"/><Relationship Id="rId32" Type="http://schemas.openxmlformats.org/officeDocument/2006/relationships/image" Target="../media/image137.png"/><Relationship Id="rId53" Type="http://schemas.openxmlformats.org/officeDocument/2006/relationships/image" Target="../media/image157.png"/><Relationship Id="rId74" Type="http://schemas.openxmlformats.org/officeDocument/2006/relationships/image" Target="../media/image177.png"/><Relationship Id="rId128" Type="http://schemas.openxmlformats.org/officeDocument/2006/relationships/image" Target="../media/image225.png"/><Relationship Id="rId149" Type="http://schemas.openxmlformats.org/officeDocument/2006/relationships/image" Target="../media/image245.png"/><Relationship Id="rId5" Type="http://schemas.openxmlformats.org/officeDocument/2006/relationships/image" Target="../media/image112.png"/><Relationship Id="rId95" Type="http://schemas.openxmlformats.org/officeDocument/2006/relationships/image" Target="../media/image196.png"/><Relationship Id="rId160" Type="http://schemas.openxmlformats.org/officeDocument/2006/relationships/image" Target="../media/image256.png"/><Relationship Id="rId181" Type="http://schemas.openxmlformats.org/officeDocument/2006/relationships/image" Target="../media/image276.png"/><Relationship Id="rId216" Type="http://schemas.openxmlformats.org/officeDocument/2006/relationships/image" Target="../media/image308.png"/><Relationship Id="rId22" Type="http://schemas.openxmlformats.org/officeDocument/2006/relationships/image" Target="../media/image128.png"/><Relationship Id="rId43" Type="http://schemas.openxmlformats.org/officeDocument/2006/relationships/image" Target="../media/image147.png"/><Relationship Id="rId64" Type="http://schemas.openxmlformats.org/officeDocument/2006/relationships/image" Target="../media/image168.png"/><Relationship Id="rId118" Type="http://schemas.openxmlformats.org/officeDocument/2006/relationships/image" Target="../media/image216.png"/><Relationship Id="rId139" Type="http://schemas.openxmlformats.org/officeDocument/2006/relationships/image" Target="../media/image236.png"/><Relationship Id="rId85" Type="http://schemas.openxmlformats.org/officeDocument/2006/relationships/image" Target="../media/image186.png"/><Relationship Id="rId150" Type="http://schemas.openxmlformats.org/officeDocument/2006/relationships/image" Target="../media/image246.png"/><Relationship Id="rId171" Type="http://schemas.openxmlformats.org/officeDocument/2006/relationships/image" Target="../media/image266.png"/><Relationship Id="rId192" Type="http://schemas.openxmlformats.org/officeDocument/2006/relationships/image" Target="../media/image285.png"/><Relationship Id="rId206" Type="http://schemas.openxmlformats.org/officeDocument/2006/relationships/image" Target="../media/image298.png"/><Relationship Id="rId12" Type="http://schemas.openxmlformats.org/officeDocument/2006/relationships/image" Target="../media/image119.png"/><Relationship Id="rId33" Type="http://schemas.openxmlformats.org/officeDocument/2006/relationships/image" Target="../media/image138.png"/><Relationship Id="rId108" Type="http://schemas.openxmlformats.org/officeDocument/2006/relationships/image" Target="../media/image207.png"/><Relationship Id="rId129" Type="http://schemas.openxmlformats.org/officeDocument/2006/relationships/image" Target="../media/image226.png"/><Relationship Id="rId54" Type="http://schemas.openxmlformats.org/officeDocument/2006/relationships/image" Target="../media/image158.png"/><Relationship Id="rId75" Type="http://schemas.openxmlformats.org/officeDocument/2006/relationships/image" Target="../media/image178.png"/><Relationship Id="rId96" Type="http://schemas.openxmlformats.org/officeDocument/2006/relationships/image" Target="../media/image197.png"/><Relationship Id="rId140" Type="http://schemas.openxmlformats.org/officeDocument/2006/relationships/image" Target="../media/image237.png"/><Relationship Id="rId161" Type="http://schemas.openxmlformats.org/officeDocument/2006/relationships/image" Target="../media/image257.png"/><Relationship Id="rId182" Type="http://schemas.openxmlformats.org/officeDocument/2006/relationships/image" Target="../media/image277.png"/><Relationship Id="rId217" Type="http://schemas.openxmlformats.org/officeDocument/2006/relationships/image" Target="../media/image309.png"/><Relationship Id="rId6" Type="http://schemas.openxmlformats.org/officeDocument/2006/relationships/image" Target="../media/image113.png"/><Relationship Id="rId23" Type="http://schemas.openxmlformats.org/officeDocument/2006/relationships/image" Target="../media/image129.png"/><Relationship Id="rId119" Type="http://schemas.openxmlformats.org/officeDocument/2006/relationships/image" Target="../media/image80.png"/><Relationship Id="rId44" Type="http://schemas.openxmlformats.org/officeDocument/2006/relationships/image" Target="../media/image148.png"/><Relationship Id="rId65" Type="http://schemas.openxmlformats.org/officeDocument/2006/relationships/image" Target="../media/image169.png"/><Relationship Id="rId86" Type="http://schemas.openxmlformats.org/officeDocument/2006/relationships/image" Target="../media/image187.png"/><Relationship Id="rId130" Type="http://schemas.openxmlformats.org/officeDocument/2006/relationships/image" Target="../media/image227.png"/><Relationship Id="rId151" Type="http://schemas.openxmlformats.org/officeDocument/2006/relationships/image" Target="../media/image247.png"/><Relationship Id="rId172" Type="http://schemas.openxmlformats.org/officeDocument/2006/relationships/image" Target="../media/image267.png"/><Relationship Id="rId193" Type="http://schemas.openxmlformats.org/officeDocument/2006/relationships/image" Target="../media/image62.png"/><Relationship Id="rId207" Type="http://schemas.openxmlformats.org/officeDocument/2006/relationships/image" Target="../media/image299.png"/><Relationship Id="rId13" Type="http://schemas.openxmlformats.org/officeDocument/2006/relationships/image" Target="../media/image120.png"/><Relationship Id="rId109" Type="http://schemas.openxmlformats.org/officeDocument/2006/relationships/image" Target="../media/image208.png"/><Relationship Id="rId34" Type="http://schemas.openxmlformats.org/officeDocument/2006/relationships/image" Target="../media/image139.png"/><Relationship Id="rId55" Type="http://schemas.openxmlformats.org/officeDocument/2006/relationships/image" Target="../media/image159.png"/><Relationship Id="rId76" Type="http://schemas.openxmlformats.org/officeDocument/2006/relationships/image" Target="../media/image51.png"/><Relationship Id="rId97" Type="http://schemas.openxmlformats.org/officeDocument/2006/relationships/image" Target="../media/image10.png"/><Relationship Id="rId120" Type="http://schemas.openxmlformats.org/officeDocument/2006/relationships/image" Target="../media/image217.png"/><Relationship Id="rId141" Type="http://schemas.openxmlformats.org/officeDocument/2006/relationships/image" Target="../media/image238.png"/><Relationship Id="rId7" Type="http://schemas.openxmlformats.org/officeDocument/2006/relationships/image" Target="../media/image114.png"/><Relationship Id="rId162" Type="http://schemas.openxmlformats.org/officeDocument/2006/relationships/image" Target="../media/image258.png"/><Relationship Id="rId183" Type="http://schemas.openxmlformats.org/officeDocument/2006/relationships/image" Target="../media/image278.png"/><Relationship Id="rId218" Type="http://schemas.openxmlformats.org/officeDocument/2006/relationships/image" Target="../media/image320.png"/><Relationship Id="rId24" Type="http://schemas.openxmlformats.org/officeDocument/2006/relationships/image" Target="../media/image130.png"/><Relationship Id="rId45" Type="http://schemas.openxmlformats.org/officeDocument/2006/relationships/image" Target="../media/image149.png"/><Relationship Id="rId66" Type="http://schemas.openxmlformats.org/officeDocument/2006/relationships/image" Target="../media/image170.png"/><Relationship Id="rId87" Type="http://schemas.openxmlformats.org/officeDocument/2006/relationships/image" Target="../media/image188.png"/><Relationship Id="rId110" Type="http://schemas.openxmlformats.org/officeDocument/2006/relationships/image" Target="../media/image209.png"/><Relationship Id="rId131" Type="http://schemas.openxmlformats.org/officeDocument/2006/relationships/image" Target="../media/image228.png"/><Relationship Id="rId152" Type="http://schemas.openxmlformats.org/officeDocument/2006/relationships/image" Target="../media/image248.png"/><Relationship Id="rId173" Type="http://schemas.openxmlformats.org/officeDocument/2006/relationships/image" Target="../media/image268.png"/><Relationship Id="rId194" Type="http://schemas.openxmlformats.org/officeDocument/2006/relationships/image" Target="../media/image286.png"/><Relationship Id="rId208" Type="http://schemas.openxmlformats.org/officeDocument/2006/relationships/image" Target="../media/image300.png"/><Relationship Id="rId14" Type="http://schemas.openxmlformats.org/officeDocument/2006/relationships/image" Target="../media/image121.png"/><Relationship Id="rId35" Type="http://schemas.openxmlformats.org/officeDocument/2006/relationships/image" Target="../media/image140.png"/><Relationship Id="rId56" Type="http://schemas.openxmlformats.org/officeDocument/2006/relationships/image" Target="../media/image160.png"/><Relationship Id="rId77" Type="http://schemas.openxmlformats.org/officeDocument/2006/relationships/image" Target="../media/image179.png"/><Relationship Id="rId100" Type="http://schemas.openxmlformats.org/officeDocument/2006/relationships/image" Target="../media/image60.png"/><Relationship Id="rId8" Type="http://schemas.openxmlformats.org/officeDocument/2006/relationships/image" Target="../media/image115.png"/><Relationship Id="rId51" Type="http://schemas.openxmlformats.org/officeDocument/2006/relationships/image" Target="../media/image155.png"/><Relationship Id="rId72" Type="http://schemas.openxmlformats.org/officeDocument/2006/relationships/image" Target="../media/image175.png"/><Relationship Id="rId93" Type="http://schemas.openxmlformats.org/officeDocument/2006/relationships/image" Target="../media/image194.png"/><Relationship Id="rId98" Type="http://schemas.openxmlformats.org/officeDocument/2006/relationships/image" Target="../media/image198.png"/><Relationship Id="rId121" Type="http://schemas.openxmlformats.org/officeDocument/2006/relationships/image" Target="../media/image218.png"/><Relationship Id="rId142" Type="http://schemas.openxmlformats.org/officeDocument/2006/relationships/image" Target="../media/image239.png"/><Relationship Id="rId163" Type="http://schemas.openxmlformats.org/officeDocument/2006/relationships/image" Target="../media/image259.png"/><Relationship Id="rId184" Type="http://schemas.openxmlformats.org/officeDocument/2006/relationships/image" Target="../media/image25.png"/><Relationship Id="rId189" Type="http://schemas.openxmlformats.org/officeDocument/2006/relationships/image" Target="../media/image88.png"/><Relationship Id="rId219" Type="http://schemas.openxmlformats.org/officeDocument/2006/relationships/image" Target="../media/image321.png"/><Relationship Id="rId3" Type="http://schemas.openxmlformats.org/officeDocument/2006/relationships/image" Target="../media/image110.png"/><Relationship Id="rId214" Type="http://schemas.openxmlformats.org/officeDocument/2006/relationships/image" Target="../media/image306.png"/><Relationship Id="rId25" Type="http://schemas.openxmlformats.org/officeDocument/2006/relationships/image" Target="../media/image131.png"/><Relationship Id="rId46" Type="http://schemas.openxmlformats.org/officeDocument/2006/relationships/image" Target="../media/image150.png"/><Relationship Id="rId67" Type="http://schemas.openxmlformats.org/officeDocument/2006/relationships/image" Target="../media/image171.png"/><Relationship Id="rId116" Type="http://schemas.openxmlformats.org/officeDocument/2006/relationships/image" Target="../media/image214.png"/><Relationship Id="rId137" Type="http://schemas.openxmlformats.org/officeDocument/2006/relationships/image" Target="../media/image234.png"/><Relationship Id="rId158" Type="http://schemas.openxmlformats.org/officeDocument/2006/relationships/image" Target="../media/image254.png"/><Relationship Id="rId20" Type="http://schemas.openxmlformats.org/officeDocument/2006/relationships/image" Target="../media/image126.png"/><Relationship Id="rId41" Type="http://schemas.openxmlformats.org/officeDocument/2006/relationships/image" Target="../media/image145.png"/><Relationship Id="rId62" Type="http://schemas.openxmlformats.org/officeDocument/2006/relationships/image" Target="../media/image166.png"/><Relationship Id="rId83" Type="http://schemas.openxmlformats.org/officeDocument/2006/relationships/image" Target="../media/image184.png"/><Relationship Id="rId88" Type="http://schemas.openxmlformats.org/officeDocument/2006/relationships/image" Target="../media/image189.png"/><Relationship Id="rId111" Type="http://schemas.openxmlformats.org/officeDocument/2006/relationships/image" Target="../media/image210.png"/><Relationship Id="rId132" Type="http://schemas.openxmlformats.org/officeDocument/2006/relationships/image" Target="../media/image229.png"/><Relationship Id="rId153" Type="http://schemas.openxmlformats.org/officeDocument/2006/relationships/image" Target="../media/image249.png"/><Relationship Id="rId174" Type="http://schemas.openxmlformats.org/officeDocument/2006/relationships/image" Target="../media/image269.png"/><Relationship Id="rId179" Type="http://schemas.openxmlformats.org/officeDocument/2006/relationships/image" Target="../media/image274.png"/><Relationship Id="rId195" Type="http://schemas.openxmlformats.org/officeDocument/2006/relationships/image" Target="../media/image287.png"/><Relationship Id="rId209" Type="http://schemas.openxmlformats.org/officeDocument/2006/relationships/image" Target="../media/image301.png"/><Relationship Id="rId190" Type="http://schemas.openxmlformats.org/officeDocument/2006/relationships/image" Target="../media/image283.png"/><Relationship Id="rId204" Type="http://schemas.openxmlformats.org/officeDocument/2006/relationships/image" Target="../media/image296.png"/><Relationship Id="rId220" Type="http://schemas.openxmlformats.org/officeDocument/2006/relationships/image" Target="../media/image322.png"/><Relationship Id="rId15" Type="http://schemas.openxmlformats.org/officeDocument/2006/relationships/image" Target="../media/image122.png"/><Relationship Id="rId36" Type="http://schemas.openxmlformats.org/officeDocument/2006/relationships/image" Target="../media/image141.png"/><Relationship Id="rId57" Type="http://schemas.openxmlformats.org/officeDocument/2006/relationships/image" Target="../media/image161.png"/><Relationship Id="rId106" Type="http://schemas.openxmlformats.org/officeDocument/2006/relationships/image" Target="../media/image205.png"/><Relationship Id="rId127" Type="http://schemas.openxmlformats.org/officeDocument/2006/relationships/image" Target="../media/image224.png"/><Relationship Id="rId10" Type="http://schemas.openxmlformats.org/officeDocument/2006/relationships/image" Target="../media/image117.png"/><Relationship Id="rId31" Type="http://schemas.openxmlformats.org/officeDocument/2006/relationships/image" Target="../media/image136.png"/><Relationship Id="rId52" Type="http://schemas.openxmlformats.org/officeDocument/2006/relationships/image" Target="../media/image156.png"/><Relationship Id="rId73" Type="http://schemas.openxmlformats.org/officeDocument/2006/relationships/image" Target="../media/image176.png"/><Relationship Id="rId78" Type="http://schemas.openxmlformats.org/officeDocument/2006/relationships/image" Target="../media/image180.png"/><Relationship Id="rId94" Type="http://schemas.openxmlformats.org/officeDocument/2006/relationships/image" Target="../media/image195.png"/><Relationship Id="rId99" Type="http://schemas.openxmlformats.org/officeDocument/2006/relationships/image" Target="../media/image199.png"/><Relationship Id="rId101" Type="http://schemas.openxmlformats.org/officeDocument/2006/relationships/image" Target="../media/image200.png"/><Relationship Id="rId122" Type="http://schemas.openxmlformats.org/officeDocument/2006/relationships/image" Target="../media/image219.png"/><Relationship Id="rId143" Type="http://schemas.openxmlformats.org/officeDocument/2006/relationships/image" Target="../media/image240.png"/><Relationship Id="rId148" Type="http://schemas.openxmlformats.org/officeDocument/2006/relationships/image" Target="../media/image8.png"/><Relationship Id="rId164" Type="http://schemas.openxmlformats.org/officeDocument/2006/relationships/image" Target="../media/image260.png"/><Relationship Id="rId169" Type="http://schemas.openxmlformats.org/officeDocument/2006/relationships/image" Target="../media/image265.png"/><Relationship Id="rId185" Type="http://schemas.openxmlformats.org/officeDocument/2006/relationships/image" Target="../media/image279.png"/><Relationship Id="rId4" Type="http://schemas.openxmlformats.org/officeDocument/2006/relationships/image" Target="../media/image111.png"/><Relationship Id="rId9" Type="http://schemas.openxmlformats.org/officeDocument/2006/relationships/image" Target="../media/image116.png"/><Relationship Id="rId180" Type="http://schemas.openxmlformats.org/officeDocument/2006/relationships/image" Target="../media/image275.png"/><Relationship Id="rId210" Type="http://schemas.openxmlformats.org/officeDocument/2006/relationships/image" Target="../media/image302.png"/><Relationship Id="rId215" Type="http://schemas.openxmlformats.org/officeDocument/2006/relationships/image" Target="../media/image307.png"/><Relationship Id="rId26" Type="http://schemas.openxmlformats.org/officeDocument/2006/relationships/image" Target="../media/image23.png"/><Relationship Id="rId47" Type="http://schemas.openxmlformats.org/officeDocument/2006/relationships/image" Target="../media/image151.png"/><Relationship Id="rId68" Type="http://schemas.openxmlformats.org/officeDocument/2006/relationships/image" Target="../media/image172.png"/><Relationship Id="rId89" Type="http://schemas.openxmlformats.org/officeDocument/2006/relationships/image" Target="../media/image190.png"/><Relationship Id="rId112" Type="http://schemas.openxmlformats.org/officeDocument/2006/relationships/image" Target="../media/image70.png"/><Relationship Id="rId133" Type="http://schemas.openxmlformats.org/officeDocument/2006/relationships/image" Target="../media/image230.png"/><Relationship Id="rId154" Type="http://schemas.openxmlformats.org/officeDocument/2006/relationships/image" Target="../media/image250.png"/><Relationship Id="rId175" Type="http://schemas.openxmlformats.org/officeDocument/2006/relationships/image" Target="../media/image270.png"/><Relationship Id="rId196" Type="http://schemas.openxmlformats.org/officeDocument/2006/relationships/image" Target="../media/image288.png"/><Relationship Id="rId200" Type="http://schemas.openxmlformats.org/officeDocument/2006/relationships/image" Target="../media/image292.png"/><Relationship Id="rId16" Type="http://schemas.openxmlformats.org/officeDocument/2006/relationships/image" Target="../media/image123.png"/><Relationship Id="rId221" Type="http://schemas.openxmlformats.org/officeDocument/2006/relationships/image" Target="../media/image323.png"/><Relationship Id="rId37" Type="http://schemas.openxmlformats.org/officeDocument/2006/relationships/image" Target="../media/image142.png"/><Relationship Id="rId58" Type="http://schemas.openxmlformats.org/officeDocument/2006/relationships/image" Target="../media/image162.png"/><Relationship Id="rId79" Type="http://schemas.openxmlformats.org/officeDocument/2006/relationships/image" Target="../media/image181.png"/><Relationship Id="rId102" Type="http://schemas.openxmlformats.org/officeDocument/2006/relationships/image" Target="../media/image201.png"/><Relationship Id="rId123" Type="http://schemas.openxmlformats.org/officeDocument/2006/relationships/image" Target="../media/image220.png"/><Relationship Id="rId144" Type="http://schemas.openxmlformats.org/officeDocument/2006/relationships/image" Target="../media/image241.png"/><Relationship Id="rId90" Type="http://schemas.openxmlformats.org/officeDocument/2006/relationships/image" Target="../media/image191.png"/><Relationship Id="rId165" Type="http://schemas.openxmlformats.org/officeDocument/2006/relationships/image" Target="../media/image261.png"/><Relationship Id="rId186" Type="http://schemas.openxmlformats.org/officeDocument/2006/relationships/image" Target="../media/image280.png"/><Relationship Id="rId211" Type="http://schemas.openxmlformats.org/officeDocument/2006/relationships/image" Target="../media/image303.png"/><Relationship Id="rId27" Type="http://schemas.openxmlformats.org/officeDocument/2006/relationships/image" Target="../media/image132.png"/><Relationship Id="rId48" Type="http://schemas.openxmlformats.org/officeDocument/2006/relationships/image" Target="../media/image152.png"/><Relationship Id="rId69" Type="http://schemas.openxmlformats.org/officeDocument/2006/relationships/image" Target="../media/image173.png"/><Relationship Id="rId113" Type="http://schemas.openxmlformats.org/officeDocument/2006/relationships/image" Target="../media/image211.png"/><Relationship Id="rId134" Type="http://schemas.openxmlformats.org/officeDocument/2006/relationships/image" Target="../media/image231.png"/><Relationship Id="rId80" Type="http://schemas.openxmlformats.org/officeDocument/2006/relationships/image" Target="../media/image41.png"/><Relationship Id="rId155" Type="http://schemas.openxmlformats.org/officeDocument/2006/relationships/image" Target="../media/image251.png"/><Relationship Id="rId176" Type="http://schemas.openxmlformats.org/officeDocument/2006/relationships/image" Target="../media/image271.png"/><Relationship Id="rId197" Type="http://schemas.openxmlformats.org/officeDocument/2006/relationships/image" Target="../media/image289.png"/><Relationship Id="rId201" Type="http://schemas.openxmlformats.org/officeDocument/2006/relationships/image" Target="../media/image293.png"/><Relationship Id="rId222" Type="http://schemas.openxmlformats.org/officeDocument/2006/relationships/image" Target="../media/image324.png"/><Relationship Id="rId17" Type="http://schemas.openxmlformats.org/officeDocument/2006/relationships/image" Target="../media/image105.png"/><Relationship Id="rId38" Type="http://schemas.openxmlformats.org/officeDocument/2006/relationships/image" Target="../media/image58.png"/><Relationship Id="rId59" Type="http://schemas.openxmlformats.org/officeDocument/2006/relationships/image" Target="../media/image163.png"/><Relationship Id="rId103" Type="http://schemas.openxmlformats.org/officeDocument/2006/relationships/image" Target="../media/image202.png"/><Relationship Id="rId124" Type="http://schemas.openxmlformats.org/officeDocument/2006/relationships/image" Target="../media/image221.png"/><Relationship Id="rId70" Type="http://schemas.openxmlformats.org/officeDocument/2006/relationships/image" Target="../media/image48.png"/><Relationship Id="rId91" Type="http://schemas.openxmlformats.org/officeDocument/2006/relationships/image" Target="../media/image192.png"/><Relationship Id="rId145" Type="http://schemas.openxmlformats.org/officeDocument/2006/relationships/image" Target="../media/image242.png"/><Relationship Id="rId166" Type="http://schemas.openxmlformats.org/officeDocument/2006/relationships/image" Target="../media/image262.png"/><Relationship Id="rId187" Type="http://schemas.openxmlformats.org/officeDocument/2006/relationships/image" Target="../media/image281.png"/><Relationship Id="rId1" Type="http://schemas.openxmlformats.org/officeDocument/2006/relationships/slideLayout" Target="../slideLayouts/slideLayout4.xml"/><Relationship Id="rId212" Type="http://schemas.openxmlformats.org/officeDocument/2006/relationships/image" Target="../media/image304.png"/><Relationship Id="rId28" Type="http://schemas.openxmlformats.org/officeDocument/2006/relationships/image" Target="../media/image133.png"/><Relationship Id="rId49" Type="http://schemas.openxmlformats.org/officeDocument/2006/relationships/image" Target="../media/image153.png"/><Relationship Id="rId114" Type="http://schemas.openxmlformats.org/officeDocument/2006/relationships/image" Target="../media/image212.png"/><Relationship Id="rId60" Type="http://schemas.openxmlformats.org/officeDocument/2006/relationships/image" Target="../media/image164.png"/><Relationship Id="rId81" Type="http://schemas.openxmlformats.org/officeDocument/2006/relationships/image" Target="../media/image182.png"/><Relationship Id="rId135" Type="http://schemas.openxmlformats.org/officeDocument/2006/relationships/image" Target="../media/image232.png"/><Relationship Id="rId156" Type="http://schemas.openxmlformats.org/officeDocument/2006/relationships/image" Target="../media/image252.png"/><Relationship Id="rId177" Type="http://schemas.openxmlformats.org/officeDocument/2006/relationships/image" Target="../media/image272.png"/><Relationship Id="rId198" Type="http://schemas.openxmlformats.org/officeDocument/2006/relationships/image" Target="../media/image290.png"/><Relationship Id="rId202" Type="http://schemas.openxmlformats.org/officeDocument/2006/relationships/image" Target="../media/image294.png"/><Relationship Id="rId18" Type="http://schemas.openxmlformats.org/officeDocument/2006/relationships/image" Target="../media/image124.png"/><Relationship Id="rId39" Type="http://schemas.openxmlformats.org/officeDocument/2006/relationships/image" Target="../media/image143.png"/><Relationship Id="rId50" Type="http://schemas.openxmlformats.org/officeDocument/2006/relationships/image" Target="../media/image154.png"/><Relationship Id="rId104" Type="http://schemas.openxmlformats.org/officeDocument/2006/relationships/image" Target="../media/image203.png"/><Relationship Id="rId125" Type="http://schemas.openxmlformats.org/officeDocument/2006/relationships/image" Target="../media/image222.png"/><Relationship Id="rId146" Type="http://schemas.openxmlformats.org/officeDocument/2006/relationships/image" Target="../media/image243.png"/><Relationship Id="rId167" Type="http://schemas.openxmlformats.org/officeDocument/2006/relationships/image" Target="../media/image263.png"/><Relationship Id="rId188" Type="http://schemas.openxmlformats.org/officeDocument/2006/relationships/image" Target="../media/image282.png"/><Relationship Id="rId71" Type="http://schemas.openxmlformats.org/officeDocument/2006/relationships/image" Target="../media/image174.png"/><Relationship Id="rId92" Type="http://schemas.openxmlformats.org/officeDocument/2006/relationships/image" Target="../media/image193.png"/><Relationship Id="rId213" Type="http://schemas.openxmlformats.org/officeDocument/2006/relationships/image" Target="../media/image305.png"/><Relationship Id="rId2" Type="http://schemas.openxmlformats.org/officeDocument/2006/relationships/image" Target="../media/image109.png"/><Relationship Id="rId29" Type="http://schemas.openxmlformats.org/officeDocument/2006/relationships/image" Target="../media/image134.png"/><Relationship Id="rId40" Type="http://schemas.openxmlformats.org/officeDocument/2006/relationships/image" Target="../media/image144.png"/><Relationship Id="rId115" Type="http://schemas.openxmlformats.org/officeDocument/2006/relationships/image" Target="../media/image213.png"/><Relationship Id="rId136" Type="http://schemas.openxmlformats.org/officeDocument/2006/relationships/image" Target="../media/image233.png"/><Relationship Id="rId157" Type="http://schemas.openxmlformats.org/officeDocument/2006/relationships/image" Target="../media/image253.png"/><Relationship Id="rId178" Type="http://schemas.openxmlformats.org/officeDocument/2006/relationships/image" Target="../media/image273.png"/><Relationship Id="rId61" Type="http://schemas.openxmlformats.org/officeDocument/2006/relationships/image" Target="../media/image165.png"/><Relationship Id="rId82" Type="http://schemas.openxmlformats.org/officeDocument/2006/relationships/image" Target="../media/image183.png"/><Relationship Id="rId199" Type="http://schemas.openxmlformats.org/officeDocument/2006/relationships/image" Target="../media/image291.png"/><Relationship Id="rId203" Type="http://schemas.openxmlformats.org/officeDocument/2006/relationships/image" Target="../media/image295.png"/><Relationship Id="rId19" Type="http://schemas.openxmlformats.org/officeDocument/2006/relationships/image" Target="../media/image125.png"/><Relationship Id="rId30" Type="http://schemas.openxmlformats.org/officeDocument/2006/relationships/image" Target="../media/image135.png"/><Relationship Id="rId105" Type="http://schemas.openxmlformats.org/officeDocument/2006/relationships/image" Target="../media/image204.png"/><Relationship Id="rId126" Type="http://schemas.openxmlformats.org/officeDocument/2006/relationships/image" Target="../media/image223.png"/><Relationship Id="rId147" Type="http://schemas.openxmlformats.org/officeDocument/2006/relationships/image" Target="../media/image244.png"/><Relationship Id="rId168" Type="http://schemas.openxmlformats.org/officeDocument/2006/relationships/image" Target="../media/image26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6.png"/><Relationship Id="rId2" Type="http://schemas.openxmlformats.org/officeDocument/2006/relationships/image" Target="../media/image3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9.png"/><Relationship Id="rId2" Type="http://schemas.openxmlformats.org/officeDocument/2006/relationships/image" Target="../media/image3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9.png"/><Relationship Id="rId2" Type="http://schemas.openxmlformats.org/officeDocument/2006/relationships/image" Target="../media/image3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6.png"/><Relationship Id="rId2" Type="http://schemas.openxmlformats.org/officeDocument/2006/relationships/image" Target="../media/image33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45.png"/><Relationship Id="rId21" Type="http://schemas.openxmlformats.org/officeDocument/2006/relationships/image" Target="../media/image24.png"/><Relationship Id="rId42" Type="http://schemas.openxmlformats.org/officeDocument/2006/relationships/image" Target="../media/image46.png"/><Relationship Id="rId63" Type="http://schemas.openxmlformats.org/officeDocument/2006/relationships/image" Target="../media/image69.png"/><Relationship Id="rId84" Type="http://schemas.openxmlformats.org/officeDocument/2006/relationships/image" Target="../media/image98.png"/><Relationship Id="rId138" Type="http://schemas.openxmlformats.org/officeDocument/2006/relationships/image" Target="../media/image170.png"/><Relationship Id="rId159" Type="http://schemas.openxmlformats.org/officeDocument/2006/relationships/image" Target="../media/image200.png"/><Relationship Id="rId170" Type="http://schemas.openxmlformats.org/officeDocument/2006/relationships/image" Target="../media/image211.png"/><Relationship Id="rId191" Type="http://schemas.openxmlformats.org/officeDocument/2006/relationships/image" Target="../media/image239.png"/><Relationship Id="rId205" Type="http://schemas.openxmlformats.org/officeDocument/2006/relationships/image" Target="../media/image263.png"/><Relationship Id="rId226" Type="http://schemas.openxmlformats.org/officeDocument/2006/relationships/image" Target="../media/image287.png"/><Relationship Id="rId247" Type="http://schemas.openxmlformats.org/officeDocument/2006/relationships/image" Target="../media/image308.png"/><Relationship Id="rId107" Type="http://schemas.openxmlformats.org/officeDocument/2006/relationships/image" Target="../media/image127.png"/><Relationship Id="rId11" Type="http://schemas.openxmlformats.org/officeDocument/2006/relationships/image" Target="../media/image14.png"/><Relationship Id="rId32" Type="http://schemas.openxmlformats.org/officeDocument/2006/relationships/image" Target="../media/image36.png"/><Relationship Id="rId53" Type="http://schemas.openxmlformats.org/officeDocument/2006/relationships/image" Target="../media/image60.png"/><Relationship Id="rId74" Type="http://schemas.openxmlformats.org/officeDocument/2006/relationships/image" Target="../media/image85.png"/><Relationship Id="rId128" Type="http://schemas.openxmlformats.org/officeDocument/2006/relationships/image" Target="../media/image156.png"/><Relationship Id="rId149" Type="http://schemas.openxmlformats.org/officeDocument/2006/relationships/image" Target="../media/image187.png"/><Relationship Id="rId5" Type="http://schemas.openxmlformats.org/officeDocument/2006/relationships/image" Target="../media/image4.png"/><Relationship Id="rId95" Type="http://schemas.openxmlformats.org/officeDocument/2006/relationships/image" Target="../media/image110.png"/><Relationship Id="rId160" Type="http://schemas.openxmlformats.org/officeDocument/2006/relationships/image" Target="../media/image201.png"/><Relationship Id="rId181" Type="http://schemas.openxmlformats.org/officeDocument/2006/relationships/image" Target="../media/image221.png"/><Relationship Id="rId216" Type="http://schemas.openxmlformats.org/officeDocument/2006/relationships/image" Target="../media/image278.png"/><Relationship Id="rId237" Type="http://schemas.openxmlformats.org/officeDocument/2006/relationships/image" Target="../media/image298.png"/><Relationship Id="rId22" Type="http://schemas.openxmlformats.org/officeDocument/2006/relationships/image" Target="../media/image25.png"/><Relationship Id="rId43" Type="http://schemas.openxmlformats.org/officeDocument/2006/relationships/image" Target="../media/image47.png"/><Relationship Id="rId64" Type="http://schemas.openxmlformats.org/officeDocument/2006/relationships/image" Target="../media/image70.png"/><Relationship Id="rId118" Type="http://schemas.openxmlformats.org/officeDocument/2006/relationships/image" Target="../media/image146.png"/><Relationship Id="rId139" Type="http://schemas.openxmlformats.org/officeDocument/2006/relationships/image" Target="../media/image172.png"/><Relationship Id="rId85" Type="http://schemas.openxmlformats.org/officeDocument/2006/relationships/image" Target="../media/image99.png"/><Relationship Id="rId150" Type="http://schemas.openxmlformats.org/officeDocument/2006/relationships/image" Target="../media/image188.png"/><Relationship Id="rId171" Type="http://schemas.openxmlformats.org/officeDocument/2006/relationships/image" Target="../media/image212.png"/><Relationship Id="rId192" Type="http://schemas.openxmlformats.org/officeDocument/2006/relationships/image" Target="../media/image243.png"/><Relationship Id="rId206" Type="http://schemas.openxmlformats.org/officeDocument/2006/relationships/image" Target="../media/image264.png"/><Relationship Id="rId227" Type="http://schemas.openxmlformats.org/officeDocument/2006/relationships/image" Target="../media/image288.png"/><Relationship Id="rId248" Type="http://schemas.openxmlformats.org/officeDocument/2006/relationships/image" Target="../media/image309.png"/><Relationship Id="rId12" Type="http://schemas.openxmlformats.org/officeDocument/2006/relationships/image" Target="../media/image15.png"/><Relationship Id="rId33" Type="http://schemas.openxmlformats.org/officeDocument/2006/relationships/image" Target="../media/image37.png"/><Relationship Id="rId108" Type="http://schemas.openxmlformats.org/officeDocument/2006/relationships/image" Target="../media/image128.png"/><Relationship Id="rId129" Type="http://schemas.openxmlformats.org/officeDocument/2006/relationships/image" Target="../media/image157.png"/><Relationship Id="rId54" Type="http://schemas.openxmlformats.org/officeDocument/2006/relationships/image" Target="../media/image12.png"/><Relationship Id="rId75" Type="http://schemas.openxmlformats.org/officeDocument/2006/relationships/image" Target="../media/image86.png"/><Relationship Id="rId96" Type="http://schemas.openxmlformats.org/officeDocument/2006/relationships/image" Target="../media/image114.png"/><Relationship Id="rId140" Type="http://schemas.openxmlformats.org/officeDocument/2006/relationships/image" Target="../media/image173.png"/><Relationship Id="rId161" Type="http://schemas.openxmlformats.org/officeDocument/2006/relationships/image" Target="../media/image202.png"/><Relationship Id="rId182" Type="http://schemas.openxmlformats.org/officeDocument/2006/relationships/image" Target="../media/image222.png"/><Relationship Id="rId217" Type="http://schemas.openxmlformats.org/officeDocument/2006/relationships/image" Target="../media/image279.png"/><Relationship Id="rId6" Type="http://schemas.openxmlformats.org/officeDocument/2006/relationships/image" Target="../media/image5.png"/><Relationship Id="rId238" Type="http://schemas.openxmlformats.org/officeDocument/2006/relationships/image" Target="../media/image299.png"/><Relationship Id="rId23" Type="http://schemas.openxmlformats.org/officeDocument/2006/relationships/image" Target="../media/image26.png"/><Relationship Id="rId119" Type="http://schemas.openxmlformats.org/officeDocument/2006/relationships/image" Target="../media/image147.png"/><Relationship Id="rId44" Type="http://schemas.openxmlformats.org/officeDocument/2006/relationships/image" Target="../media/image50.png"/><Relationship Id="rId65" Type="http://schemas.openxmlformats.org/officeDocument/2006/relationships/image" Target="../media/image71.png"/><Relationship Id="rId86" Type="http://schemas.openxmlformats.org/officeDocument/2006/relationships/image" Target="../media/image100.png"/><Relationship Id="rId130" Type="http://schemas.openxmlformats.org/officeDocument/2006/relationships/image" Target="../media/image158.png"/><Relationship Id="rId151" Type="http://schemas.openxmlformats.org/officeDocument/2006/relationships/image" Target="../media/image193.png"/><Relationship Id="rId172" Type="http://schemas.openxmlformats.org/officeDocument/2006/relationships/image" Target="../media/image213.png"/><Relationship Id="rId193" Type="http://schemas.openxmlformats.org/officeDocument/2006/relationships/image" Target="../media/image244.png"/><Relationship Id="rId207" Type="http://schemas.openxmlformats.org/officeDocument/2006/relationships/image" Target="../media/image265.png"/><Relationship Id="rId228" Type="http://schemas.openxmlformats.org/officeDocument/2006/relationships/image" Target="../media/image289.png"/><Relationship Id="rId249" Type="http://schemas.openxmlformats.org/officeDocument/2006/relationships/image" Target="../media/image331.png"/><Relationship Id="rId13" Type="http://schemas.openxmlformats.org/officeDocument/2006/relationships/image" Target="../media/image16.png"/><Relationship Id="rId109" Type="http://schemas.openxmlformats.org/officeDocument/2006/relationships/image" Target="../media/image129.png"/><Relationship Id="rId34" Type="http://schemas.openxmlformats.org/officeDocument/2006/relationships/image" Target="../media/image38.png"/><Relationship Id="rId55" Type="http://schemas.openxmlformats.org/officeDocument/2006/relationships/image" Target="../media/image61.png"/><Relationship Id="rId76" Type="http://schemas.openxmlformats.org/officeDocument/2006/relationships/image" Target="../media/image87.png"/><Relationship Id="rId97" Type="http://schemas.openxmlformats.org/officeDocument/2006/relationships/image" Target="../media/image115.png"/><Relationship Id="rId120" Type="http://schemas.openxmlformats.org/officeDocument/2006/relationships/image" Target="../media/image148.png"/><Relationship Id="rId141" Type="http://schemas.openxmlformats.org/officeDocument/2006/relationships/image" Target="../media/image48.png"/><Relationship Id="rId7" Type="http://schemas.openxmlformats.org/officeDocument/2006/relationships/image" Target="../media/image6.png"/><Relationship Id="rId162" Type="http://schemas.openxmlformats.org/officeDocument/2006/relationships/image" Target="../media/image203.png"/><Relationship Id="rId183" Type="http://schemas.openxmlformats.org/officeDocument/2006/relationships/image" Target="../media/image223.png"/><Relationship Id="rId218" Type="http://schemas.openxmlformats.org/officeDocument/2006/relationships/image" Target="../media/image280.png"/><Relationship Id="rId239" Type="http://schemas.openxmlformats.org/officeDocument/2006/relationships/image" Target="../media/image300.png"/><Relationship Id="rId24" Type="http://schemas.openxmlformats.org/officeDocument/2006/relationships/image" Target="../media/image27.png"/><Relationship Id="rId45" Type="http://schemas.openxmlformats.org/officeDocument/2006/relationships/image" Target="../media/image52.png"/><Relationship Id="rId66" Type="http://schemas.openxmlformats.org/officeDocument/2006/relationships/image" Target="../media/image72.png"/><Relationship Id="rId87" Type="http://schemas.openxmlformats.org/officeDocument/2006/relationships/image" Target="../media/image101.png"/><Relationship Id="rId110" Type="http://schemas.openxmlformats.org/officeDocument/2006/relationships/image" Target="../media/image130.png"/><Relationship Id="rId131" Type="http://schemas.openxmlformats.org/officeDocument/2006/relationships/image" Target="../media/image159.png"/><Relationship Id="rId152" Type="http://schemas.openxmlformats.org/officeDocument/2006/relationships/image" Target="../media/image194.png"/><Relationship Id="rId173" Type="http://schemas.openxmlformats.org/officeDocument/2006/relationships/image" Target="../media/image214.png"/><Relationship Id="rId194" Type="http://schemas.openxmlformats.org/officeDocument/2006/relationships/image" Target="../media/image248.png"/><Relationship Id="rId208" Type="http://schemas.openxmlformats.org/officeDocument/2006/relationships/image" Target="../media/image266.png"/><Relationship Id="rId229" Type="http://schemas.openxmlformats.org/officeDocument/2006/relationships/image" Target="../media/image290.png"/><Relationship Id="rId240" Type="http://schemas.openxmlformats.org/officeDocument/2006/relationships/image" Target="../media/image301.png"/><Relationship Id="rId14" Type="http://schemas.openxmlformats.org/officeDocument/2006/relationships/image" Target="../media/image17.png"/><Relationship Id="rId35" Type="http://schemas.openxmlformats.org/officeDocument/2006/relationships/image" Target="../media/image39.png"/><Relationship Id="rId56" Type="http://schemas.openxmlformats.org/officeDocument/2006/relationships/image" Target="../media/image62.png"/><Relationship Id="rId77" Type="http://schemas.openxmlformats.org/officeDocument/2006/relationships/image" Target="../media/image88.png"/><Relationship Id="rId100" Type="http://schemas.openxmlformats.org/officeDocument/2006/relationships/image" Target="../media/image118.png"/><Relationship Id="rId8" Type="http://schemas.openxmlformats.org/officeDocument/2006/relationships/image" Target="../media/image7.png"/><Relationship Id="rId98" Type="http://schemas.openxmlformats.org/officeDocument/2006/relationships/image" Target="../media/image116.png"/><Relationship Id="rId121" Type="http://schemas.openxmlformats.org/officeDocument/2006/relationships/image" Target="../media/image149.png"/><Relationship Id="rId142" Type="http://schemas.openxmlformats.org/officeDocument/2006/relationships/image" Target="../media/image174.png"/><Relationship Id="rId163" Type="http://schemas.openxmlformats.org/officeDocument/2006/relationships/image" Target="../media/image204.png"/><Relationship Id="rId184" Type="http://schemas.openxmlformats.org/officeDocument/2006/relationships/image" Target="../media/image224.png"/><Relationship Id="rId219" Type="http://schemas.openxmlformats.org/officeDocument/2006/relationships/image" Target="../media/image281.png"/><Relationship Id="rId230" Type="http://schemas.openxmlformats.org/officeDocument/2006/relationships/image" Target="../media/image291.png"/><Relationship Id="rId25" Type="http://schemas.openxmlformats.org/officeDocument/2006/relationships/image" Target="../media/image28.png"/><Relationship Id="rId46" Type="http://schemas.openxmlformats.org/officeDocument/2006/relationships/image" Target="../media/image53.png"/><Relationship Id="rId67" Type="http://schemas.openxmlformats.org/officeDocument/2006/relationships/image" Target="../media/image73.png"/><Relationship Id="rId88" Type="http://schemas.openxmlformats.org/officeDocument/2006/relationships/image" Target="../media/image102.png"/><Relationship Id="rId111" Type="http://schemas.openxmlformats.org/officeDocument/2006/relationships/image" Target="../media/image131.png"/><Relationship Id="rId132" Type="http://schemas.openxmlformats.org/officeDocument/2006/relationships/image" Target="../media/image160.png"/><Relationship Id="rId153" Type="http://schemas.openxmlformats.org/officeDocument/2006/relationships/image" Target="../media/image195.png"/><Relationship Id="rId174" Type="http://schemas.openxmlformats.org/officeDocument/2006/relationships/image" Target="../media/image215.png"/><Relationship Id="rId195" Type="http://schemas.openxmlformats.org/officeDocument/2006/relationships/image" Target="../media/image249.png"/><Relationship Id="rId209" Type="http://schemas.openxmlformats.org/officeDocument/2006/relationships/image" Target="../media/image270.png"/><Relationship Id="rId220" Type="http://schemas.openxmlformats.org/officeDocument/2006/relationships/image" Target="../media/image282.png"/><Relationship Id="rId241" Type="http://schemas.openxmlformats.org/officeDocument/2006/relationships/image" Target="../media/image302.png"/><Relationship Id="rId15" Type="http://schemas.openxmlformats.org/officeDocument/2006/relationships/image" Target="../media/image18.png"/><Relationship Id="rId36" Type="http://schemas.openxmlformats.org/officeDocument/2006/relationships/image" Target="../media/image40.png"/><Relationship Id="rId57" Type="http://schemas.openxmlformats.org/officeDocument/2006/relationships/image" Target="../media/image63.png"/><Relationship Id="rId78" Type="http://schemas.openxmlformats.org/officeDocument/2006/relationships/image" Target="../media/image89.png"/><Relationship Id="rId99" Type="http://schemas.openxmlformats.org/officeDocument/2006/relationships/image" Target="../media/image117.png"/><Relationship Id="rId101" Type="http://schemas.openxmlformats.org/officeDocument/2006/relationships/image" Target="../media/image119.png"/><Relationship Id="rId122" Type="http://schemas.openxmlformats.org/officeDocument/2006/relationships/image" Target="../media/image150.png"/><Relationship Id="rId143" Type="http://schemas.openxmlformats.org/officeDocument/2006/relationships/image" Target="../media/image175.png"/><Relationship Id="rId164" Type="http://schemas.openxmlformats.org/officeDocument/2006/relationships/image" Target="../media/image205.png"/><Relationship Id="rId185" Type="http://schemas.openxmlformats.org/officeDocument/2006/relationships/image" Target="../media/image225.png"/><Relationship Id="rId4" Type="http://schemas.openxmlformats.org/officeDocument/2006/relationships/image" Target="../media/image3.png"/><Relationship Id="rId9" Type="http://schemas.openxmlformats.org/officeDocument/2006/relationships/image" Target="../media/image11.png"/><Relationship Id="rId180" Type="http://schemas.openxmlformats.org/officeDocument/2006/relationships/image" Target="../media/image220.png"/><Relationship Id="rId210" Type="http://schemas.openxmlformats.org/officeDocument/2006/relationships/image" Target="../media/image272.png"/><Relationship Id="rId215" Type="http://schemas.openxmlformats.org/officeDocument/2006/relationships/image" Target="../media/image277.png"/><Relationship Id="rId236" Type="http://schemas.openxmlformats.org/officeDocument/2006/relationships/image" Target="../media/image297.png"/><Relationship Id="rId26" Type="http://schemas.openxmlformats.org/officeDocument/2006/relationships/image" Target="../media/image30.png"/><Relationship Id="rId231" Type="http://schemas.openxmlformats.org/officeDocument/2006/relationships/image" Target="../media/image292.png"/><Relationship Id="rId47" Type="http://schemas.openxmlformats.org/officeDocument/2006/relationships/image" Target="../media/image54.png"/><Relationship Id="rId68" Type="http://schemas.openxmlformats.org/officeDocument/2006/relationships/image" Target="../media/image74.png"/><Relationship Id="rId89" Type="http://schemas.openxmlformats.org/officeDocument/2006/relationships/image" Target="../media/image103.png"/><Relationship Id="rId112" Type="http://schemas.openxmlformats.org/officeDocument/2006/relationships/image" Target="../media/image137.png"/><Relationship Id="rId133" Type="http://schemas.openxmlformats.org/officeDocument/2006/relationships/image" Target="../media/image161.png"/><Relationship Id="rId154" Type="http://schemas.openxmlformats.org/officeDocument/2006/relationships/image" Target="../media/image196.png"/><Relationship Id="rId175" Type="http://schemas.openxmlformats.org/officeDocument/2006/relationships/image" Target="../media/image216.png"/><Relationship Id="rId196" Type="http://schemas.openxmlformats.org/officeDocument/2006/relationships/image" Target="../media/image250.png"/><Relationship Id="rId200" Type="http://schemas.openxmlformats.org/officeDocument/2006/relationships/image" Target="../media/image258.png"/><Relationship Id="rId16" Type="http://schemas.openxmlformats.org/officeDocument/2006/relationships/image" Target="../media/image19.png"/><Relationship Id="rId221" Type="http://schemas.openxmlformats.org/officeDocument/2006/relationships/image" Target="../media/image230.png"/><Relationship Id="rId242" Type="http://schemas.openxmlformats.org/officeDocument/2006/relationships/image" Target="../media/image303.png"/><Relationship Id="rId37" Type="http://schemas.openxmlformats.org/officeDocument/2006/relationships/image" Target="../media/image41.png"/><Relationship Id="rId58" Type="http://schemas.openxmlformats.org/officeDocument/2006/relationships/image" Target="../media/image64.png"/><Relationship Id="rId79" Type="http://schemas.openxmlformats.org/officeDocument/2006/relationships/image" Target="../media/image90.png"/><Relationship Id="rId102" Type="http://schemas.openxmlformats.org/officeDocument/2006/relationships/image" Target="../media/image120.png"/><Relationship Id="rId123" Type="http://schemas.openxmlformats.org/officeDocument/2006/relationships/image" Target="../media/image151.png"/><Relationship Id="rId144" Type="http://schemas.openxmlformats.org/officeDocument/2006/relationships/image" Target="../media/image176.png"/><Relationship Id="rId90" Type="http://schemas.openxmlformats.org/officeDocument/2006/relationships/image" Target="../media/image104.png"/><Relationship Id="rId165" Type="http://schemas.openxmlformats.org/officeDocument/2006/relationships/image" Target="../media/image206.png"/><Relationship Id="rId186" Type="http://schemas.openxmlformats.org/officeDocument/2006/relationships/image" Target="../media/image226.png"/><Relationship Id="rId211" Type="http://schemas.openxmlformats.org/officeDocument/2006/relationships/image" Target="../media/image273.png"/><Relationship Id="rId232" Type="http://schemas.openxmlformats.org/officeDocument/2006/relationships/image" Target="../media/image293.png"/><Relationship Id="rId27" Type="http://schemas.openxmlformats.org/officeDocument/2006/relationships/image" Target="../media/image31.png"/><Relationship Id="rId48" Type="http://schemas.openxmlformats.org/officeDocument/2006/relationships/image" Target="../media/image55.png"/><Relationship Id="rId69" Type="http://schemas.openxmlformats.org/officeDocument/2006/relationships/image" Target="../media/image75.png"/><Relationship Id="rId113" Type="http://schemas.openxmlformats.org/officeDocument/2006/relationships/image" Target="../media/image138.png"/><Relationship Id="rId134" Type="http://schemas.openxmlformats.org/officeDocument/2006/relationships/image" Target="../media/image143.png"/><Relationship Id="rId80" Type="http://schemas.openxmlformats.org/officeDocument/2006/relationships/image" Target="../media/image94.png"/><Relationship Id="rId155" Type="http://schemas.openxmlformats.org/officeDocument/2006/relationships/image" Target="../media/image197.png"/><Relationship Id="rId176" Type="http://schemas.openxmlformats.org/officeDocument/2006/relationships/image" Target="../media/image80.png"/><Relationship Id="rId197" Type="http://schemas.openxmlformats.org/officeDocument/2006/relationships/image" Target="../media/image251.png"/><Relationship Id="rId201" Type="http://schemas.openxmlformats.org/officeDocument/2006/relationships/image" Target="../media/image259.png"/><Relationship Id="rId222" Type="http://schemas.openxmlformats.org/officeDocument/2006/relationships/image" Target="../media/image283.png"/><Relationship Id="rId243" Type="http://schemas.openxmlformats.org/officeDocument/2006/relationships/image" Target="../media/image304.png"/><Relationship Id="rId17" Type="http://schemas.openxmlformats.org/officeDocument/2006/relationships/image" Target="../media/image20.png"/><Relationship Id="rId38" Type="http://schemas.openxmlformats.org/officeDocument/2006/relationships/image" Target="../media/image42.png"/><Relationship Id="rId59" Type="http://schemas.openxmlformats.org/officeDocument/2006/relationships/image" Target="../media/image65.png"/><Relationship Id="rId103" Type="http://schemas.openxmlformats.org/officeDocument/2006/relationships/image" Target="../media/image121.png"/><Relationship Id="rId124" Type="http://schemas.openxmlformats.org/officeDocument/2006/relationships/image" Target="../media/image152.png"/><Relationship Id="rId70" Type="http://schemas.openxmlformats.org/officeDocument/2006/relationships/image" Target="../media/image76.png"/><Relationship Id="rId91" Type="http://schemas.openxmlformats.org/officeDocument/2006/relationships/image" Target="../media/image105.png"/><Relationship Id="rId145" Type="http://schemas.openxmlformats.org/officeDocument/2006/relationships/image" Target="../media/image177.png"/><Relationship Id="rId166" Type="http://schemas.openxmlformats.org/officeDocument/2006/relationships/image" Target="../media/image207.png"/><Relationship Id="rId187" Type="http://schemas.openxmlformats.org/officeDocument/2006/relationships/image" Target="../media/image234.png"/><Relationship Id="rId1" Type="http://schemas.openxmlformats.org/officeDocument/2006/relationships/slideLayout" Target="../slideLayouts/slideLayout2.xml"/><Relationship Id="rId212" Type="http://schemas.openxmlformats.org/officeDocument/2006/relationships/image" Target="../media/image274.png"/><Relationship Id="rId233" Type="http://schemas.openxmlformats.org/officeDocument/2006/relationships/image" Target="../media/image294.png"/><Relationship Id="rId28" Type="http://schemas.openxmlformats.org/officeDocument/2006/relationships/image" Target="../media/image32.png"/><Relationship Id="rId49" Type="http://schemas.openxmlformats.org/officeDocument/2006/relationships/image" Target="../media/image56.png"/><Relationship Id="rId114" Type="http://schemas.openxmlformats.org/officeDocument/2006/relationships/image" Target="../media/image139.png"/><Relationship Id="rId60" Type="http://schemas.openxmlformats.org/officeDocument/2006/relationships/image" Target="../media/image66.png"/><Relationship Id="rId81" Type="http://schemas.openxmlformats.org/officeDocument/2006/relationships/image" Target="../media/image95.png"/><Relationship Id="rId135" Type="http://schemas.openxmlformats.org/officeDocument/2006/relationships/image" Target="../media/image162.png"/><Relationship Id="rId156" Type="http://schemas.openxmlformats.org/officeDocument/2006/relationships/image" Target="../media/image10.png"/><Relationship Id="rId177" Type="http://schemas.openxmlformats.org/officeDocument/2006/relationships/image" Target="../media/image217.png"/><Relationship Id="rId198" Type="http://schemas.openxmlformats.org/officeDocument/2006/relationships/image" Target="../media/image256.png"/><Relationship Id="rId202" Type="http://schemas.openxmlformats.org/officeDocument/2006/relationships/image" Target="../media/image260.png"/><Relationship Id="rId223" Type="http://schemas.openxmlformats.org/officeDocument/2006/relationships/image" Target="../media/image284.png"/><Relationship Id="rId244" Type="http://schemas.openxmlformats.org/officeDocument/2006/relationships/image" Target="../media/image305.png"/><Relationship Id="rId18" Type="http://schemas.openxmlformats.org/officeDocument/2006/relationships/image" Target="../media/image21.png"/><Relationship Id="rId39" Type="http://schemas.openxmlformats.org/officeDocument/2006/relationships/image" Target="../media/image43.png"/><Relationship Id="rId50" Type="http://schemas.openxmlformats.org/officeDocument/2006/relationships/image" Target="../media/image57.png"/><Relationship Id="rId104" Type="http://schemas.openxmlformats.org/officeDocument/2006/relationships/image" Target="../media/image122.png"/><Relationship Id="rId125" Type="http://schemas.openxmlformats.org/officeDocument/2006/relationships/image" Target="../media/image153.png"/><Relationship Id="rId146" Type="http://schemas.openxmlformats.org/officeDocument/2006/relationships/image" Target="../media/image180.png"/><Relationship Id="rId167" Type="http://schemas.openxmlformats.org/officeDocument/2006/relationships/image" Target="../media/image208.png"/><Relationship Id="rId188" Type="http://schemas.openxmlformats.org/officeDocument/2006/relationships/image" Target="../media/image236.png"/><Relationship Id="rId71" Type="http://schemas.openxmlformats.org/officeDocument/2006/relationships/image" Target="../media/image82.png"/><Relationship Id="rId92" Type="http://schemas.openxmlformats.org/officeDocument/2006/relationships/image" Target="../media/image106.png"/><Relationship Id="rId213" Type="http://schemas.openxmlformats.org/officeDocument/2006/relationships/image" Target="../media/image275.png"/><Relationship Id="rId234" Type="http://schemas.openxmlformats.org/officeDocument/2006/relationships/image" Target="../media/image295.png"/><Relationship Id="rId2" Type="http://schemas.openxmlformats.org/officeDocument/2006/relationships/image" Target="../media/image1.png"/><Relationship Id="rId29" Type="http://schemas.openxmlformats.org/officeDocument/2006/relationships/image" Target="../media/image33.png"/><Relationship Id="rId40" Type="http://schemas.openxmlformats.org/officeDocument/2006/relationships/image" Target="../media/image44.png"/><Relationship Id="rId115" Type="http://schemas.openxmlformats.org/officeDocument/2006/relationships/image" Target="../media/image140.png"/><Relationship Id="rId136" Type="http://schemas.openxmlformats.org/officeDocument/2006/relationships/image" Target="../media/image163.png"/><Relationship Id="rId157" Type="http://schemas.openxmlformats.org/officeDocument/2006/relationships/image" Target="../media/image198.png"/><Relationship Id="rId178" Type="http://schemas.openxmlformats.org/officeDocument/2006/relationships/image" Target="../media/image218.png"/><Relationship Id="rId61" Type="http://schemas.openxmlformats.org/officeDocument/2006/relationships/image" Target="../media/image67.png"/><Relationship Id="rId82" Type="http://schemas.openxmlformats.org/officeDocument/2006/relationships/image" Target="../media/image96.png"/><Relationship Id="rId199" Type="http://schemas.openxmlformats.org/officeDocument/2006/relationships/image" Target="../media/image257.png"/><Relationship Id="rId203" Type="http://schemas.openxmlformats.org/officeDocument/2006/relationships/image" Target="../media/image261.png"/><Relationship Id="rId19" Type="http://schemas.openxmlformats.org/officeDocument/2006/relationships/image" Target="../media/image22.png"/><Relationship Id="rId224" Type="http://schemas.openxmlformats.org/officeDocument/2006/relationships/image" Target="../media/image285.png"/><Relationship Id="rId245" Type="http://schemas.openxmlformats.org/officeDocument/2006/relationships/image" Target="../media/image306.png"/><Relationship Id="rId30" Type="http://schemas.openxmlformats.org/officeDocument/2006/relationships/image" Target="../media/image34.png"/><Relationship Id="rId105" Type="http://schemas.openxmlformats.org/officeDocument/2006/relationships/image" Target="../media/image123.png"/><Relationship Id="rId126" Type="http://schemas.openxmlformats.org/officeDocument/2006/relationships/image" Target="../media/image154.png"/><Relationship Id="rId147" Type="http://schemas.openxmlformats.org/officeDocument/2006/relationships/image" Target="../media/image181.png"/><Relationship Id="rId168" Type="http://schemas.openxmlformats.org/officeDocument/2006/relationships/image" Target="../media/image209.png"/><Relationship Id="rId51" Type="http://schemas.openxmlformats.org/officeDocument/2006/relationships/image" Target="../media/image58.png"/><Relationship Id="rId72" Type="http://schemas.openxmlformats.org/officeDocument/2006/relationships/image" Target="../media/image83.png"/><Relationship Id="rId93" Type="http://schemas.openxmlformats.org/officeDocument/2006/relationships/image" Target="../media/image108.png"/><Relationship Id="rId189" Type="http://schemas.openxmlformats.org/officeDocument/2006/relationships/image" Target="../media/image237.png"/><Relationship Id="rId3" Type="http://schemas.openxmlformats.org/officeDocument/2006/relationships/image" Target="../media/image2.png"/><Relationship Id="rId214" Type="http://schemas.openxmlformats.org/officeDocument/2006/relationships/image" Target="../media/image276.png"/><Relationship Id="rId235" Type="http://schemas.openxmlformats.org/officeDocument/2006/relationships/image" Target="../media/image296.png"/><Relationship Id="rId116" Type="http://schemas.openxmlformats.org/officeDocument/2006/relationships/image" Target="../media/image141.png"/><Relationship Id="rId137" Type="http://schemas.openxmlformats.org/officeDocument/2006/relationships/image" Target="../media/image165.png"/><Relationship Id="rId158" Type="http://schemas.openxmlformats.org/officeDocument/2006/relationships/image" Target="../media/image199.png"/><Relationship Id="rId20" Type="http://schemas.openxmlformats.org/officeDocument/2006/relationships/image" Target="../media/image23.png"/><Relationship Id="rId41" Type="http://schemas.openxmlformats.org/officeDocument/2006/relationships/image" Target="../media/image45.png"/><Relationship Id="rId62" Type="http://schemas.openxmlformats.org/officeDocument/2006/relationships/image" Target="../media/image68.png"/><Relationship Id="rId83" Type="http://schemas.openxmlformats.org/officeDocument/2006/relationships/image" Target="../media/image97.png"/><Relationship Id="rId179" Type="http://schemas.openxmlformats.org/officeDocument/2006/relationships/image" Target="../media/image219.png"/><Relationship Id="rId190" Type="http://schemas.openxmlformats.org/officeDocument/2006/relationships/image" Target="../media/image238.png"/><Relationship Id="rId204" Type="http://schemas.openxmlformats.org/officeDocument/2006/relationships/image" Target="../media/image262.png"/><Relationship Id="rId225" Type="http://schemas.openxmlformats.org/officeDocument/2006/relationships/image" Target="../media/image286.png"/><Relationship Id="rId246" Type="http://schemas.openxmlformats.org/officeDocument/2006/relationships/image" Target="../media/image307.png"/><Relationship Id="rId106" Type="http://schemas.openxmlformats.org/officeDocument/2006/relationships/image" Target="../media/image124.png"/><Relationship Id="rId127" Type="http://schemas.openxmlformats.org/officeDocument/2006/relationships/image" Target="../media/image155.png"/><Relationship Id="rId10" Type="http://schemas.openxmlformats.org/officeDocument/2006/relationships/image" Target="../media/image13.png"/><Relationship Id="rId31" Type="http://schemas.openxmlformats.org/officeDocument/2006/relationships/image" Target="../media/image35.png"/><Relationship Id="rId52" Type="http://schemas.openxmlformats.org/officeDocument/2006/relationships/image" Target="../media/image59.png"/><Relationship Id="rId73" Type="http://schemas.openxmlformats.org/officeDocument/2006/relationships/image" Target="../media/image84.png"/><Relationship Id="rId94" Type="http://schemas.openxmlformats.org/officeDocument/2006/relationships/image" Target="../media/image109.png"/><Relationship Id="rId148" Type="http://schemas.openxmlformats.org/officeDocument/2006/relationships/image" Target="../media/image184.png"/><Relationship Id="rId169" Type="http://schemas.openxmlformats.org/officeDocument/2006/relationships/image" Target="../media/image210.png"/></Relationships>
</file>

<file path=ppt/slides/_rels/slide10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98.png"/><Relationship Id="rId21" Type="http://schemas.openxmlformats.org/officeDocument/2006/relationships/image" Target="../media/image42.png"/><Relationship Id="rId42" Type="http://schemas.openxmlformats.org/officeDocument/2006/relationships/image" Target="../media/image74.png"/><Relationship Id="rId63" Type="http://schemas.openxmlformats.org/officeDocument/2006/relationships/image" Target="../media/image108.png"/><Relationship Id="rId84" Type="http://schemas.openxmlformats.org/officeDocument/2006/relationships/image" Target="../media/image147.png"/><Relationship Id="rId138" Type="http://schemas.openxmlformats.org/officeDocument/2006/relationships/image" Target="../media/image223.png"/><Relationship Id="rId159" Type="http://schemas.openxmlformats.org/officeDocument/2006/relationships/image" Target="../media/image261.png"/><Relationship Id="rId170" Type="http://schemas.openxmlformats.org/officeDocument/2006/relationships/image" Target="../media/image279.png"/><Relationship Id="rId191" Type="http://schemas.openxmlformats.org/officeDocument/2006/relationships/image" Target="../media/image304.png"/><Relationship Id="rId107" Type="http://schemas.openxmlformats.org/officeDocument/2006/relationships/image" Target="../media/image174.png"/><Relationship Id="rId11" Type="http://schemas.openxmlformats.org/officeDocument/2006/relationships/image" Target="../media/image14.png"/><Relationship Id="rId32" Type="http://schemas.openxmlformats.org/officeDocument/2006/relationships/image" Target="../media/image58.png"/><Relationship Id="rId53" Type="http://schemas.openxmlformats.org/officeDocument/2006/relationships/image" Target="../media/image85.png"/><Relationship Id="rId74" Type="http://schemas.openxmlformats.org/officeDocument/2006/relationships/image" Target="../media/image127.png"/><Relationship Id="rId128" Type="http://schemas.openxmlformats.org/officeDocument/2006/relationships/image" Target="../media/image70.png"/><Relationship Id="rId149" Type="http://schemas.openxmlformats.org/officeDocument/2006/relationships/image" Target="../media/image245.png"/><Relationship Id="rId5" Type="http://schemas.openxmlformats.org/officeDocument/2006/relationships/image" Target="../media/image8.png"/><Relationship Id="rId95" Type="http://schemas.openxmlformats.org/officeDocument/2006/relationships/image" Target="../media/image163.png"/><Relationship Id="rId160" Type="http://schemas.openxmlformats.org/officeDocument/2006/relationships/image" Target="../media/image266.png"/><Relationship Id="rId181" Type="http://schemas.openxmlformats.org/officeDocument/2006/relationships/image" Target="../media/image293.png"/><Relationship Id="rId22" Type="http://schemas.openxmlformats.org/officeDocument/2006/relationships/image" Target="../media/image43.png"/><Relationship Id="rId43" Type="http://schemas.openxmlformats.org/officeDocument/2006/relationships/image" Target="../media/image75.png"/><Relationship Id="rId64" Type="http://schemas.openxmlformats.org/officeDocument/2006/relationships/image" Target="../media/image109.png"/><Relationship Id="rId118" Type="http://schemas.openxmlformats.org/officeDocument/2006/relationships/image" Target="../media/image199.png"/><Relationship Id="rId139" Type="http://schemas.openxmlformats.org/officeDocument/2006/relationships/image" Target="../media/image224.png"/><Relationship Id="rId85" Type="http://schemas.openxmlformats.org/officeDocument/2006/relationships/image" Target="../media/image148.png"/><Relationship Id="rId150" Type="http://schemas.openxmlformats.org/officeDocument/2006/relationships/image" Target="../media/image246.png"/><Relationship Id="rId171" Type="http://schemas.openxmlformats.org/officeDocument/2006/relationships/image" Target="../media/image41.png"/><Relationship Id="rId192" Type="http://schemas.openxmlformats.org/officeDocument/2006/relationships/image" Target="../media/image305.png"/><Relationship Id="rId12" Type="http://schemas.openxmlformats.org/officeDocument/2006/relationships/image" Target="../media/image17.png"/><Relationship Id="rId33" Type="http://schemas.openxmlformats.org/officeDocument/2006/relationships/image" Target="../media/image59.png"/><Relationship Id="rId108" Type="http://schemas.openxmlformats.org/officeDocument/2006/relationships/image" Target="../media/image176.png"/><Relationship Id="rId129" Type="http://schemas.openxmlformats.org/officeDocument/2006/relationships/image" Target="../media/image211.png"/><Relationship Id="rId54" Type="http://schemas.openxmlformats.org/officeDocument/2006/relationships/image" Target="../media/image86.png"/><Relationship Id="rId75" Type="http://schemas.openxmlformats.org/officeDocument/2006/relationships/image" Target="../media/image128.png"/><Relationship Id="rId96" Type="http://schemas.openxmlformats.org/officeDocument/2006/relationships/image" Target="../media/image164.png"/><Relationship Id="rId140" Type="http://schemas.openxmlformats.org/officeDocument/2006/relationships/image" Target="../media/image225.png"/><Relationship Id="rId161" Type="http://schemas.openxmlformats.org/officeDocument/2006/relationships/image" Target="../media/image268.png"/><Relationship Id="rId182" Type="http://schemas.openxmlformats.org/officeDocument/2006/relationships/image" Target="../media/image294.png"/><Relationship Id="rId6" Type="http://schemas.openxmlformats.org/officeDocument/2006/relationships/image" Target="../media/image9.png"/><Relationship Id="rId23" Type="http://schemas.openxmlformats.org/officeDocument/2006/relationships/image" Target="../media/image44.png"/><Relationship Id="rId119" Type="http://schemas.openxmlformats.org/officeDocument/2006/relationships/image" Target="../media/image200.png"/><Relationship Id="rId44" Type="http://schemas.openxmlformats.org/officeDocument/2006/relationships/image" Target="../media/image76.png"/><Relationship Id="rId65" Type="http://schemas.openxmlformats.org/officeDocument/2006/relationships/image" Target="../media/image111.png"/><Relationship Id="rId86" Type="http://schemas.openxmlformats.org/officeDocument/2006/relationships/image" Target="../media/image150.png"/><Relationship Id="rId130" Type="http://schemas.openxmlformats.org/officeDocument/2006/relationships/image" Target="../media/image212.png"/><Relationship Id="rId151" Type="http://schemas.openxmlformats.org/officeDocument/2006/relationships/image" Target="../media/image248.png"/><Relationship Id="rId172" Type="http://schemas.openxmlformats.org/officeDocument/2006/relationships/image" Target="../media/image280.png"/><Relationship Id="rId193" Type="http://schemas.openxmlformats.org/officeDocument/2006/relationships/image" Target="../media/image306.png"/><Relationship Id="rId13" Type="http://schemas.openxmlformats.org/officeDocument/2006/relationships/image" Target="../media/image20.png"/><Relationship Id="rId109" Type="http://schemas.openxmlformats.org/officeDocument/2006/relationships/image" Target="../media/image180.png"/><Relationship Id="rId34" Type="http://schemas.openxmlformats.org/officeDocument/2006/relationships/image" Target="../media/image60.png"/><Relationship Id="rId55" Type="http://schemas.openxmlformats.org/officeDocument/2006/relationships/image" Target="../media/image93.png"/><Relationship Id="rId76" Type="http://schemas.openxmlformats.org/officeDocument/2006/relationships/image" Target="../media/image130.png"/><Relationship Id="rId97" Type="http://schemas.openxmlformats.org/officeDocument/2006/relationships/image" Target="../media/image165.png"/><Relationship Id="rId120" Type="http://schemas.openxmlformats.org/officeDocument/2006/relationships/image" Target="../media/image201.png"/><Relationship Id="rId141" Type="http://schemas.openxmlformats.org/officeDocument/2006/relationships/image" Target="../media/image227.png"/><Relationship Id="rId7" Type="http://schemas.openxmlformats.org/officeDocument/2006/relationships/image" Target="../media/image10.png"/><Relationship Id="rId71" Type="http://schemas.openxmlformats.org/officeDocument/2006/relationships/image" Target="../media/image105.png"/><Relationship Id="rId92" Type="http://schemas.openxmlformats.org/officeDocument/2006/relationships/image" Target="../media/image161.png"/><Relationship Id="rId162" Type="http://schemas.openxmlformats.org/officeDocument/2006/relationships/image" Target="../media/image270.png"/><Relationship Id="rId183" Type="http://schemas.openxmlformats.org/officeDocument/2006/relationships/image" Target="../media/image295.png"/><Relationship Id="rId2" Type="http://schemas.openxmlformats.org/officeDocument/2006/relationships/image" Target="../media/image2.png"/><Relationship Id="rId29" Type="http://schemas.openxmlformats.org/officeDocument/2006/relationships/image" Target="../media/image53.png"/><Relationship Id="rId24" Type="http://schemas.openxmlformats.org/officeDocument/2006/relationships/image" Target="../media/image45.png"/><Relationship Id="rId40" Type="http://schemas.openxmlformats.org/officeDocument/2006/relationships/image" Target="../media/image72.png"/><Relationship Id="rId45" Type="http://schemas.openxmlformats.org/officeDocument/2006/relationships/image" Target="../media/image77.png"/><Relationship Id="rId66" Type="http://schemas.openxmlformats.org/officeDocument/2006/relationships/image" Target="../media/image114.png"/><Relationship Id="rId87" Type="http://schemas.openxmlformats.org/officeDocument/2006/relationships/image" Target="../media/image151.png"/><Relationship Id="rId110" Type="http://schemas.openxmlformats.org/officeDocument/2006/relationships/image" Target="../media/image189.png"/><Relationship Id="rId115" Type="http://schemas.openxmlformats.org/officeDocument/2006/relationships/image" Target="../media/image196.png"/><Relationship Id="rId131" Type="http://schemas.openxmlformats.org/officeDocument/2006/relationships/image" Target="../media/image214.png"/><Relationship Id="rId136" Type="http://schemas.openxmlformats.org/officeDocument/2006/relationships/image" Target="../media/image220.png"/><Relationship Id="rId157" Type="http://schemas.openxmlformats.org/officeDocument/2006/relationships/image" Target="../media/image259.png"/><Relationship Id="rId178" Type="http://schemas.openxmlformats.org/officeDocument/2006/relationships/image" Target="../media/image286.png"/><Relationship Id="rId61" Type="http://schemas.openxmlformats.org/officeDocument/2006/relationships/image" Target="../media/image106.png"/><Relationship Id="rId82" Type="http://schemas.openxmlformats.org/officeDocument/2006/relationships/image" Target="../media/image140.png"/><Relationship Id="rId152" Type="http://schemas.openxmlformats.org/officeDocument/2006/relationships/image" Target="../media/image253.png"/><Relationship Id="rId173" Type="http://schemas.openxmlformats.org/officeDocument/2006/relationships/image" Target="../media/image281.png"/><Relationship Id="rId194" Type="http://schemas.openxmlformats.org/officeDocument/2006/relationships/image" Target="../media/image307.png"/><Relationship Id="rId199" Type="http://schemas.openxmlformats.org/officeDocument/2006/relationships/image" Target="../media/image334.png"/><Relationship Id="rId19" Type="http://schemas.openxmlformats.org/officeDocument/2006/relationships/image" Target="../media/image36.png"/><Relationship Id="rId14" Type="http://schemas.openxmlformats.org/officeDocument/2006/relationships/image" Target="../media/image21.png"/><Relationship Id="rId30" Type="http://schemas.openxmlformats.org/officeDocument/2006/relationships/image" Target="../media/image56.png"/><Relationship Id="rId35" Type="http://schemas.openxmlformats.org/officeDocument/2006/relationships/image" Target="../media/image61.png"/><Relationship Id="rId56" Type="http://schemas.openxmlformats.org/officeDocument/2006/relationships/image" Target="../media/image95.png"/><Relationship Id="rId77" Type="http://schemas.openxmlformats.org/officeDocument/2006/relationships/image" Target="../media/image23.png"/><Relationship Id="rId100" Type="http://schemas.openxmlformats.org/officeDocument/2006/relationships/image" Target="../media/image168.png"/><Relationship Id="rId105" Type="http://schemas.openxmlformats.org/officeDocument/2006/relationships/image" Target="../media/image172.png"/><Relationship Id="rId126" Type="http://schemas.openxmlformats.org/officeDocument/2006/relationships/image" Target="../media/image207.png"/><Relationship Id="rId147" Type="http://schemas.openxmlformats.org/officeDocument/2006/relationships/image" Target="../media/image241.png"/><Relationship Id="rId168" Type="http://schemas.openxmlformats.org/officeDocument/2006/relationships/image" Target="../media/image278.png"/><Relationship Id="rId8" Type="http://schemas.openxmlformats.org/officeDocument/2006/relationships/image" Target="../media/image11.png"/><Relationship Id="rId51" Type="http://schemas.openxmlformats.org/officeDocument/2006/relationships/image" Target="../media/image83.png"/><Relationship Id="rId72" Type="http://schemas.openxmlformats.org/officeDocument/2006/relationships/image" Target="../media/image124.png"/><Relationship Id="rId93" Type="http://schemas.openxmlformats.org/officeDocument/2006/relationships/image" Target="../media/image143.png"/><Relationship Id="rId98" Type="http://schemas.openxmlformats.org/officeDocument/2006/relationships/image" Target="../media/image166.png"/><Relationship Id="rId121" Type="http://schemas.openxmlformats.org/officeDocument/2006/relationships/image" Target="../media/image202.png"/><Relationship Id="rId142" Type="http://schemas.openxmlformats.org/officeDocument/2006/relationships/image" Target="../media/image228.png"/><Relationship Id="rId163" Type="http://schemas.openxmlformats.org/officeDocument/2006/relationships/image" Target="../media/image272.png"/><Relationship Id="rId184" Type="http://schemas.openxmlformats.org/officeDocument/2006/relationships/image" Target="../media/image296.png"/><Relationship Id="rId189" Type="http://schemas.openxmlformats.org/officeDocument/2006/relationships/image" Target="../media/image301.png"/><Relationship Id="rId3" Type="http://schemas.openxmlformats.org/officeDocument/2006/relationships/image" Target="../media/image4.png"/><Relationship Id="rId25" Type="http://schemas.openxmlformats.org/officeDocument/2006/relationships/image" Target="../media/image46.png"/><Relationship Id="rId46" Type="http://schemas.openxmlformats.org/officeDocument/2006/relationships/image" Target="../media/image78.png"/><Relationship Id="rId67" Type="http://schemas.openxmlformats.org/officeDocument/2006/relationships/image" Target="../media/image115.png"/><Relationship Id="rId116" Type="http://schemas.openxmlformats.org/officeDocument/2006/relationships/image" Target="../media/image197.png"/><Relationship Id="rId137" Type="http://schemas.openxmlformats.org/officeDocument/2006/relationships/image" Target="../media/image221.png"/><Relationship Id="rId158" Type="http://schemas.openxmlformats.org/officeDocument/2006/relationships/image" Target="../media/image260.png"/><Relationship Id="rId20" Type="http://schemas.openxmlformats.org/officeDocument/2006/relationships/image" Target="../media/image39.png"/><Relationship Id="rId41" Type="http://schemas.openxmlformats.org/officeDocument/2006/relationships/image" Target="../media/image73.png"/><Relationship Id="rId62" Type="http://schemas.openxmlformats.org/officeDocument/2006/relationships/image" Target="../media/image107.png"/><Relationship Id="rId83" Type="http://schemas.openxmlformats.org/officeDocument/2006/relationships/image" Target="../media/image146.png"/><Relationship Id="rId88" Type="http://schemas.openxmlformats.org/officeDocument/2006/relationships/image" Target="../media/image155.png"/><Relationship Id="rId111" Type="http://schemas.openxmlformats.org/officeDocument/2006/relationships/image" Target="../media/image190.png"/><Relationship Id="rId132" Type="http://schemas.openxmlformats.org/officeDocument/2006/relationships/image" Target="../media/image215.png"/><Relationship Id="rId153" Type="http://schemas.openxmlformats.org/officeDocument/2006/relationships/image" Target="../media/image255.png"/><Relationship Id="rId174" Type="http://schemas.openxmlformats.org/officeDocument/2006/relationships/image" Target="../media/image282.png"/><Relationship Id="rId179" Type="http://schemas.openxmlformats.org/officeDocument/2006/relationships/image" Target="../media/image289.png"/><Relationship Id="rId195" Type="http://schemas.openxmlformats.org/officeDocument/2006/relationships/image" Target="../media/image308.png"/><Relationship Id="rId190" Type="http://schemas.openxmlformats.org/officeDocument/2006/relationships/image" Target="../media/image303.png"/><Relationship Id="rId15" Type="http://schemas.openxmlformats.org/officeDocument/2006/relationships/image" Target="../media/image26.png"/><Relationship Id="rId36" Type="http://schemas.openxmlformats.org/officeDocument/2006/relationships/image" Target="../media/image62.png"/><Relationship Id="rId57" Type="http://schemas.openxmlformats.org/officeDocument/2006/relationships/image" Target="../media/image99.png"/><Relationship Id="rId106" Type="http://schemas.openxmlformats.org/officeDocument/2006/relationships/image" Target="../media/image173.png"/><Relationship Id="rId127" Type="http://schemas.openxmlformats.org/officeDocument/2006/relationships/image" Target="../media/image208.png"/><Relationship Id="rId10" Type="http://schemas.openxmlformats.org/officeDocument/2006/relationships/image" Target="../media/image13.png"/><Relationship Id="rId31" Type="http://schemas.openxmlformats.org/officeDocument/2006/relationships/image" Target="../media/image57.png"/><Relationship Id="rId52" Type="http://schemas.openxmlformats.org/officeDocument/2006/relationships/image" Target="../media/image84.png"/><Relationship Id="rId73" Type="http://schemas.openxmlformats.org/officeDocument/2006/relationships/image" Target="../media/image126.png"/><Relationship Id="rId78" Type="http://schemas.openxmlformats.org/officeDocument/2006/relationships/image" Target="../media/image134.png"/><Relationship Id="rId94" Type="http://schemas.openxmlformats.org/officeDocument/2006/relationships/image" Target="../media/image162.png"/><Relationship Id="rId99" Type="http://schemas.openxmlformats.org/officeDocument/2006/relationships/image" Target="../media/image167.png"/><Relationship Id="rId101" Type="http://schemas.openxmlformats.org/officeDocument/2006/relationships/image" Target="../media/image169.png"/><Relationship Id="rId122" Type="http://schemas.openxmlformats.org/officeDocument/2006/relationships/image" Target="../media/image203.png"/><Relationship Id="rId143" Type="http://schemas.openxmlformats.org/officeDocument/2006/relationships/image" Target="../media/image229.png"/><Relationship Id="rId148" Type="http://schemas.openxmlformats.org/officeDocument/2006/relationships/image" Target="../media/image242.png"/><Relationship Id="rId164" Type="http://schemas.openxmlformats.org/officeDocument/2006/relationships/image" Target="../media/image273.png"/><Relationship Id="rId169" Type="http://schemas.openxmlformats.org/officeDocument/2006/relationships/image" Target="../media/image25.png"/><Relationship Id="rId185" Type="http://schemas.openxmlformats.org/officeDocument/2006/relationships/image" Target="../media/image297.png"/><Relationship Id="rId4" Type="http://schemas.openxmlformats.org/officeDocument/2006/relationships/image" Target="../media/image5.png"/><Relationship Id="rId9" Type="http://schemas.openxmlformats.org/officeDocument/2006/relationships/image" Target="../media/image12.png"/><Relationship Id="rId180" Type="http://schemas.openxmlformats.org/officeDocument/2006/relationships/image" Target="../media/image290.png"/><Relationship Id="rId26" Type="http://schemas.openxmlformats.org/officeDocument/2006/relationships/image" Target="../media/image47.png"/><Relationship Id="rId47" Type="http://schemas.openxmlformats.org/officeDocument/2006/relationships/image" Target="../media/image79.png"/><Relationship Id="rId68" Type="http://schemas.openxmlformats.org/officeDocument/2006/relationships/image" Target="../media/image116.png"/><Relationship Id="rId89" Type="http://schemas.openxmlformats.org/officeDocument/2006/relationships/image" Target="../media/image157.png"/><Relationship Id="rId112" Type="http://schemas.openxmlformats.org/officeDocument/2006/relationships/image" Target="../media/image191.png"/><Relationship Id="rId133" Type="http://schemas.openxmlformats.org/officeDocument/2006/relationships/image" Target="../media/image217.png"/><Relationship Id="rId154" Type="http://schemas.openxmlformats.org/officeDocument/2006/relationships/image" Target="../media/image256.png"/><Relationship Id="rId175" Type="http://schemas.openxmlformats.org/officeDocument/2006/relationships/image" Target="../media/image88.png"/><Relationship Id="rId196" Type="http://schemas.openxmlformats.org/officeDocument/2006/relationships/image" Target="../media/image309.png"/><Relationship Id="rId200" Type="http://schemas.openxmlformats.org/officeDocument/2006/relationships/image" Target="../media/image335.png"/><Relationship Id="rId16" Type="http://schemas.openxmlformats.org/officeDocument/2006/relationships/image" Target="../media/image29.png"/><Relationship Id="rId37" Type="http://schemas.openxmlformats.org/officeDocument/2006/relationships/image" Target="../media/image63.png"/><Relationship Id="rId58" Type="http://schemas.openxmlformats.org/officeDocument/2006/relationships/image" Target="../media/image100.png"/><Relationship Id="rId79" Type="http://schemas.openxmlformats.org/officeDocument/2006/relationships/image" Target="../media/image135.png"/><Relationship Id="rId102" Type="http://schemas.openxmlformats.org/officeDocument/2006/relationships/image" Target="../media/image170.png"/><Relationship Id="rId123" Type="http://schemas.openxmlformats.org/officeDocument/2006/relationships/image" Target="../media/image204.png"/><Relationship Id="rId144" Type="http://schemas.openxmlformats.org/officeDocument/2006/relationships/image" Target="../media/image230.png"/><Relationship Id="rId90" Type="http://schemas.openxmlformats.org/officeDocument/2006/relationships/image" Target="../media/image159.png"/><Relationship Id="rId165" Type="http://schemas.openxmlformats.org/officeDocument/2006/relationships/image" Target="../media/image275.png"/><Relationship Id="rId186" Type="http://schemas.openxmlformats.org/officeDocument/2006/relationships/image" Target="../media/image152.png"/><Relationship Id="rId27" Type="http://schemas.openxmlformats.org/officeDocument/2006/relationships/image" Target="../media/image48.png"/><Relationship Id="rId48" Type="http://schemas.openxmlformats.org/officeDocument/2006/relationships/image" Target="../media/image80.png"/><Relationship Id="rId69" Type="http://schemas.openxmlformats.org/officeDocument/2006/relationships/image" Target="../media/image122.png"/><Relationship Id="rId113" Type="http://schemas.openxmlformats.org/officeDocument/2006/relationships/image" Target="../media/image194.png"/><Relationship Id="rId134" Type="http://schemas.openxmlformats.org/officeDocument/2006/relationships/image" Target="../media/image218.png"/><Relationship Id="rId80" Type="http://schemas.openxmlformats.org/officeDocument/2006/relationships/image" Target="../media/image136.png"/><Relationship Id="rId155" Type="http://schemas.openxmlformats.org/officeDocument/2006/relationships/image" Target="../media/image257.png"/><Relationship Id="rId176" Type="http://schemas.openxmlformats.org/officeDocument/2006/relationships/image" Target="../media/image283.png"/><Relationship Id="rId197" Type="http://schemas.openxmlformats.org/officeDocument/2006/relationships/image" Target="../media/image332.png"/><Relationship Id="rId17" Type="http://schemas.openxmlformats.org/officeDocument/2006/relationships/image" Target="../media/image34.png"/><Relationship Id="rId38" Type="http://schemas.openxmlformats.org/officeDocument/2006/relationships/image" Target="../media/image64.png"/><Relationship Id="rId59" Type="http://schemas.openxmlformats.org/officeDocument/2006/relationships/image" Target="../media/image102.png"/><Relationship Id="rId103" Type="http://schemas.openxmlformats.org/officeDocument/2006/relationships/image" Target="../media/image171.png"/><Relationship Id="rId124" Type="http://schemas.openxmlformats.org/officeDocument/2006/relationships/image" Target="../media/image205.png"/><Relationship Id="rId70" Type="http://schemas.openxmlformats.org/officeDocument/2006/relationships/image" Target="../media/image123.png"/><Relationship Id="rId91" Type="http://schemas.openxmlformats.org/officeDocument/2006/relationships/image" Target="../media/image160.png"/><Relationship Id="rId145" Type="http://schemas.openxmlformats.org/officeDocument/2006/relationships/image" Target="../media/image233.png"/><Relationship Id="rId166" Type="http://schemas.openxmlformats.org/officeDocument/2006/relationships/image" Target="../media/image276.png"/><Relationship Id="rId187" Type="http://schemas.openxmlformats.org/officeDocument/2006/relationships/image" Target="../media/image300.png"/><Relationship Id="rId1" Type="http://schemas.openxmlformats.org/officeDocument/2006/relationships/slideLayout" Target="../slideLayouts/slideLayout4.xml"/><Relationship Id="rId28" Type="http://schemas.openxmlformats.org/officeDocument/2006/relationships/image" Target="../media/image49.png"/><Relationship Id="rId49" Type="http://schemas.openxmlformats.org/officeDocument/2006/relationships/image" Target="../media/image81.png"/><Relationship Id="rId114" Type="http://schemas.openxmlformats.org/officeDocument/2006/relationships/image" Target="../media/image195.png"/><Relationship Id="rId60" Type="http://schemas.openxmlformats.org/officeDocument/2006/relationships/image" Target="../media/image104.png"/><Relationship Id="rId81" Type="http://schemas.openxmlformats.org/officeDocument/2006/relationships/image" Target="../media/image139.png"/><Relationship Id="rId135" Type="http://schemas.openxmlformats.org/officeDocument/2006/relationships/image" Target="../media/image219.png"/><Relationship Id="rId156" Type="http://schemas.openxmlformats.org/officeDocument/2006/relationships/image" Target="../media/image258.png"/><Relationship Id="rId177" Type="http://schemas.openxmlformats.org/officeDocument/2006/relationships/image" Target="../media/image284.png"/><Relationship Id="rId198" Type="http://schemas.openxmlformats.org/officeDocument/2006/relationships/image" Target="../media/image333.png"/><Relationship Id="rId18" Type="http://schemas.openxmlformats.org/officeDocument/2006/relationships/image" Target="../media/image35.png"/><Relationship Id="rId39" Type="http://schemas.openxmlformats.org/officeDocument/2006/relationships/image" Target="../media/image68.png"/><Relationship Id="rId50" Type="http://schemas.openxmlformats.org/officeDocument/2006/relationships/image" Target="../media/image82.png"/><Relationship Id="rId104" Type="http://schemas.openxmlformats.org/officeDocument/2006/relationships/image" Target="../media/image142.png"/><Relationship Id="rId125" Type="http://schemas.openxmlformats.org/officeDocument/2006/relationships/image" Target="../media/image206.png"/><Relationship Id="rId146" Type="http://schemas.openxmlformats.org/officeDocument/2006/relationships/image" Target="../media/image234.png"/><Relationship Id="rId167" Type="http://schemas.openxmlformats.org/officeDocument/2006/relationships/image" Target="../media/image277.png"/><Relationship Id="rId188" Type="http://schemas.openxmlformats.org/officeDocument/2006/relationships/image" Target="../media/image14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63004" y="9807943"/>
            <a:ext cx="115334" cy="133341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452836" y="8918997"/>
            <a:ext cx="115333" cy="13394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831878" y="6520644"/>
            <a:ext cx="115334" cy="133341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796866" y="8096122"/>
            <a:ext cx="115334" cy="13394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299056" y="7107469"/>
            <a:ext cx="115333" cy="133341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497223" y="6904453"/>
            <a:ext cx="115334" cy="133941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470792" y="7165731"/>
            <a:ext cx="115334" cy="133341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041721" y="9553874"/>
            <a:ext cx="115334" cy="133941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855673" y="7037796"/>
            <a:ext cx="115334" cy="133941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056739" y="8084109"/>
            <a:ext cx="115334" cy="133941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310066" y="7048007"/>
            <a:ext cx="115935" cy="132741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568799" y="8083508"/>
            <a:ext cx="115334" cy="133941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946040" y="5238279"/>
            <a:ext cx="115334" cy="132741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107028" y="4698905"/>
            <a:ext cx="115334" cy="133341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3952818" y="6253961"/>
            <a:ext cx="115935" cy="133941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9564579" y="4243020"/>
            <a:ext cx="115334" cy="133341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8862358" y="9232531"/>
            <a:ext cx="115334" cy="133942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2604134" y="9532851"/>
            <a:ext cx="115334" cy="132741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3552642" y="4880900"/>
            <a:ext cx="115334" cy="133941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2930916" y="6329041"/>
            <a:ext cx="115334" cy="133941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5348743" y="4199774"/>
            <a:ext cx="115333" cy="133341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5282665" y="5031659"/>
            <a:ext cx="115334" cy="133341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7397138" y="5886370"/>
            <a:ext cx="115934" cy="133942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7030109" y="7876287"/>
            <a:ext cx="115934" cy="133942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2322198" y="8784454"/>
            <a:ext cx="63702" cy="72123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2065698" y="8789259"/>
            <a:ext cx="64049" cy="72377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9914582" y="9913656"/>
            <a:ext cx="63702" cy="72376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1017924" y="10026576"/>
            <a:ext cx="63851" cy="72714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9620839" y="9122014"/>
            <a:ext cx="63702" cy="72123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2424918" y="7691890"/>
            <a:ext cx="63702" cy="72377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11930612" y="9516033"/>
            <a:ext cx="63977" cy="72724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14516563" y="6668402"/>
            <a:ext cx="63703" cy="72377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10402954" y="9769502"/>
            <a:ext cx="63701" cy="72377"/>
          </a:xfrm>
          <a:prstGeom prst="rect">
            <a:avLst/>
          </a:prstGeom>
        </p:spPr>
      </p:pic>
      <p:sp>
        <p:nvSpPr>
          <p:cNvPr id="35" name="object 35"/>
          <p:cNvSpPr/>
          <p:nvPr/>
        </p:nvSpPr>
        <p:spPr>
          <a:xfrm>
            <a:off x="14082855" y="6876222"/>
            <a:ext cx="63500" cy="72390"/>
          </a:xfrm>
          <a:custGeom>
            <a:avLst/>
            <a:gdLst/>
            <a:ahLst/>
            <a:cxnLst/>
            <a:rect l="l" t="t" r="r" b="b"/>
            <a:pathLst>
              <a:path w="63500" h="72390">
                <a:moveTo>
                  <a:pt x="53446" y="72123"/>
                </a:moveTo>
                <a:lnTo>
                  <a:pt x="18938" y="51050"/>
                </a:lnTo>
                <a:lnTo>
                  <a:pt x="0" y="26375"/>
                </a:lnTo>
                <a:lnTo>
                  <a:pt x="260" y="22400"/>
                </a:lnTo>
                <a:lnTo>
                  <a:pt x="22435" y="0"/>
                </a:lnTo>
                <a:lnTo>
                  <a:pt x="37142" y="2440"/>
                </a:lnTo>
                <a:lnTo>
                  <a:pt x="47739" y="11862"/>
                </a:lnTo>
                <a:lnTo>
                  <a:pt x="55295" y="26015"/>
                </a:lnTo>
                <a:lnTo>
                  <a:pt x="60879" y="42645"/>
                </a:lnTo>
                <a:lnTo>
                  <a:pt x="63207" y="58027"/>
                </a:lnTo>
                <a:lnTo>
                  <a:pt x="61480" y="68848"/>
                </a:lnTo>
                <a:lnTo>
                  <a:pt x="53446" y="7212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6" name="object 36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4144112" y="3312029"/>
            <a:ext cx="64172" cy="72724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3961621" y="3316233"/>
            <a:ext cx="63712" cy="72377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2456126" y="4401589"/>
            <a:ext cx="63837" cy="71514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2685607" y="5355403"/>
            <a:ext cx="63825" cy="72716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2753486" y="4400987"/>
            <a:ext cx="63825" cy="72715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4767641" y="4426215"/>
            <a:ext cx="64933" cy="72714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2974066" y="7503891"/>
            <a:ext cx="63796" cy="72716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6954921" y="3234547"/>
            <a:ext cx="63703" cy="72377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4295080" y="8039062"/>
            <a:ext cx="63981" cy="72715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4427165" y="7647444"/>
            <a:ext cx="64050" cy="72377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5096948" y="7361539"/>
            <a:ext cx="63702" cy="72377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3981444" y="7869680"/>
            <a:ext cx="63702" cy="72377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2794334" y="10032583"/>
            <a:ext cx="65176" cy="72723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5222974" y="8054076"/>
            <a:ext cx="64172" cy="72724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5687918" y="8388632"/>
            <a:ext cx="63824" cy="72716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5759400" y="8733999"/>
            <a:ext cx="64173" cy="72716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6098320" y="8908185"/>
            <a:ext cx="64050" cy="73475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11600823" y="3674214"/>
            <a:ext cx="63980" cy="72715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12692301" y="3638176"/>
            <a:ext cx="63978" cy="72724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12261142" y="3594929"/>
            <a:ext cx="64088" cy="72377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2619544" y="5776452"/>
            <a:ext cx="63703" cy="72377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6019027" y="9152646"/>
            <a:ext cx="63796" cy="72123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4195895" y="9269170"/>
            <a:ext cx="64050" cy="72377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55" cstate="print"/>
          <a:stretch>
            <a:fillRect/>
          </a:stretch>
        </p:blipFill>
        <p:spPr>
          <a:xfrm>
            <a:off x="5217089" y="9916660"/>
            <a:ext cx="64050" cy="72376"/>
          </a:xfrm>
          <a:prstGeom prst="rect">
            <a:avLst/>
          </a:prstGeom>
        </p:spPr>
      </p:pic>
      <p:sp>
        <p:nvSpPr>
          <p:cNvPr id="60" name="object 60"/>
          <p:cNvSpPr/>
          <p:nvPr/>
        </p:nvSpPr>
        <p:spPr>
          <a:xfrm>
            <a:off x="7441490" y="10236199"/>
            <a:ext cx="62865" cy="50800"/>
          </a:xfrm>
          <a:custGeom>
            <a:avLst/>
            <a:gdLst/>
            <a:ahLst/>
            <a:cxnLst/>
            <a:rect l="l" t="t" r="r" b="b"/>
            <a:pathLst>
              <a:path w="62865" h="50800">
                <a:moveTo>
                  <a:pt x="62522" y="50800"/>
                </a:moveTo>
                <a:lnTo>
                  <a:pt x="18090" y="50800"/>
                </a:lnTo>
                <a:lnTo>
                  <a:pt x="10274" y="43923"/>
                </a:lnTo>
                <a:lnTo>
                  <a:pt x="0" y="26377"/>
                </a:lnTo>
                <a:lnTo>
                  <a:pt x="259" y="22401"/>
                </a:lnTo>
                <a:lnTo>
                  <a:pt x="22432" y="0"/>
                </a:lnTo>
                <a:lnTo>
                  <a:pt x="37056" y="2440"/>
                </a:lnTo>
                <a:lnTo>
                  <a:pt x="47512" y="11862"/>
                </a:lnTo>
                <a:lnTo>
                  <a:pt x="55039" y="26014"/>
                </a:lnTo>
                <a:lnTo>
                  <a:pt x="60877" y="42645"/>
                </a:lnTo>
                <a:lnTo>
                  <a:pt x="62522" y="5080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1" name="object 61"/>
          <p:cNvPicPr/>
          <p:nvPr/>
        </p:nvPicPr>
        <p:blipFill>
          <a:blip r:embed="rId56" cstate="print"/>
          <a:stretch>
            <a:fillRect/>
          </a:stretch>
        </p:blipFill>
        <p:spPr>
          <a:xfrm>
            <a:off x="10152912" y="8942422"/>
            <a:ext cx="63852" cy="72377"/>
          </a:xfrm>
          <a:prstGeom prst="rect">
            <a:avLst/>
          </a:prstGeom>
        </p:spPr>
      </p:pic>
      <p:pic>
        <p:nvPicPr>
          <p:cNvPr id="62" name="object 62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11270245" y="9036121"/>
            <a:ext cx="64172" cy="72715"/>
          </a:xfrm>
          <a:prstGeom prst="rect">
            <a:avLst/>
          </a:prstGeom>
        </p:spPr>
      </p:pic>
      <p:pic>
        <p:nvPicPr>
          <p:cNvPr id="63" name="object 63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12384743" y="9998947"/>
            <a:ext cx="63977" cy="72714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13180601" y="9304608"/>
            <a:ext cx="63796" cy="72715"/>
          </a:xfrm>
          <a:prstGeom prst="rect">
            <a:avLst/>
          </a:prstGeom>
        </p:spPr>
      </p:pic>
      <p:pic>
        <p:nvPicPr>
          <p:cNvPr id="65" name="object 65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14184853" y="5812490"/>
            <a:ext cx="64173" cy="72724"/>
          </a:xfrm>
          <a:prstGeom prst="rect">
            <a:avLst/>
          </a:prstGeom>
        </p:spPr>
      </p:pic>
      <p:pic>
        <p:nvPicPr>
          <p:cNvPr id="66" name="object 66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13435370" y="7067226"/>
            <a:ext cx="64233" cy="72377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13488232" y="6762101"/>
            <a:ext cx="63978" cy="72723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13515193" y="5986676"/>
            <a:ext cx="63702" cy="71364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13622117" y="4291071"/>
            <a:ext cx="63796" cy="72377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13820347" y="3930087"/>
            <a:ext cx="63705" cy="72377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14633702" y="3822572"/>
            <a:ext cx="63702" cy="72715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14203069" y="6322434"/>
            <a:ext cx="63978" cy="72723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13165053" y="7405386"/>
            <a:ext cx="63980" cy="72724"/>
          </a:xfrm>
          <a:prstGeom prst="rect">
            <a:avLst/>
          </a:prstGeom>
        </p:spPr>
      </p:pic>
      <p:pic>
        <p:nvPicPr>
          <p:cNvPr id="74" name="object 74"/>
          <p:cNvPicPr/>
          <p:nvPr/>
        </p:nvPicPr>
        <p:blipFill>
          <a:blip r:embed="rId67" cstate="print"/>
          <a:stretch>
            <a:fillRect/>
          </a:stretch>
        </p:blipFill>
        <p:spPr>
          <a:xfrm>
            <a:off x="12715509" y="9692020"/>
            <a:ext cx="63851" cy="72377"/>
          </a:xfrm>
          <a:prstGeom prst="rect">
            <a:avLst/>
          </a:prstGeom>
        </p:spPr>
      </p:pic>
      <p:pic>
        <p:nvPicPr>
          <p:cNvPr id="75" name="object 75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15056067" y="4229205"/>
            <a:ext cx="63977" cy="72724"/>
          </a:xfrm>
          <a:prstGeom prst="rect">
            <a:avLst/>
          </a:prstGeom>
        </p:spPr>
      </p:pic>
      <p:pic>
        <p:nvPicPr>
          <p:cNvPr id="76" name="object 76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15705830" y="3397320"/>
            <a:ext cx="64173" cy="72724"/>
          </a:xfrm>
          <a:prstGeom prst="rect">
            <a:avLst/>
          </a:prstGeom>
        </p:spPr>
      </p:pic>
      <p:pic>
        <p:nvPicPr>
          <p:cNvPr id="77" name="object 77"/>
          <p:cNvPicPr/>
          <p:nvPr/>
        </p:nvPicPr>
        <p:blipFill>
          <a:blip r:embed="rId69" cstate="print"/>
          <a:stretch>
            <a:fillRect/>
          </a:stretch>
        </p:blipFill>
        <p:spPr>
          <a:xfrm>
            <a:off x="15872809" y="4102470"/>
            <a:ext cx="63843" cy="71710"/>
          </a:xfrm>
          <a:prstGeom prst="rect">
            <a:avLst/>
          </a:prstGeom>
        </p:spPr>
      </p:pic>
      <p:pic>
        <p:nvPicPr>
          <p:cNvPr id="78" name="object 78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15251893" y="6923673"/>
            <a:ext cx="63977" cy="72724"/>
          </a:xfrm>
          <a:prstGeom prst="rect">
            <a:avLst/>
          </a:prstGeom>
        </p:spPr>
      </p:pic>
      <p:pic>
        <p:nvPicPr>
          <p:cNvPr id="79" name="object 79"/>
          <p:cNvPicPr/>
          <p:nvPr/>
        </p:nvPicPr>
        <p:blipFill>
          <a:blip r:embed="rId70" cstate="print"/>
          <a:stretch>
            <a:fillRect/>
          </a:stretch>
        </p:blipFill>
        <p:spPr>
          <a:xfrm>
            <a:off x="14116374" y="8714178"/>
            <a:ext cx="63824" cy="72715"/>
          </a:xfrm>
          <a:prstGeom prst="rect">
            <a:avLst/>
          </a:prstGeom>
        </p:spPr>
      </p:pic>
      <p:sp>
        <p:nvSpPr>
          <p:cNvPr id="80" name="object 80"/>
          <p:cNvSpPr/>
          <p:nvPr/>
        </p:nvSpPr>
        <p:spPr>
          <a:xfrm>
            <a:off x="13825157" y="10259023"/>
            <a:ext cx="55880" cy="28575"/>
          </a:xfrm>
          <a:custGeom>
            <a:avLst/>
            <a:gdLst/>
            <a:ahLst/>
            <a:cxnLst/>
            <a:rect l="l" t="t" r="r" b="b"/>
            <a:pathLst>
              <a:path w="55880" h="28575">
                <a:moveTo>
                  <a:pt x="55571" y="27975"/>
                </a:moveTo>
                <a:lnTo>
                  <a:pt x="75" y="27975"/>
                </a:lnTo>
                <a:lnTo>
                  <a:pt x="0" y="26378"/>
                </a:lnTo>
                <a:lnTo>
                  <a:pt x="22432" y="0"/>
                </a:lnTo>
                <a:lnTo>
                  <a:pt x="36801" y="2524"/>
                </a:lnTo>
                <a:lnTo>
                  <a:pt x="47285" y="12087"/>
                </a:lnTo>
                <a:lnTo>
                  <a:pt x="54954" y="26268"/>
                </a:lnTo>
                <a:lnTo>
                  <a:pt x="55571" y="2797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1" name="object 81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14596526" y="9076965"/>
            <a:ext cx="63981" cy="72377"/>
          </a:xfrm>
          <a:prstGeom prst="rect">
            <a:avLst/>
          </a:prstGeom>
        </p:spPr>
      </p:pic>
      <p:pic>
        <p:nvPicPr>
          <p:cNvPr id="82" name="object 82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15913675" y="5536797"/>
            <a:ext cx="63834" cy="72724"/>
          </a:xfrm>
          <a:prstGeom prst="rect">
            <a:avLst/>
          </a:prstGeom>
        </p:spPr>
      </p:pic>
      <p:pic>
        <p:nvPicPr>
          <p:cNvPr id="83" name="object 83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16568559" y="4516911"/>
            <a:ext cx="64053" cy="72377"/>
          </a:xfrm>
          <a:prstGeom prst="rect">
            <a:avLst/>
          </a:prstGeom>
        </p:spPr>
      </p:pic>
      <p:pic>
        <p:nvPicPr>
          <p:cNvPr id="84" name="object 84"/>
          <p:cNvPicPr/>
          <p:nvPr/>
        </p:nvPicPr>
        <p:blipFill>
          <a:blip r:embed="rId74" cstate="print"/>
          <a:stretch>
            <a:fillRect/>
          </a:stretch>
        </p:blipFill>
        <p:spPr>
          <a:xfrm>
            <a:off x="17028579" y="4184157"/>
            <a:ext cx="63824" cy="72715"/>
          </a:xfrm>
          <a:prstGeom prst="rect">
            <a:avLst/>
          </a:prstGeom>
        </p:spPr>
      </p:pic>
      <p:pic>
        <p:nvPicPr>
          <p:cNvPr id="85" name="object 85"/>
          <p:cNvPicPr/>
          <p:nvPr/>
        </p:nvPicPr>
        <p:blipFill>
          <a:blip r:embed="rId75" cstate="print"/>
          <a:stretch>
            <a:fillRect/>
          </a:stretch>
        </p:blipFill>
        <p:spPr>
          <a:xfrm>
            <a:off x="16295120" y="7530320"/>
            <a:ext cx="63826" cy="72723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15645883" y="9233731"/>
            <a:ext cx="63788" cy="72715"/>
          </a:xfrm>
          <a:prstGeom prst="rect">
            <a:avLst/>
          </a:prstGeom>
        </p:spPr>
      </p:pic>
      <p:pic>
        <p:nvPicPr>
          <p:cNvPr id="87" name="object 87"/>
          <p:cNvPicPr/>
          <p:nvPr/>
        </p:nvPicPr>
        <p:blipFill>
          <a:blip r:embed="rId77" cstate="print"/>
          <a:stretch>
            <a:fillRect/>
          </a:stretch>
        </p:blipFill>
        <p:spPr>
          <a:xfrm>
            <a:off x="18122580" y="4647251"/>
            <a:ext cx="63703" cy="72715"/>
          </a:xfrm>
          <a:prstGeom prst="rect">
            <a:avLst/>
          </a:prstGeom>
        </p:spPr>
      </p:pic>
      <p:pic>
        <p:nvPicPr>
          <p:cNvPr id="88" name="object 88"/>
          <p:cNvPicPr/>
          <p:nvPr/>
        </p:nvPicPr>
        <p:blipFill>
          <a:blip r:embed="rId78" cstate="print"/>
          <a:stretch>
            <a:fillRect/>
          </a:stretch>
        </p:blipFill>
        <p:spPr>
          <a:xfrm>
            <a:off x="17603576" y="7078638"/>
            <a:ext cx="63710" cy="72715"/>
          </a:xfrm>
          <a:prstGeom prst="rect">
            <a:avLst/>
          </a:prstGeom>
        </p:spPr>
      </p:pic>
      <p:sp>
        <p:nvSpPr>
          <p:cNvPr id="89" name="object 89"/>
          <p:cNvSpPr/>
          <p:nvPr/>
        </p:nvSpPr>
        <p:spPr>
          <a:xfrm>
            <a:off x="18282966" y="7700090"/>
            <a:ext cx="5080" cy="28575"/>
          </a:xfrm>
          <a:custGeom>
            <a:avLst/>
            <a:gdLst/>
            <a:ahLst/>
            <a:cxnLst/>
            <a:rect l="l" t="t" r="r" b="b"/>
            <a:pathLst>
              <a:path w="5080" h="28575">
                <a:moveTo>
                  <a:pt x="5034" y="28322"/>
                </a:moveTo>
                <a:lnTo>
                  <a:pt x="0" y="15774"/>
                </a:lnTo>
                <a:lnTo>
                  <a:pt x="260" y="11798"/>
                </a:lnTo>
                <a:lnTo>
                  <a:pt x="5034" y="0"/>
                </a:lnTo>
                <a:lnTo>
                  <a:pt x="5034" y="2832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0" name="object 90"/>
          <p:cNvPicPr/>
          <p:nvPr/>
        </p:nvPicPr>
        <p:blipFill>
          <a:blip r:embed="rId79" cstate="print"/>
          <a:stretch>
            <a:fillRect/>
          </a:stretch>
        </p:blipFill>
        <p:spPr>
          <a:xfrm>
            <a:off x="17126494" y="9693822"/>
            <a:ext cx="63919" cy="72715"/>
          </a:xfrm>
          <a:prstGeom prst="rect">
            <a:avLst/>
          </a:prstGeom>
        </p:spPr>
      </p:pic>
      <p:pic>
        <p:nvPicPr>
          <p:cNvPr id="91" name="object 91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17790391" y="9144237"/>
            <a:ext cx="63703" cy="72715"/>
          </a:xfrm>
          <a:prstGeom prst="rect">
            <a:avLst/>
          </a:prstGeom>
        </p:spPr>
      </p:pic>
      <p:pic>
        <p:nvPicPr>
          <p:cNvPr id="92" name="object 92"/>
          <p:cNvPicPr/>
          <p:nvPr/>
        </p:nvPicPr>
        <p:blipFill>
          <a:blip r:embed="rId81" cstate="print"/>
          <a:stretch>
            <a:fillRect/>
          </a:stretch>
        </p:blipFill>
        <p:spPr>
          <a:xfrm>
            <a:off x="4983129" y="3308078"/>
            <a:ext cx="99046" cy="111040"/>
          </a:xfrm>
          <a:prstGeom prst="rect">
            <a:avLst/>
          </a:prstGeom>
        </p:spPr>
      </p:pic>
      <p:pic>
        <p:nvPicPr>
          <p:cNvPr id="93" name="object 93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4748086" y="3423748"/>
            <a:ext cx="97684" cy="110895"/>
          </a:xfrm>
          <a:prstGeom prst="rect">
            <a:avLst/>
          </a:prstGeom>
        </p:spPr>
      </p:pic>
      <p:pic>
        <p:nvPicPr>
          <p:cNvPr id="94" name="object 94"/>
          <p:cNvPicPr/>
          <p:nvPr/>
        </p:nvPicPr>
        <p:blipFill>
          <a:blip r:embed="rId83" cstate="print"/>
          <a:stretch>
            <a:fillRect/>
          </a:stretch>
        </p:blipFill>
        <p:spPr>
          <a:xfrm>
            <a:off x="2432330" y="4049689"/>
            <a:ext cx="99262" cy="109926"/>
          </a:xfrm>
          <a:prstGeom prst="rect">
            <a:avLst/>
          </a:prstGeom>
        </p:spPr>
      </p:pic>
      <p:pic>
        <p:nvPicPr>
          <p:cNvPr id="95" name="object 95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3149017" y="4563415"/>
            <a:ext cx="98866" cy="110639"/>
          </a:xfrm>
          <a:prstGeom prst="rect">
            <a:avLst/>
          </a:prstGeom>
        </p:spPr>
      </p:pic>
      <p:pic>
        <p:nvPicPr>
          <p:cNvPr id="96" name="object 96"/>
          <p:cNvPicPr/>
          <p:nvPr/>
        </p:nvPicPr>
        <p:blipFill>
          <a:blip r:embed="rId85" cstate="print"/>
          <a:stretch>
            <a:fillRect/>
          </a:stretch>
        </p:blipFill>
        <p:spPr>
          <a:xfrm>
            <a:off x="5154329" y="3957782"/>
            <a:ext cx="99046" cy="110134"/>
          </a:xfrm>
          <a:prstGeom prst="rect">
            <a:avLst/>
          </a:prstGeom>
        </p:spPr>
      </p:pic>
      <p:pic>
        <p:nvPicPr>
          <p:cNvPr id="97" name="object 97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4280908" y="5571024"/>
            <a:ext cx="99046" cy="110810"/>
          </a:xfrm>
          <a:prstGeom prst="rect">
            <a:avLst/>
          </a:prstGeom>
        </p:spPr>
      </p:pic>
      <p:pic>
        <p:nvPicPr>
          <p:cNvPr id="98" name="object 98"/>
          <p:cNvPicPr/>
          <p:nvPr/>
        </p:nvPicPr>
        <p:blipFill>
          <a:blip r:embed="rId87" cstate="print"/>
          <a:stretch>
            <a:fillRect/>
          </a:stretch>
        </p:blipFill>
        <p:spPr>
          <a:xfrm>
            <a:off x="4390068" y="6265626"/>
            <a:ext cx="98875" cy="111038"/>
          </a:xfrm>
          <a:prstGeom prst="rect">
            <a:avLst/>
          </a:prstGeom>
        </p:spPr>
      </p:pic>
      <p:pic>
        <p:nvPicPr>
          <p:cNvPr id="99" name="object 99"/>
          <p:cNvPicPr/>
          <p:nvPr/>
        </p:nvPicPr>
        <p:blipFill>
          <a:blip r:embed="rId88" cstate="print"/>
          <a:stretch>
            <a:fillRect/>
          </a:stretch>
        </p:blipFill>
        <p:spPr>
          <a:xfrm>
            <a:off x="2825838" y="3772109"/>
            <a:ext cx="97177" cy="110861"/>
          </a:xfrm>
          <a:prstGeom prst="rect">
            <a:avLst/>
          </a:prstGeom>
        </p:spPr>
      </p:pic>
      <p:pic>
        <p:nvPicPr>
          <p:cNvPr id="100" name="object 100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4939711" y="6129281"/>
            <a:ext cx="98866" cy="110640"/>
          </a:xfrm>
          <a:prstGeom prst="rect">
            <a:avLst/>
          </a:prstGeom>
        </p:spPr>
      </p:pic>
      <p:pic>
        <p:nvPicPr>
          <p:cNvPr id="101" name="object 101"/>
          <p:cNvPicPr/>
          <p:nvPr/>
        </p:nvPicPr>
        <p:blipFill>
          <a:blip r:embed="rId89" cstate="print"/>
          <a:stretch>
            <a:fillRect/>
          </a:stretch>
        </p:blipFill>
        <p:spPr>
          <a:xfrm>
            <a:off x="5850976" y="7599552"/>
            <a:ext cx="98867" cy="110692"/>
          </a:xfrm>
          <a:prstGeom prst="rect">
            <a:avLst/>
          </a:prstGeom>
        </p:spPr>
      </p:pic>
      <p:pic>
        <p:nvPicPr>
          <p:cNvPr id="102" name="object 102"/>
          <p:cNvPicPr/>
          <p:nvPr/>
        </p:nvPicPr>
        <p:blipFill>
          <a:blip r:embed="rId90" cstate="print"/>
          <a:stretch>
            <a:fillRect/>
          </a:stretch>
        </p:blipFill>
        <p:spPr>
          <a:xfrm>
            <a:off x="4276702" y="3849160"/>
            <a:ext cx="98709" cy="110641"/>
          </a:xfrm>
          <a:prstGeom prst="rect">
            <a:avLst/>
          </a:prstGeom>
        </p:spPr>
      </p:pic>
      <p:pic>
        <p:nvPicPr>
          <p:cNvPr id="103" name="object 103"/>
          <p:cNvPicPr/>
          <p:nvPr/>
        </p:nvPicPr>
        <p:blipFill>
          <a:blip r:embed="rId91" cstate="print"/>
          <a:stretch>
            <a:fillRect/>
          </a:stretch>
        </p:blipFill>
        <p:spPr>
          <a:xfrm>
            <a:off x="2962966" y="4836705"/>
            <a:ext cx="99300" cy="111041"/>
          </a:xfrm>
          <a:prstGeom prst="rect">
            <a:avLst/>
          </a:prstGeom>
        </p:spPr>
      </p:pic>
      <p:pic>
        <p:nvPicPr>
          <p:cNvPr id="104" name="object 104"/>
          <p:cNvPicPr/>
          <p:nvPr/>
        </p:nvPicPr>
        <p:blipFill>
          <a:blip r:embed="rId92" cstate="print"/>
          <a:stretch>
            <a:fillRect/>
          </a:stretch>
        </p:blipFill>
        <p:spPr>
          <a:xfrm>
            <a:off x="4367795" y="4170850"/>
            <a:ext cx="99261" cy="178520"/>
          </a:xfrm>
          <a:prstGeom prst="rect">
            <a:avLst/>
          </a:prstGeom>
        </p:spPr>
      </p:pic>
      <p:pic>
        <p:nvPicPr>
          <p:cNvPr id="105" name="object 105"/>
          <p:cNvPicPr/>
          <p:nvPr/>
        </p:nvPicPr>
        <p:blipFill>
          <a:blip r:embed="rId93" cstate="print"/>
          <a:stretch>
            <a:fillRect/>
          </a:stretch>
        </p:blipFill>
        <p:spPr>
          <a:xfrm>
            <a:off x="3988366" y="5223423"/>
            <a:ext cx="99046" cy="110642"/>
          </a:xfrm>
          <a:prstGeom prst="rect">
            <a:avLst/>
          </a:prstGeom>
        </p:spPr>
      </p:pic>
      <p:pic>
        <p:nvPicPr>
          <p:cNvPr id="106" name="object 106"/>
          <p:cNvPicPr/>
          <p:nvPr/>
        </p:nvPicPr>
        <p:blipFill>
          <a:blip r:embed="rId94" cstate="print"/>
          <a:stretch>
            <a:fillRect/>
          </a:stretch>
        </p:blipFill>
        <p:spPr>
          <a:xfrm>
            <a:off x="3207838" y="6282097"/>
            <a:ext cx="99261" cy="110893"/>
          </a:xfrm>
          <a:prstGeom prst="rect">
            <a:avLst/>
          </a:prstGeom>
        </p:spPr>
      </p:pic>
      <p:pic>
        <p:nvPicPr>
          <p:cNvPr id="107" name="object 107"/>
          <p:cNvPicPr/>
          <p:nvPr/>
        </p:nvPicPr>
        <p:blipFill>
          <a:blip r:embed="rId95" cstate="print"/>
          <a:stretch>
            <a:fillRect/>
          </a:stretch>
        </p:blipFill>
        <p:spPr>
          <a:xfrm>
            <a:off x="2761131" y="7349086"/>
            <a:ext cx="98792" cy="110642"/>
          </a:xfrm>
          <a:prstGeom prst="rect">
            <a:avLst/>
          </a:prstGeom>
        </p:spPr>
      </p:pic>
      <p:pic>
        <p:nvPicPr>
          <p:cNvPr id="108" name="object 108"/>
          <p:cNvPicPr/>
          <p:nvPr/>
        </p:nvPicPr>
        <p:blipFill>
          <a:blip r:embed="rId96" cstate="print"/>
          <a:stretch>
            <a:fillRect/>
          </a:stretch>
        </p:blipFill>
        <p:spPr>
          <a:xfrm>
            <a:off x="4051872" y="5618043"/>
            <a:ext cx="98866" cy="110692"/>
          </a:xfrm>
          <a:prstGeom prst="rect">
            <a:avLst/>
          </a:prstGeom>
        </p:spPr>
      </p:pic>
      <p:pic>
        <p:nvPicPr>
          <p:cNvPr id="109" name="object 109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2977769" y="9558584"/>
            <a:ext cx="98924" cy="110893"/>
          </a:xfrm>
          <a:prstGeom prst="rect">
            <a:avLst/>
          </a:prstGeom>
        </p:spPr>
      </p:pic>
      <p:pic>
        <p:nvPicPr>
          <p:cNvPr id="110" name="object 110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5329519" y="4304792"/>
            <a:ext cx="98924" cy="110896"/>
          </a:xfrm>
          <a:prstGeom prst="rect">
            <a:avLst/>
          </a:prstGeom>
        </p:spPr>
      </p:pic>
      <p:pic>
        <p:nvPicPr>
          <p:cNvPr id="111" name="object 111"/>
          <p:cNvPicPr/>
          <p:nvPr/>
        </p:nvPicPr>
        <p:blipFill>
          <a:blip r:embed="rId98" cstate="print"/>
          <a:stretch>
            <a:fillRect/>
          </a:stretch>
        </p:blipFill>
        <p:spPr>
          <a:xfrm>
            <a:off x="5337328" y="3978392"/>
            <a:ext cx="99008" cy="111149"/>
          </a:xfrm>
          <a:prstGeom prst="rect">
            <a:avLst/>
          </a:prstGeom>
        </p:spPr>
      </p:pic>
      <p:pic>
        <p:nvPicPr>
          <p:cNvPr id="112" name="object 112"/>
          <p:cNvPicPr/>
          <p:nvPr/>
        </p:nvPicPr>
        <p:blipFill>
          <a:blip r:embed="rId99" cstate="print"/>
          <a:stretch>
            <a:fillRect/>
          </a:stretch>
        </p:blipFill>
        <p:spPr>
          <a:xfrm>
            <a:off x="4876203" y="8474261"/>
            <a:ext cx="98793" cy="110463"/>
          </a:xfrm>
          <a:prstGeom prst="rect">
            <a:avLst/>
          </a:prstGeom>
        </p:spPr>
      </p:pic>
      <p:pic>
        <p:nvPicPr>
          <p:cNvPr id="113" name="object 113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5669731" y="6497980"/>
            <a:ext cx="98708" cy="110640"/>
          </a:xfrm>
          <a:prstGeom prst="rect">
            <a:avLst/>
          </a:prstGeom>
        </p:spPr>
      </p:pic>
      <p:pic>
        <p:nvPicPr>
          <p:cNvPr id="114" name="object 114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5304337" y="6635019"/>
            <a:ext cx="98866" cy="110640"/>
          </a:xfrm>
          <a:prstGeom prst="rect">
            <a:avLst/>
          </a:prstGeom>
        </p:spPr>
      </p:pic>
      <p:pic>
        <p:nvPicPr>
          <p:cNvPr id="115" name="object 115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3045864" y="10041151"/>
            <a:ext cx="98708" cy="110641"/>
          </a:xfrm>
          <a:prstGeom prst="rect">
            <a:avLst/>
          </a:prstGeom>
        </p:spPr>
      </p:pic>
      <p:pic>
        <p:nvPicPr>
          <p:cNvPr id="116" name="object 116"/>
          <p:cNvPicPr/>
          <p:nvPr/>
        </p:nvPicPr>
        <p:blipFill>
          <a:blip r:embed="rId102" cstate="print"/>
          <a:stretch>
            <a:fillRect/>
          </a:stretch>
        </p:blipFill>
        <p:spPr>
          <a:xfrm>
            <a:off x="3346215" y="8639860"/>
            <a:ext cx="98792" cy="110641"/>
          </a:xfrm>
          <a:prstGeom prst="rect">
            <a:avLst/>
          </a:prstGeom>
        </p:spPr>
      </p:pic>
      <p:pic>
        <p:nvPicPr>
          <p:cNvPr id="117" name="object 117"/>
          <p:cNvPicPr/>
          <p:nvPr/>
        </p:nvPicPr>
        <p:blipFill>
          <a:blip r:embed="rId103" cstate="print"/>
          <a:stretch>
            <a:fillRect/>
          </a:stretch>
        </p:blipFill>
        <p:spPr>
          <a:xfrm>
            <a:off x="3511841" y="8167758"/>
            <a:ext cx="98866" cy="110692"/>
          </a:xfrm>
          <a:prstGeom prst="rect">
            <a:avLst/>
          </a:prstGeom>
        </p:spPr>
      </p:pic>
      <p:pic>
        <p:nvPicPr>
          <p:cNvPr id="118" name="object 118"/>
          <p:cNvPicPr/>
          <p:nvPr/>
        </p:nvPicPr>
        <p:blipFill>
          <a:blip r:embed="rId104" cstate="print"/>
          <a:stretch>
            <a:fillRect/>
          </a:stretch>
        </p:blipFill>
        <p:spPr>
          <a:xfrm>
            <a:off x="5267046" y="10189854"/>
            <a:ext cx="99008" cy="97144"/>
          </a:xfrm>
          <a:prstGeom prst="rect">
            <a:avLst/>
          </a:prstGeom>
        </p:spPr>
      </p:pic>
      <p:pic>
        <p:nvPicPr>
          <p:cNvPr id="119" name="object 119"/>
          <p:cNvPicPr/>
          <p:nvPr/>
        </p:nvPicPr>
        <p:blipFill>
          <a:blip r:embed="rId105" cstate="print"/>
          <a:stretch>
            <a:fillRect/>
          </a:stretch>
        </p:blipFill>
        <p:spPr>
          <a:xfrm>
            <a:off x="5441898" y="9265125"/>
            <a:ext cx="98866" cy="110691"/>
          </a:xfrm>
          <a:prstGeom prst="rect">
            <a:avLst/>
          </a:prstGeom>
        </p:spPr>
      </p:pic>
      <p:pic>
        <p:nvPicPr>
          <p:cNvPr id="120" name="object 120"/>
          <p:cNvPicPr/>
          <p:nvPr/>
        </p:nvPicPr>
        <p:blipFill>
          <a:blip r:embed="rId106" cstate="print"/>
          <a:stretch>
            <a:fillRect/>
          </a:stretch>
        </p:blipFill>
        <p:spPr>
          <a:xfrm>
            <a:off x="6602841" y="8879261"/>
            <a:ext cx="99081" cy="110944"/>
          </a:xfrm>
          <a:prstGeom prst="rect">
            <a:avLst/>
          </a:prstGeom>
        </p:spPr>
      </p:pic>
      <p:pic>
        <p:nvPicPr>
          <p:cNvPr id="121" name="object 121"/>
          <p:cNvPicPr/>
          <p:nvPr/>
        </p:nvPicPr>
        <p:blipFill>
          <a:blip r:embed="rId107" cstate="print"/>
          <a:stretch>
            <a:fillRect/>
          </a:stretch>
        </p:blipFill>
        <p:spPr>
          <a:xfrm>
            <a:off x="7242371" y="3424002"/>
            <a:ext cx="99299" cy="111038"/>
          </a:xfrm>
          <a:prstGeom prst="rect">
            <a:avLst/>
          </a:prstGeom>
        </p:spPr>
      </p:pic>
      <p:pic>
        <p:nvPicPr>
          <p:cNvPr id="122" name="object 122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7671658" y="9324682"/>
            <a:ext cx="98924" cy="110715"/>
          </a:xfrm>
          <a:prstGeom prst="rect">
            <a:avLst/>
          </a:prstGeom>
        </p:spPr>
      </p:pic>
      <p:pic>
        <p:nvPicPr>
          <p:cNvPr id="123" name="object 123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9670194" y="3787642"/>
            <a:ext cx="99262" cy="110897"/>
          </a:xfrm>
          <a:prstGeom prst="rect">
            <a:avLst/>
          </a:prstGeom>
        </p:spPr>
      </p:pic>
      <p:pic>
        <p:nvPicPr>
          <p:cNvPr id="124" name="object 124"/>
          <p:cNvPicPr/>
          <p:nvPr/>
        </p:nvPicPr>
        <p:blipFill>
          <a:blip r:embed="rId110" cstate="print"/>
          <a:stretch>
            <a:fillRect/>
          </a:stretch>
        </p:blipFill>
        <p:spPr>
          <a:xfrm>
            <a:off x="10866842" y="3512201"/>
            <a:ext cx="98876" cy="110642"/>
          </a:xfrm>
          <a:prstGeom prst="rect">
            <a:avLst/>
          </a:prstGeom>
        </p:spPr>
      </p:pic>
      <p:pic>
        <p:nvPicPr>
          <p:cNvPr id="125" name="object 125"/>
          <p:cNvPicPr/>
          <p:nvPr/>
        </p:nvPicPr>
        <p:blipFill>
          <a:blip r:embed="rId111" cstate="print"/>
          <a:stretch>
            <a:fillRect/>
          </a:stretch>
        </p:blipFill>
        <p:spPr>
          <a:xfrm>
            <a:off x="11760254" y="4221387"/>
            <a:ext cx="99299" cy="110811"/>
          </a:xfrm>
          <a:prstGeom prst="rect">
            <a:avLst/>
          </a:prstGeom>
        </p:spPr>
      </p:pic>
      <p:pic>
        <p:nvPicPr>
          <p:cNvPr id="126" name="object 126"/>
          <p:cNvPicPr/>
          <p:nvPr/>
        </p:nvPicPr>
        <p:blipFill>
          <a:blip r:embed="rId112" cstate="print"/>
          <a:stretch>
            <a:fillRect/>
          </a:stretch>
        </p:blipFill>
        <p:spPr>
          <a:xfrm>
            <a:off x="13045589" y="4130860"/>
            <a:ext cx="98866" cy="110692"/>
          </a:xfrm>
          <a:prstGeom prst="rect">
            <a:avLst/>
          </a:prstGeom>
        </p:spPr>
      </p:pic>
      <p:pic>
        <p:nvPicPr>
          <p:cNvPr id="127" name="object 127"/>
          <p:cNvPicPr/>
          <p:nvPr/>
        </p:nvPicPr>
        <p:blipFill>
          <a:blip r:embed="rId113" cstate="print"/>
          <a:stretch>
            <a:fillRect/>
          </a:stretch>
        </p:blipFill>
        <p:spPr>
          <a:xfrm>
            <a:off x="12949477" y="7116817"/>
            <a:ext cx="98866" cy="110515"/>
          </a:xfrm>
          <a:prstGeom prst="rect">
            <a:avLst/>
          </a:prstGeom>
        </p:spPr>
      </p:pic>
      <p:pic>
        <p:nvPicPr>
          <p:cNvPr id="128" name="object 128"/>
          <p:cNvPicPr/>
          <p:nvPr/>
        </p:nvPicPr>
        <p:blipFill>
          <a:blip r:embed="rId114" cstate="print"/>
          <a:stretch>
            <a:fillRect/>
          </a:stretch>
        </p:blipFill>
        <p:spPr>
          <a:xfrm>
            <a:off x="12887003" y="8665180"/>
            <a:ext cx="98866" cy="110640"/>
          </a:xfrm>
          <a:prstGeom prst="rect">
            <a:avLst/>
          </a:prstGeom>
        </p:spPr>
      </p:pic>
      <p:pic>
        <p:nvPicPr>
          <p:cNvPr id="129" name="object 129"/>
          <p:cNvPicPr/>
          <p:nvPr/>
        </p:nvPicPr>
        <p:blipFill>
          <a:blip r:embed="rId115" cstate="print"/>
          <a:stretch>
            <a:fillRect/>
          </a:stretch>
        </p:blipFill>
        <p:spPr>
          <a:xfrm>
            <a:off x="12694780" y="8870946"/>
            <a:ext cx="98865" cy="110894"/>
          </a:xfrm>
          <a:prstGeom prst="rect">
            <a:avLst/>
          </a:prstGeom>
        </p:spPr>
      </p:pic>
      <p:pic>
        <p:nvPicPr>
          <p:cNvPr id="130" name="object 130"/>
          <p:cNvPicPr/>
          <p:nvPr/>
        </p:nvPicPr>
        <p:blipFill>
          <a:blip r:embed="rId116" cstate="print"/>
          <a:stretch>
            <a:fillRect/>
          </a:stretch>
        </p:blipFill>
        <p:spPr>
          <a:xfrm>
            <a:off x="12626685" y="8601766"/>
            <a:ext cx="99091" cy="110895"/>
          </a:xfrm>
          <a:prstGeom prst="rect">
            <a:avLst/>
          </a:prstGeom>
        </p:spPr>
      </p:pic>
      <p:pic>
        <p:nvPicPr>
          <p:cNvPr id="131" name="object 131"/>
          <p:cNvPicPr/>
          <p:nvPr/>
        </p:nvPicPr>
        <p:blipFill>
          <a:blip r:embed="rId117" cstate="print"/>
          <a:stretch>
            <a:fillRect/>
          </a:stretch>
        </p:blipFill>
        <p:spPr>
          <a:xfrm>
            <a:off x="13803027" y="9383545"/>
            <a:ext cx="99008" cy="111148"/>
          </a:xfrm>
          <a:prstGeom prst="rect">
            <a:avLst/>
          </a:prstGeom>
        </p:spPr>
      </p:pic>
      <p:pic>
        <p:nvPicPr>
          <p:cNvPr id="132" name="object 132"/>
          <p:cNvPicPr/>
          <p:nvPr/>
        </p:nvPicPr>
        <p:blipFill>
          <a:blip r:embed="rId118" cstate="print"/>
          <a:stretch>
            <a:fillRect/>
          </a:stretch>
        </p:blipFill>
        <p:spPr>
          <a:xfrm>
            <a:off x="13999072" y="7091242"/>
            <a:ext cx="99046" cy="110812"/>
          </a:xfrm>
          <a:prstGeom prst="rect">
            <a:avLst/>
          </a:prstGeom>
        </p:spPr>
      </p:pic>
      <p:pic>
        <p:nvPicPr>
          <p:cNvPr id="133" name="object 133"/>
          <p:cNvPicPr/>
          <p:nvPr/>
        </p:nvPicPr>
        <p:blipFill>
          <a:blip r:embed="rId119" cstate="print"/>
          <a:stretch>
            <a:fillRect/>
          </a:stretch>
        </p:blipFill>
        <p:spPr>
          <a:xfrm>
            <a:off x="14066135" y="5635208"/>
            <a:ext cx="98924" cy="110461"/>
          </a:xfrm>
          <a:prstGeom prst="rect">
            <a:avLst/>
          </a:prstGeom>
        </p:spPr>
      </p:pic>
      <p:pic>
        <p:nvPicPr>
          <p:cNvPr id="134" name="object 134"/>
          <p:cNvPicPr/>
          <p:nvPr/>
        </p:nvPicPr>
        <p:blipFill>
          <a:blip r:embed="rId120" cstate="print"/>
          <a:stretch>
            <a:fillRect/>
          </a:stretch>
        </p:blipFill>
        <p:spPr>
          <a:xfrm>
            <a:off x="14172074" y="4892312"/>
            <a:ext cx="99046" cy="111292"/>
          </a:xfrm>
          <a:prstGeom prst="rect">
            <a:avLst/>
          </a:prstGeom>
        </p:spPr>
      </p:pic>
      <p:pic>
        <p:nvPicPr>
          <p:cNvPr id="135" name="object 135"/>
          <p:cNvPicPr/>
          <p:nvPr/>
        </p:nvPicPr>
        <p:blipFill>
          <a:blip r:embed="rId121" cstate="print"/>
          <a:stretch>
            <a:fillRect/>
          </a:stretch>
        </p:blipFill>
        <p:spPr>
          <a:xfrm>
            <a:off x="14290845" y="4291409"/>
            <a:ext cx="98866" cy="110514"/>
          </a:xfrm>
          <a:prstGeom prst="rect">
            <a:avLst/>
          </a:prstGeom>
        </p:spPr>
      </p:pic>
      <p:pic>
        <p:nvPicPr>
          <p:cNvPr id="136" name="object 136"/>
          <p:cNvPicPr/>
          <p:nvPr/>
        </p:nvPicPr>
        <p:blipFill>
          <a:blip r:embed="rId122" cstate="print"/>
          <a:stretch>
            <a:fillRect/>
          </a:stretch>
        </p:blipFill>
        <p:spPr>
          <a:xfrm>
            <a:off x="14430378" y="3695998"/>
            <a:ext cx="98708" cy="110641"/>
          </a:xfrm>
          <a:prstGeom prst="rect">
            <a:avLst/>
          </a:prstGeom>
        </p:spPr>
      </p:pic>
      <p:pic>
        <p:nvPicPr>
          <p:cNvPr id="137" name="object 137"/>
          <p:cNvPicPr/>
          <p:nvPr/>
        </p:nvPicPr>
        <p:blipFill>
          <a:blip r:embed="rId93" cstate="print"/>
          <a:stretch>
            <a:fillRect/>
          </a:stretch>
        </p:blipFill>
        <p:spPr>
          <a:xfrm>
            <a:off x="14706099" y="3391473"/>
            <a:ext cx="99046" cy="110641"/>
          </a:xfrm>
          <a:prstGeom prst="rect">
            <a:avLst/>
          </a:prstGeom>
        </p:spPr>
      </p:pic>
      <p:pic>
        <p:nvPicPr>
          <p:cNvPr id="138" name="object 138"/>
          <p:cNvPicPr/>
          <p:nvPr/>
        </p:nvPicPr>
        <p:blipFill>
          <a:blip r:embed="rId123" cstate="print"/>
          <a:stretch>
            <a:fillRect/>
          </a:stretch>
        </p:blipFill>
        <p:spPr>
          <a:xfrm>
            <a:off x="15182457" y="3387869"/>
            <a:ext cx="98706" cy="110641"/>
          </a:xfrm>
          <a:prstGeom prst="rect">
            <a:avLst/>
          </a:prstGeom>
        </p:spPr>
      </p:pic>
      <p:pic>
        <p:nvPicPr>
          <p:cNvPr id="139" name="object 139"/>
          <p:cNvPicPr/>
          <p:nvPr/>
        </p:nvPicPr>
        <p:blipFill>
          <a:blip r:embed="rId124" cstate="print"/>
          <a:stretch>
            <a:fillRect/>
          </a:stretch>
        </p:blipFill>
        <p:spPr>
          <a:xfrm>
            <a:off x="15223135" y="4701646"/>
            <a:ext cx="98867" cy="110513"/>
          </a:xfrm>
          <a:prstGeom prst="rect">
            <a:avLst/>
          </a:prstGeom>
        </p:spPr>
      </p:pic>
      <p:pic>
        <p:nvPicPr>
          <p:cNvPr id="140" name="object 140"/>
          <p:cNvPicPr/>
          <p:nvPr/>
        </p:nvPicPr>
        <p:blipFill>
          <a:blip r:embed="rId125" cstate="print"/>
          <a:stretch>
            <a:fillRect/>
          </a:stretch>
        </p:blipFill>
        <p:spPr>
          <a:xfrm>
            <a:off x="15217731" y="5530190"/>
            <a:ext cx="98865" cy="110853"/>
          </a:xfrm>
          <a:prstGeom prst="rect">
            <a:avLst/>
          </a:prstGeom>
        </p:spPr>
      </p:pic>
      <p:pic>
        <p:nvPicPr>
          <p:cNvPr id="141" name="object 141"/>
          <p:cNvPicPr/>
          <p:nvPr/>
        </p:nvPicPr>
        <p:blipFill>
          <a:blip r:embed="rId126" cstate="print"/>
          <a:stretch>
            <a:fillRect/>
          </a:stretch>
        </p:blipFill>
        <p:spPr>
          <a:xfrm>
            <a:off x="15059697" y="6947005"/>
            <a:ext cx="99007" cy="110897"/>
          </a:xfrm>
          <a:prstGeom prst="rect">
            <a:avLst/>
          </a:prstGeom>
        </p:spPr>
      </p:pic>
      <p:pic>
        <p:nvPicPr>
          <p:cNvPr id="142" name="object 142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14908967" y="9563136"/>
            <a:ext cx="98868" cy="110640"/>
          </a:xfrm>
          <a:prstGeom prst="rect">
            <a:avLst/>
          </a:prstGeom>
        </p:spPr>
      </p:pic>
      <p:pic>
        <p:nvPicPr>
          <p:cNvPr id="143" name="object 143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15038286" y="10019527"/>
            <a:ext cx="98708" cy="110640"/>
          </a:xfrm>
          <a:prstGeom prst="rect">
            <a:avLst/>
          </a:prstGeom>
        </p:spPr>
      </p:pic>
      <p:pic>
        <p:nvPicPr>
          <p:cNvPr id="144" name="object 144"/>
          <p:cNvPicPr/>
          <p:nvPr/>
        </p:nvPicPr>
        <p:blipFill>
          <a:blip r:embed="rId127" cstate="print"/>
          <a:stretch>
            <a:fillRect/>
          </a:stretch>
        </p:blipFill>
        <p:spPr>
          <a:xfrm>
            <a:off x="14777581" y="10054365"/>
            <a:ext cx="98709" cy="110643"/>
          </a:xfrm>
          <a:prstGeom prst="rect">
            <a:avLst/>
          </a:prstGeom>
        </p:spPr>
      </p:pic>
      <p:pic>
        <p:nvPicPr>
          <p:cNvPr id="145" name="object 145"/>
          <p:cNvPicPr/>
          <p:nvPr/>
        </p:nvPicPr>
        <p:blipFill>
          <a:blip r:embed="rId128" cstate="print"/>
          <a:stretch>
            <a:fillRect/>
          </a:stretch>
        </p:blipFill>
        <p:spPr>
          <a:xfrm>
            <a:off x="15892318" y="9786911"/>
            <a:ext cx="98876" cy="110811"/>
          </a:xfrm>
          <a:prstGeom prst="rect">
            <a:avLst/>
          </a:prstGeom>
        </p:spPr>
      </p:pic>
      <p:pic>
        <p:nvPicPr>
          <p:cNvPr id="146" name="object 146"/>
          <p:cNvPicPr/>
          <p:nvPr/>
        </p:nvPicPr>
        <p:blipFill>
          <a:blip r:embed="rId129" cstate="print"/>
          <a:stretch>
            <a:fillRect/>
          </a:stretch>
        </p:blipFill>
        <p:spPr>
          <a:xfrm>
            <a:off x="16034855" y="9551630"/>
            <a:ext cx="98706" cy="110640"/>
          </a:xfrm>
          <a:prstGeom prst="rect">
            <a:avLst/>
          </a:prstGeom>
        </p:spPr>
      </p:pic>
      <p:pic>
        <p:nvPicPr>
          <p:cNvPr id="147" name="object 147"/>
          <p:cNvPicPr/>
          <p:nvPr/>
        </p:nvPicPr>
        <p:blipFill>
          <a:blip r:embed="rId130" cstate="print"/>
          <a:stretch>
            <a:fillRect/>
          </a:stretch>
        </p:blipFill>
        <p:spPr>
          <a:xfrm>
            <a:off x="15772347" y="9504781"/>
            <a:ext cx="99044" cy="110644"/>
          </a:xfrm>
          <a:prstGeom prst="rect">
            <a:avLst/>
          </a:prstGeom>
        </p:spPr>
      </p:pic>
      <p:pic>
        <p:nvPicPr>
          <p:cNvPr id="148" name="object 148"/>
          <p:cNvPicPr/>
          <p:nvPr/>
        </p:nvPicPr>
        <p:blipFill>
          <a:blip r:embed="rId131" cstate="print"/>
          <a:stretch>
            <a:fillRect/>
          </a:stretch>
        </p:blipFill>
        <p:spPr>
          <a:xfrm>
            <a:off x="16515415" y="6258165"/>
            <a:ext cx="99215" cy="110802"/>
          </a:xfrm>
          <a:prstGeom prst="rect">
            <a:avLst/>
          </a:prstGeom>
        </p:spPr>
      </p:pic>
      <p:pic>
        <p:nvPicPr>
          <p:cNvPr id="149" name="object 149"/>
          <p:cNvPicPr/>
          <p:nvPr/>
        </p:nvPicPr>
        <p:blipFill>
          <a:blip r:embed="rId132" cstate="print"/>
          <a:stretch>
            <a:fillRect/>
          </a:stretch>
        </p:blipFill>
        <p:spPr>
          <a:xfrm>
            <a:off x="16762086" y="4451096"/>
            <a:ext cx="98924" cy="110712"/>
          </a:xfrm>
          <a:prstGeom prst="rect">
            <a:avLst/>
          </a:prstGeom>
        </p:spPr>
      </p:pic>
      <p:pic>
        <p:nvPicPr>
          <p:cNvPr id="150" name="object 150"/>
          <p:cNvPicPr/>
          <p:nvPr/>
        </p:nvPicPr>
        <p:blipFill>
          <a:blip r:embed="rId133" cstate="print"/>
          <a:stretch>
            <a:fillRect/>
          </a:stretch>
        </p:blipFill>
        <p:spPr>
          <a:xfrm>
            <a:off x="16776552" y="3328847"/>
            <a:ext cx="98866" cy="110893"/>
          </a:xfrm>
          <a:prstGeom prst="rect">
            <a:avLst/>
          </a:prstGeom>
        </p:spPr>
      </p:pic>
      <p:pic>
        <p:nvPicPr>
          <p:cNvPr id="151" name="object 151"/>
          <p:cNvPicPr/>
          <p:nvPr/>
        </p:nvPicPr>
        <p:blipFill>
          <a:blip r:embed="rId134" cstate="print"/>
          <a:stretch>
            <a:fillRect/>
          </a:stretch>
        </p:blipFill>
        <p:spPr>
          <a:xfrm>
            <a:off x="17812932" y="5313697"/>
            <a:ext cx="98791" cy="110465"/>
          </a:xfrm>
          <a:prstGeom prst="rect">
            <a:avLst/>
          </a:prstGeom>
        </p:spPr>
      </p:pic>
      <p:pic>
        <p:nvPicPr>
          <p:cNvPr id="152" name="object 152"/>
          <p:cNvPicPr/>
          <p:nvPr/>
        </p:nvPicPr>
        <p:blipFill>
          <a:blip r:embed="rId135" cstate="print"/>
          <a:stretch>
            <a:fillRect/>
          </a:stretch>
        </p:blipFill>
        <p:spPr>
          <a:xfrm>
            <a:off x="6734778" y="9949853"/>
            <a:ext cx="98707" cy="110643"/>
          </a:xfrm>
          <a:prstGeom prst="rect">
            <a:avLst/>
          </a:prstGeom>
        </p:spPr>
      </p:pic>
      <p:pic>
        <p:nvPicPr>
          <p:cNvPr id="153" name="object 153"/>
          <p:cNvPicPr/>
          <p:nvPr/>
        </p:nvPicPr>
        <p:blipFill>
          <a:blip r:embed="rId136" cstate="print"/>
          <a:stretch>
            <a:fillRect/>
          </a:stretch>
        </p:blipFill>
        <p:spPr>
          <a:xfrm>
            <a:off x="4718821" y="9878819"/>
            <a:ext cx="98707" cy="110802"/>
          </a:xfrm>
          <a:prstGeom prst="rect">
            <a:avLst/>
          </a:prstGeom>
        </p:spPr>
      </p:pic>
      <p:pic>
        <p:nvPicPr>
          <p:cNvPr id="154" name="object 154"/>
          <p:cNvPicPr/>
          <p:nvPr/>
        </p:nvPicPr>
        <p:blipFill>
          <a:blip r:embed="rId137" cstate="print"/>
          <a:stretch>
            <a:fillRect/>
          </a:stretch>
        </p:blipFill>
        <p:spPr>
          <a:xfrm>
            <a:off x="4755462" y="9599775"/>
            <a:ext cx="99047" cy="111038"/>
          </a:xfrm>
          <a:prstGeom prst="rect">
            <a:avLst/>
          </a:prstGeom>
        </p:spPr>
      </p:pic>
      <p:pic>
        <p:nvPicPr>
          <p:cNvPr id="155" name="object 155"/>
          <p:cNvPicPr/>
          <p:nvPr/>
        </p:nvPicPr>
        <p:blipFill>
          <a:blip r:embed="rId138" cstate="print"/>
          <a:stretch>
            <a:fillRect/>
          </a:stretch>
        </p:blipFill>
        <p:spPr>
          <a:xfrm>
            <a:off x="4968545" y="9751137"/>
            <a:ext cx="98866" cy="110638"/>
          </a:xfrm>
          <a:prstGeom prst="rect">
            <a:avLst/>
          </a:prstGeom>
        </p:spPr>
      </p:pic>
      <p:pic>
        <p:nvPicPr>
          <p:cNvPr id="156" name="object 156"/>
          <p:cNvPicPr/>
          <p:nvPr/>
        </p:nvPicPr>
        <p:blipFill>
          <a:blip r:embed="rId139" cstate="print"/>
          <a:stretch>
            <a:fillRect/>
          </a:stretch>
        </p:blipFill>
        <p:spPr>
          <a:xfrm>
            <a:off x="6385602" y="9361923"/>
            <a:ext cx="98866" cy="110642"/>
          </a:xfrm>
          <a:prstGeom prst="rect">
            <a:avLst/>
          </a:prstGeom>
        </p:spPr>
      </p:pic>
      <p:pic>
        <p:nvPicPr>
          <p:cNvPr id="157" name="object 157"/>
          <p:cNvPicPr/>
          <p:nvPr/>
        </p:nvPicPr>
        <p:blipFill>
          <a:blip r:embed="rId140" cstate="print"/>
          <a:stretch>
            <a:fillRect/>
          </a:stretch>
        </p:blipFill>
        <p:spPr>
          <a:xfrm>
            <a:off x="11609478" y="9814889"/>
            <a:ext cx="98708" cy="110465"/>
          </a:xfrm>
          <a:prstGeom prst="rect">
            <a:avLst/>
          </a:prstGeom>
        </p:spPr>
      </p:pic>
      <p:pic>
        <p:nvPicPr>
          <p:cNvPr id="158" name="object 158"/>
          <p:cNvPicPr/>
          <p:nvPr/>
        </p:nvPicPr>
        <p:blipFill>
          <a:blip r:embed="rId141" cstate="print"/>
          <a:stretch>
            <a:fillRect/>
          </a:stretch>
        </p:blipFill>
        <p:spPr>
          <a:xfrm>
            <a:off x="10861290" y="9589911"/>
            <a:ext cx="144413" cy="131114"/>
          </a:xfrm>
          <a:prstGeom prst="rect">
            <a:avLst/>
          </a:prstGeom>
        </p:spPr>
      </p:pic>
      <p:pic>
        <p:nvPicPr>
          <p:cNvPr id="159" name="object 159"/>
          <p:cNvPicPr/>
          <p:nvPr/>
        </p:nvPicPr>
        <p:blipFill>
          <a:blip r:embed="rId142" cstate="print"/>
          <a:stretch>
            <a:fillRect/>
          </a:stretch>
        </p:blipFill>
        <p:spPr>
          <a:xfrm>
            <a:off x="9280555" y="9197253"/>
            <a:ext cx="98707" cy="110641"/>
          </a:xfrm>
          <a:prstGeom prst="rect">
            <a:avLst/>
          </a:prstGeom>
        </p:spPr>
      </p:pic>
      <p:pic>
        <p:nvPicPr>
          <p:cNvPr id="160" name="object 160"/>
          <p:cNvPicPr/>
          <p:nvPr/>
        </p:nvPicPr>
        <p:blipFill>
          <a:blip r:embed="rId143" cstate="print"/>
          <a:stretch>
            <a:fillRect/>
          </a:stretch>
        </p:blipFill>
        <p:spPr>
          <a:xfrm>
            <a:off x="9407302" y="9407477"/>
            <a:ext cx="99046" cy="110643"/>
          </a:xfrm>
          <a:prstGeom prst="rect">
            <a:avLst/>
          </a:prstGeom>
        </p:spPr>
      </p:pic>
      <p:pic>
        <p:nvPicPr>
          <p:cNvPr id="161" name="object 161"/>
          <p:cNvPicPr/>
          <p:nvPr/>
        </p:nvPicPr>
        <p:blipFill>
          <a:blip r:embed="rId144" cstate="print"/>
          <a:stretch>
            <a:fillRect/>
          </a:stretch>
        </p:blipFill>
        <p:spPr>
          <a:xfrm>
            <a:off x="9613342" y="8799469"/>
            <a:ext cx="100398" cy="111292"/>
          </a:xfrm>
          <a:prstGeom prst="rect">
            <a:avLst/>
          </a:prstGeom>
        </p:spPr>
      </p:pic>
      <p:pic>
        <p:nvPicPr>
          <p:cNvPr id="162" name="object 162"/>
          <p:cNvPicPr/>
          <p:nvPr/>
        </p:nvPicPr>
        <p:blipFill>
          <a:blip r:embed="rId145" cstate="print"/>
          <a:stretch>
            <a:fillRect/>
          </a:stretch>
        </p:blipFill>
        <p:spPr>
          <a:xfrm>
            <a:off x="10737091" y="9114459"/>
            <a:ext cx="98866" cy="110639"/>
          </a:xfrm>
          <a:prstGeom prst="rect">
            <a:avLst/>
          </a:prstGeom>
        </p:spPr>
      </p:pic>
      <p:sp>
        <p:nvSpPr>
          <p:cNvPr id="163" name="object 163"/>
          <p:cNvSpPr/>
          <p:nvPr/>
        </p:nvSpPr>
        <p:spPr>
          <a:xfrm>
            <a:off x="5149416" y="3141517"/>
            <a:ext cx="360045" cy="429259"/>
          </a:xfrm>
          <a:custGeom>
            <a:avLst/>
            <a:gdLst/>
            <a:ahLst/>
            <a:cxnLst/>
            <a:rect l="l" t="t" r="r" b="b"/>
            <a:pathLst>
              <a:path w="360045" h="429260">
                <a:moveTo>
                  <a:pt x="129910" y="428656"/>
                </a:moveTo>
                <a:lnTo>
                  <a:pt x="88000" y="423366"/>
                </a:lnTo>
                <a:lnTo>
                  <a:pt x="53673" y="403026"/>
                </a:lnTo>
                <a:lnTo>
                  <a:pt x="28833" y="363917"/>
                </a:lnTo>
                <a:lnTo>
                  <a:pt x="8897" y="307532"/>
                </a:lnTo>
                <a:lnTo>
                  <a:pt x="0" y="258805"/>
                </a:lnTo>
                <a:lnTo>
                  <a:pt x="5518" y="211880"/>
                </a:lnTo>
                <a:lnTo>
                  <a:pt x="28833" y="160901"/>
                </a:lnTo>
                <a:lnTo>
                  <a:pt x="56954" y="109602"/>
                </a:lnTo>
                <a:lnTo>
                  <a:pt x="88903" y="60594"/>
                </a:lnTo>
                <a:lnTo>
                  <a:pt x="127823" y="27993"/>
                </a:lnTo>
                <a:lnTo>
                  <a:pt x="177643" y="3157"/>
                </a:lnTo>
                <a:lnTo>
                  <a:pt x="200784" y="0"/>
                </a:lnTo>
                <a:lnTo>
                  <a:pt x="224071" y="1789"/>
                </a:lnTo>
                <a:lnTo>
                  <a:pt x="266939" y="19670"/>
                </a:lnTo>
                <a:lnTo>
                  <a:pt x="294416" y="47103"/>
                </a:lnTo>
                <a:lnTo>
                  <a:pt x="302153" y="60594"/>
                </a:lnTo>
                <a:lnTo>
                  <a:pt x="310688" y="69442"/>
                </a:lnTo>
                <a:lnTo>
                  <a:pt x="338585" y="109659"/>
                </a:lnTo>
                <a:lnTo>
                  <a:pt x="355343" y="155646"/>
                </a:lnTo>
                <a:lnTo>
                  <a:pt x="359863" y="204380"/>
                </a:lnTo>
                <a:lnTo>
                  <a:pt x="357418" y="228730"/>
                </a:lnTo>
                <a:lnTo>
                  <a:pt x="344260" y="294719"/>
                </a:lnTo>
                <a:lnTo>
                  <a:pt x="329382" y="336225"/>
                </a:lnTo>
                <a:lnTo>
                  <a:pt x="307266" y="367583"/>
                </a:lnTo>
                <a:lnTo>
                  <a:pt x="274799" y="391071"/>
                </a:lnTo>
                <a:lnTo>
                  <a:pt x="228867" y="408965"/>
                </a:lnTo>
                <a:lnTo>
                  <a:pt x="177500" y="422616"/>
                </a:lnTo>
                <a:lnTo>
                  <a:pt x="129910" y="42865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5588905" y="3245766"/>
            <a:ext cx="363220" cy="429259"/>
          </a:xfrm>
          <a:custGeom>
            <a:avLst/>
            <a:gdLst/>
            <a:ahLst/>
            <a:cxnLst/>
            <a:rect l="l" t="t" r="r" b="b"/>
            <a:pathLst>
              <a:path w="363220" h="429260">
                <a:moveTo>
                  <a:pt x="131562" y="429052"/>
                </a:moveTo>
                <a:lnTo>
                  <a:pt x="88937" y="423229"/>
                </a:lnTo>
                <a:lnTo>
                  <a:pt x="54096" y="402586"/>
                </a:lnTo>
                <a:lnTo>
                  <a:pt x="29059" y="363578"/>
                </a:lnTo>
                <a:lnTo>
                  <a:pt x="9038" y="307540"/>
                </a:lnTo>
                <a:lnTo>
                  <a:pt x="0" y="258992"/>
                </a:lnTo>
                <a:lnTo>
                  <a:pt x="5490" y="212133"/>
                </a:lnTo>
                <a:lnTo>
                  <a:pt x="29059" y="161163"/>
                </a:lnTo>
                <a:lnTo>
                  <a:pt x="75538" y="79176"/>
                </a:lnTo>
                <a:lnTo>
                  <a:pt x="100777" y="49501"/>
                </a:lnTo>
                <a:lnTo>
                  <a:pt x="143192" y="18812"/>
                </a:lnTo>
                <a:lnTo>
                  <a:pt x="179344" y="2925"/>
                </a:lnTo>
                <a:lnTo>
                  <a:pt x="202976" y="0"/>
                </a:lnTo>
                <a:lnTo>
                  <a:pt x="226692" y="2136"/>
                </a:lnTo>
                <a:lnTo>
                  <a:pt x="270136" y="20982"/>
                </a:lnTo>
                <a:lnTo>
                  <a:pt x="297717" y="49378"/>
                </a:lnTo>
                <a:lnTo>
                  <a:pt x="305382" y="63259"/>
                </a:lnTo>
                <a:lnTo>
                  <a:pt x="313795" y="72093"/>
                </a:lnTo>
                <a:lnTo>
                  <a:pt x="341336" y="112108"/>
                </a:lnTo>
                <a:lnTo>
                  <a:pt x="358002" y="157735"/>
                </a:lnTo>
                <a:lnTo>
                  <a:pt x="362734" y="206077"/>
                </a:lnTo>
                <a:lnTo>
                  <a:pt x="360508" y="230262"/>
                </a:lnTo>
                <a:lnTo>
                  <a:pt x="347431" y="296181"/>
                </a:lnTo>
                <a:lnTo>
                  <a:pt x="332437" y="337688"/>
                </a:lnTo>
                <a:lnTo>
                  <a:pt x="310235" y="369046"/>
                </a:lnTo>
                <a:lnTo>
                  <a:pt x="277797" y="392534"/>
                </a:lnTo>
                <a:lnTo>
                  <a:pt x="232096" y="410428"/>
                </a:lnTo>
                <a:lnTo>
                  <a:pt x="179955" y="423603"/>
                </a:lnTo>
                <a:lnTo>
                  <a:pt x="131562" y="42905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4815201" y="4944631"/>
            <a:ext cx="463550" cy="428625"/>
          </a:xfrm>
          <a:custGeom>
            <a:avLst/>
            <a:gdLst/>
            <a:ahLst/>
            <a:cxnLst/>
            <a:rect l="l" t="t" r="r" b="b"/>
            <a:pathLst>
              <a:path w="463550" h="428625">
                <a:moveTo>
                  <a:pt x="131303" y="428370"/>
                </a:moveTo>
                <a:lnTo>
                  <a:pt x="88764" y="422632"/>
                </a:lnTo>
                <a:lnTo>
                  <a:pt x="54038" y="401961"/>
                </a:lnTo>
                <a:lnTo>
                  <a:pt x="29059" y="362722"/>
                </a:lnTo>
                <a:lnTo>
                  <a:pt x="9038" y="306253"/>
                </a:lnTo>
                <a:lnTo>
                  <a:pt x="0" y="257385"/>
                </a:lnTo>
                <a:lnTo>
                  <a:pt x="5490" y="210432"/>
                </a:lnTo>
                <a:lnTo>
                  <a:pt x="29059" y="159706"/>
                </a:lnTo>
                <a:lnTo>
                  <a:pt x="75463" y="78244"/>
                </a:lnTo>
                <a:lnTo>
                  <a:pt x="100523" y="48634"/>
                </a:lnTo>
                <a:lnTo>
                  <a:pt x="142591" y="17955"/>
                </a:lnTo>
                <a:lnTo>
                  <a:pt x="177742" y="2875"/>
                </a:lnTo>
                <a:lnTo>
                  <a:pt x="200618" y="0"/>
                </a:lnTo>
                <a:lnTo>
                  <a:pt x="223601" y="1845"/>
                </a:lnTo>
                <a:lnTo>
                  <a:pt x="266066" y="19190"/>
                </a:lnTo>
                <a:lnTo>
                  <a:pt x="293748" y="45710"/>
                </a:lnTo>
                <a:lnTo>
                  <a:pt x="301777" y="58798"/>
                </a:lnTo>
                <a:lnTo>
                  <a:pt x="318130" y="77045"/>
                </a:lnTo>
                <a:lnTo>
                  <a:pt x="343259" y="118998"/>
                </a:lnTo>
                <a:lnTo>
                  <a:pt x="357026" y="165924"/>
                </a:lnTo>
                <a:lnTo>
                  <a:pt x="359334" y="190316"/>
                </a:lnTo>
                <a:lnTo>
                  <a:pt x="358542" y="214803"/>
                </a:lnTo>
                <a:lnTo>
                  <a:pt x="354639" y="238990"/>
                </a:lnTo>
                <a:lnTo>
                  <a:pt x="354639" y="253405"/>
                </a:lnTo>
                <a:lnTo>
                  <a:pt x="388563" y="225290"/>
                </a:lnTo>
                <a:lnTo>
                  <a:pt x="414709" y="220370"/>
                </a:lnTo>
                <a:lnTo>
                  <a:pt x="442839" y="226996"/>
                </a:lnTo>
                <a:lnTo>
                  <a:pt x="457284" y="244546"/>
                </a:lnTo>
                <a:lnTo>
                  <a:pt x="462606" y="269529"/>
                </a:lnTo>
                <a:lnTo>
                  <a:pt x="463366" y="298453"/>
                </a:lnTo>
                <a:lnTo>
                  <a:pt x="452572" y="323905"/>
                </a:lnTo>
                <a:lnTo>
                  <a:pt x="428826" y="341248"/>
                </a:lnTo>
                <a:lnTo>
                  <a:pt x="405079" y="351159"/>
                </a:lnTo>
                <a:lnTo>
                  <a:pt x="394285" y="354312"/>
                </a:lnTo>
                <a:lnTo>
                  <a:pt x="362730" y="341952"/>
                </a:lnTo>
                <a:lnTo>
                  <a:pt x="350885" y="321652"/>
                </a:lnTo>
                <a:lnTo>
                  <a:pt x="348031" y="282236"/>
                </a:lnTo>
                <a:lnTo>
                  <a:pt x="347321" y="289918"/>
                </a:lnTo>
                <a:lnTo>
                  <a:pt x="333369" y="333823"/>
                </a:lnTo>
                <a:lnTo>
                  <a:pt x="306195" y="371024"/>
                </a:lnTo>
                <a:lnTo>
                  <a:pt x="268612" y="397669"/>
                </a:lnTo>
                <a:lnTo>
                  <a:pt x="179724" y="422805"/>
                </a:lnTo>
                <a:lnTo>
                  <a:pt x="131303" y="42837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4463414" y="6889563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5" h="429895">
                <a:moveTo>
                  <a:pt x="131078" y="429719"/>
                </a:moveTo>
                <a:lnTo>
                  <a:pt x="88538" y="424160"/>
                </a:lnTo>
                <a:lnTo>
                  <a:pt x="53813" y="403637"/>
                </a:lnTo>
                <a:lnTo>
                  <a:pt x="28833" y="364461"/>
                </a:lnTo>
                <a:lnTo>
                  <a:pt x="8897" y="308076"/>
                </a:lnTo>
                <a:lnTo>
                  <a:pt x="0" y="259349"/>
                </a:lnTo>
                <a:lnTo>
                  <a:pt x="5518" y="212424"/>
                </a:lnTo>
                <a:lnTo>
                  <a:pt x="28833" y="161445"/>
                </a:lnTo>
                <a:lnTo>
                  <a:pt x="74787" y="79682"/>
                </a:lnTo>
                <a:lnTo>
                  <a:pt x="99960" y="50035"/>
                </a:lnTo>
                <a:lnTo>
                  <a:pt x="142366" y="19093"/>
                </a:lnTo>
                <a:lnTo>
                  <a:pt x="178345" y="3056"/>
                </a:lnTo>
                <a:lnTo>
                  <a:pt x="201900" y="0"/>
                </a:lnTo>
                <a:lnTo>
                  <a:pt x="225571" y="1979"/>
                </a:lnTo>
                <a:lnTo>
                  <a:pt x="269043" y="20464"/>
                </a:lnTo>
                <a:lnTo>
                  <a:pt x="296787" y="48560"/>
                </a:lnTo>
                <a:lnTo>
                  <a:pt x="304555" y="62339"/>
                </a:lnTo>
                <a:lnTo>
                  <a:pt x="313090" y="71187"/>
                </a:lnTo>
                <a:lnTo>
                  <a:pt x="340986" y="111406"/>
                </a:lnTo>
                <a:lnTo>
                  <a:pt x="357745" y="157392"/>
                </a:lnTo>
                <a:lnTo>
                  <a:pt x="362265" y="206126"/>
                </a:lnTo>
                <a:lnTo>
                  <a:pt x="359819" y="230475"/>
                </a:lnTo>
                <a:lnTo>
                  <a:pt x="346725" y="296464"/>
                </a:lnTo>
                <a:lnTo>
                  <a:pt x="331995" y="337970"/>
                </a:lnTo>
                <a:lnTo>
                  <a:pt x="310058" y="369328"/>
                </a:lnTo>
                <a:lnTo>
                  <a:pt x="277740" y="392816"/>
                </a:lnTo>
                <a:lnTo>
                  <a:pt x="231870" y="410710"/>
                </a:lnTo>
                <a:lnTo>
                  <a:pt x="179499" y="424006"/>
                </a:lnTo>
                <a:lnTo>
                  <a:pt x="131078" y="42971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11776966" y="3207133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4" h="429895">
                <a:moveTo>
                  <a:pt x="131077" y="429889"/>
                </a:moveTo>
                <a:lnTo>
                  <a:pt x="88538" y="424243"/>
                </a:lnTo>
                <a:lnTo>
                  <a:pt x="53813" y="403605"/>
                </a:lnTo>
                <a:lnTo>
                  <a:pt x="28833" y="364371"/>
                </a:lnTo>
                <a:lnTo>
                  <a:pt x="8898" y="307986"/>
                </a:lnTo>
                <a:lnTo>
                  <a:pt x="0" y="259259"/>
                </a:lnTo>
                <a:lnTo>
                  <a:pt x="5518" y="212334"/>
                </a:lnTo>
                <a:lnTo>
                  <a:pt x="28833" y="161355"/>
                </a:lnTo>
                <a:lnTo>
                  <a:pt x="67944" y="91671"/>
                </a:lnTo>
                <a:lnTo>
                  <a:pt x="79292" y="74262"/>
                </a:lnTo>
                <a:lnTo>
                  <a:pt x="79202" y="71303"/>
                </a:lnTo>
                <a:lnTo>
                  <a:pt x="81653" y="62852"/>
                </a:lnTo>
                <a:lnTo>
                  <a:pt x="87029" y="55886"/>
                </a:lnTo>
                <a:lnTo>
                  <a:pt x="94582" y="51371"/>
                </a:lnTo>
                <a:lnTo>
                  <a:pt x="100317" y="50237"/>
                </a:lnTo>
                <a:lnTo>
                  <a:pt x="120507" y="33776"/>
                </a:lnTo>
                <a:lnTo>
                  <a:pt x="142366" y="19605"/>
                </a:lnTo>
                <a:lnTo>
                  <a:pt x="196091" y="0"/>
                </a:lnTo>
                <a:lnTo>
                  <a:pt x="240581" y="6916"/>
                </a:lnTo>
                <a:lnTo>
                  <a:pt x="276510" y="30838"/>
                </a:lnTo>
                <a:lnTo>
                  <a:pt x="313091" y="71097"/>
                </a:lnTo>
                <a:lnTo>
                  <a:pt x="340986" y="111315"/>
                </a:lnTo>
                <a:lnTo>
                  <a:pt x="357743" y="157301"/>
                </a:lnTo>
                <a:lnTo>
                  <a:pt x="362265" y="206036"/>
                </a:lnTo>
                <a:lnTo>
                  <a:pt x="359820" y="230385"/>
                </a:lnTo>
                <a:lnTo>
                  <a:pt x="346725" y="296317"/>
                </a:lnTo>
                <a:lnTo>
                  <a:pt x="331996" y="337708"/>
                </a:lnTo>
                <a:lnTo>
                  <a:pt x="310059" y="368980"/>
                </a:lnTo>
                <a:lnTo>
                  <a:pt x="277741" y="392496"/>
                </a:lnTo>
                <a:lnTo>
                  <a:pt x="231871" y="410621"/>
                </a:lnTo>
                <a:lnTo>
                  <a:pt x="179499" y="424147"/>
                </a:lnTo>
                <a:lnTo>
                  <a:pt x="131077" y="42988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11315327" y="9217759"/>
            <a:ext cx="361950" cy="431800"/>
          </a:xfrm>
          <a:custGeom>
            <a:avLst/>
            <a:gdLst/>
            <a:ahLst/>
            <a:cxnLst/>
            <a:rect l="l" t="t" r="r" b="b"/>
            <a:pathLst>
              <a:path w="361950" h="431800">
                <a:moveTo>
                  <a:pt x="130176" y="431664"/>
                </a:moveTo>
                <a:lnTo>
                  <a:pt x="87637" y="426018"/>
                </a:lnTo>
                <a:lnTo>
                  <a:pt x="52911" y="405380"/>
                </a:lnTo>
                <a:lnTo>
                  <a:pt x="27932" y="366146"/>
                </a:lnTo>
                <a:lnTo>
                  <a:pt x="8334" y="309254"/>
                </a:lnTo>
                <a:lnTo>
                  <a:pt x="0" y="259683"/>
                </a:lnTo>
                <a:lnTo>
                  <a:pt x="5631" y="212589"/>
                </a:lnTo>
                <a:lnTo>
                  <a:pt x="27932" y="163130"/>
                </a:lnTo>
                <a:lnTo>
                  <a:pt x="71182" y="83244"/>
                </a:lnTo>
                <a:lnTo>
                  <a:pt x="96693" y="52480"/>
                </a:lnTo>
                <a:lnTo>
                  <a:pt x="141464" y="19576"/>
                </a:lnTo>
                <a:lnTo>
                  <a:pt x="195199" y="0"/>
                </a:lnTo>
                <a:lnTo>
                  <a:pt x="239754" y="7113"/>
                </a:lnTo>
                <a:lnTo>
                  <a:pt x="275862" y="31570"/>
                </a:lnTo>
                <a:lnTo>
                  <a:pt x="312732" y="72905"/>
                </a:lnTo>
                <a:lnTo>
                  <a:pt x="340413" y="113197"/>
                </a:lnTo>
                <a:lnTo>
                  <a:pt x="356997" y="159181"/>
                </a:lnTo>
                <a:lnTo>
                  <a:pt x="361403" y="207863"/>
                </a:lnTo>
                <a:lnTo>
                  <a:pt x="358926" y="232178"/>
                </a:lnTo>
                <a:lnTo>
                  <a:pt x="345823" y="298148"/>
                </a:lnTo>
                <a:lnTo>
                  <a:pt x="331094" y="339655"/>
                </a:lnTo>
                <a:lnTo>
                  <a:pt x="309156" y="371013"/>
                </a:lnTo>
                <a:lnTo>
                  <a:pt x="276838" y="394501"/>
                </a:lnTo>
                <a:lnTo>
                  <a:pt x="230969" y="412395"/>
                </a:lnTo>
                <a:lnTo>
                  <a:pt x="178597" y="425921"/>
                </a:lnTo>
                <a:lnTo>
                  <a:pt x="130176" y="43166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16600980" y="5201284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4" h="429895">
                <a:moveTo>
                  <a:pt x="131346" y="429861"/>
                </a:moveTo>
                <a:lnTo>
                  <a:pt x="88984" y="424215"/>
                </a:lnTo>
                <a:lnTo>
                  <a:pt x="54264" y="403577"/>
                </a:lnTo>
                <a:lnTo>
                  <a:pt x="29059" y="364344"/>
                </a:lnTo>
                <a:lnTo>
                  <a:pt x="8870" y="307958"/>
                </a:lnTo>
                <a:lnTo>
                  <a:pt x="0" y="259231"/>
                </a:lnTo>
                <a:lnTo>
                  <a:pt x="5659" y="212306"/>
                </a:lnTo>
                <a:lnTo>
                  <a:pt x="29059" y="161327"/>
                </a:lnTo>
                <a:lnTo>
                  <a:pt x="73211" y="80991"/>
                </a:lnTo>
                <a:lnTo>
                  <a:pt x="98158" y="51691"/>
                </a:lnTo>
                <a:lnTo>
                  <a:pt x="142592" y="19576"/>
                </a:lnTo>
                <a:lnTo>
                  <a:pt x="196318" y="0"/>
                </a:lnTo>
                <a:lnTo>
                  <a:pt x="240808" y="7113"/>
                </a:lnTo>
                <a:lnTo>
                  <a:pt x="276737" y="31571"/>
                </a:lnTo>
                <a:lnTo>
                  <a:pt x="304782" y="64024"/>
                </a:lnTo>
                <a:lnTo>
                  <a:pt x="313211" y="72800"/>
                </a:lnTo>
                <a:lnTo>
                  <a:pt x="340806" y="112628"/>
                </a:lnTo>
                <a:lnTo>
                  <a:pt x="357488" y="158118"/>
                </a:lnTo>
                <a:lnTo>
                  <a:pt x="362189" y="206342"/>
                </a:lnTo>
                <a:lnTo>
                  <a:pt x="359929" y="230462"/>
                </a:lnTo>
                <a:lnTo>
                  <a:pt x="346830" y="296289"/>
                </a:lnTo>
                <a:lnTo>
                  <a:pt x="331836" y="337680"/>
                </a:lnTo>
                <a:lnTo>
                  <a:pt x="309634" y="368952"/>
                </a:lnTo>
                <a:lnTo>
                  <a:pt x="277196" y="392468"/>
                </a:lnTo>
                <a:lnTo>
                  <a:pt x="231495" y="410593"/>
                </a:lnTo>
                <a:lnTo>
                  <a:pt x="179474" y="424119"/>
                </a:lnTo>
                <a:lnTo>
                  <a:pt x="131346" y="42986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2420603" y="5004090"/>
            <a:ext cx="171450" cy="259079"/>
          </a:xfrm>
          <a:custGeom>
            <a:avLst/>
            <a:gdLst/>
            <a:ahLst/>
            <a:cxnLst/>
            <a:rect l="l" t="t" r="r" b="b"/>
            <a:pathLst>
              <a:path w="171450" h="259079">
                <a:moveTo>
                  <a:pt x="128972" y="258816"/>
                </a:moveTo>
                <a:lnTo>
                  <a:pt x="91506" y="251304"/>
                </a:lnTo>
                <a:lnTo>
                  <a:pt x="57521" y="233580"/>
                </a:lnTo>
                <a:lnTo>
                  <a:pt x="27164" y="205665"/>
                </a:lnTo>
                <a:lnTo>
                  <a:pt x="11862" y="169997"/>
                </a:lnTo>
                <a:lnTo>
                  <a:pt x="10268" y="134202"/>
                </a:lnTo>
                <a:lnTo>
                  <a:pt x="4402" y="112710"/>
                </a:lnTo>
                <a:lnTo>
                  <a:pt x="0" y="89642"/>
                </a:lnTo>
                <a:lnTo>
                  <a:pt x="3425" y="57001"/>
                </a:lnTo>
                <a:lnTo>
                  <a:pt x="5075" y="49369"/>
                </a:lnTo>
                <a:lnTo>
                  <a:pt x="25477" y="17075"/>
                </a:lnTo>
                <a:lnTo>
                  <a:pt x="65208" y="573"/>
                </a:lnTo>
                <a:lnTo>
                  <a:pt x="72193" y="0"/>
                </a:lnTo>
                <a:lnTo>
                  <a:pt x="86292" y="452"/>
                </a:lnTo>
                <a:lnTo>
                  <a:pt x="125846" y="14259"/>
                </a:lnTo>
                <a:lnTo>
                  <a:pt x="155292" y="44057"/>
                </a:lnTo>
                <a:lnTo>
                  <a:pt x="171209" y="126797"/>
                </a:lnTo>
                <a:lnTo>
                  <a:pt x="168018" y="186062"/>
                </a:lnTo>
                <a:lnTo>
                  <a:pt x="154915" y="236207"/>
                </a:lnTo>
                <a:lnTo>
                  <a:pt x="128972" y="2588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2723282" y="4885634"/>
            <a:ext cx="172085" cy="257810"/>
          </a:xfrm>
          <a:custGeom>
            <a:avLst/>
            <a:gdLst/>
            <a:ahLst/>
            <a:cxnLst/>
            <a:rect l="l" t="t" r="r" b="b"/>
            <a:pathLst>
              <a:path w="172085" h="257810">
                <a:moveTo>
                  <a:pt x="129047" y="257744"/>
                </a:moveTo>
                <a:lnTo>
                  <a:pt x="91316" y="250236"/>
                </a:lnTo>
                <a:lnTo>
                  <a:pt x="52007" y="227412"/>
                </a:lnTo>
                <a:lnTo>
                  <a:pt x="21934" y="195578"/>
                </a:lnTo>
                <a:lnTo>
                  <a:pt x="10343" y="131882"/>
                </a:lnTo>
                <a:lnTo>
                  <a:pt x="4326" y="110212"/>
                </a:lnTo>
                <a:lnTo>
                  <a:pt x="0" y="87979"/>
                </a:lnTo>
                <a:lnTo>
                  <a:pt x="3500" y="57131"/>
                </a:lnTo>
                <a:lnTo>
                  <a:pt x="5803" y="47977"/>
                </a:lnTo>
                <a:lnTo>
                  <a:pt x="30502" y="14063"/>
                </a:lnTo>
                <a:lnTo>
                  <a:pt x="70032" y="0"/>
                </a:lnTo>
                <a:lnTo>
                  <a:pt x="84182" y="818"/>
                </a:lnTo>
                <a:lnTo>
                  <a:pt x="122985" y="14037"/>
                </a:lnTo>
                <a:lnTo>
                  <a:pt x="154349" y="43974"/>
                </a:lnTo>
                <a:lnTo>
                  <a:pt x="171538" y="126570"/>
                </a:lnTo>
                <a:lnTo>
                  <a:pt x="168168" y="185442"/>
                </a:lnTo>
                <a:lnTo>
                  <a:pt x="154999" y="235417"/>
                </a:lnTo>
                <a:lnTo>
                  <a:pt x="129047" y="25774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13568440" y="7898896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372" y="257289"/>
                </a:moveTo>
                <a:lnTo>
                  <a:pt x="90641" y="250063"/>
                </a:lnTo>
                <a:lnTo>
                  <a:pt x="51332" y="227858"/>
                </a:lnTo>
                <a:lnTo>
                  <a:pt x="21259" y="196644"/>
                </a:lnTo>
                <a:lnTo>
                  <a:pt x="10268" y="134562"/>
                </a:lnTo>
                <a:lnTo>
                  <a:pt x="4402" y="113211"/>
                </a:lnTo>
                <a:lnTo>
                  <a:pt x="0" y="90171"/>
                </a:lnTo>
                <a:lnTo>
                  <a:pt x="3425" y="57276"/>
                </a:lnTo>
                <a:lnTo>
                  <a:pt x="5657" y="48081"/>
                </a:lnTo>
                <a:lnTo>
                  <a:pt x="30272" y="13993"/>
                </a:lnTo>
                <a:lnTo>
                  <a:pt x="69925" y="0"/>
                </a:lnTo>
                <a:lnTo>
                  <a:pt x="79419" y="297"/>
                </a:lnTo>
                <a:lnTo>
                  <a:pt x="116297" y="10576"/>
                </a:lnTo>
                <a:lnTo>
                  <a:pt x="149667" y="37836"/>
                </a:lnTo>
                <a:lnTo>
                  <a:pt x="167417" y="77098"/>
                </a:lnTo>
                <a:lnTo>
                  <a:pt x="171200" y="125778"/>
                </a:lnTo>
                <a:lnTo>
                  <a:pt x="167943" y="184537"/>
                </a:lnTo>
                <a:lnTo>
                  <a:pt x="154662" y="234625"/>
                </a:lnTo>
                <a:lnTo>
                  <a:pt x="128372" y="25728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14668672" y="4847223"/>
            <a:ext cx="176530" cy="259715"/>
          </a:xfrm>
          <a:custGeom>
            <a:avLst/>
            <a:gdLst/>
            <a:ahLst/>
            <a:cxnLst/>
            <a:rect l="l" t="t" r="r" b="b"/>
            <a:pathLst>
              <a:path w="176530" h="259714">
                <a:moveTo>
                  <a:pt x="128626" y="259515"/>
                </a:moveTo>
                <a:lnTo>
                  <a:pt x="90894" y="253021"/>
                </a:lnTo>
                <a:lnTo>
                  <a:pt x="51585" y="230083"/>
                </a:lnTo>
                <a:lnTo>
                  <a:pt x="21512" y="197686"/>
                </a:lnTo>
                <a:lnTo>
                  <a:pt x="10512" y="134900"/>
                </a:lnTo>
                <a:lnTo>
                  <a:pt x="4580" y="113409"/>
                </a:lnTo>
                <a:lnTo>
                  <a:pt x="0" y="90340"/>
                </a:lnTo>
                <a:lnTo>
                  <a:pt x="3078" y="57699"/>
                </a:lnTo>
                <a:lnTo>
                  <a:pt x="5316" y="48489"/>
                </a:lnTo>
                <a:lnTo>
                  <a:pt x="29893" y="14277"/>
                </a:lnTo>
                <a:lnTo>
                  <a:pt x="69527" y="0"/>
                </a:lnTo>
                <a:lnTo>
                  <a:pt x="83738" y="789"/>
                </a:lnTo>
                <a:lnTo>
                  <a:pt x="122370" y="14279"/>
                </a:lnTo>
                <a:lnTo>
                  <a:pt x="153663" y="44147"/>
                </a:lnTo>
                <a:lnTo>
                  <a:pt x="169727" y="96088"/>
                </a:lnTo>
                <a:lnTo>
                  <a:pt x="171229" y="133328"/>
                </a:lnTo>
                <a:lnTo>
                  <a:pt x="170675" y="152000"/>
                </a:lnTo>
                <a:lnTo>
                  <a:pt x="173678" y="154403"/>
                </a:lnTo>
                <a:lnTo>
                  <a:pt x="173678" y="159809"/>
                </a:lnTo>
                <a:lnTo>
                  <a:pt x="176203" y="170996"/>
                </a:lnTo>
                <a:lnTo>
                  <a:pt x="176306" y="180381"/>
                </a:lnTo>
                <a:lnTo>
                  <a:pt x="173594" y="186838"/>
                </a:lnTo>
                <a:lnTo>
                  <a:pt x="167671" y="189241"/>
                </a:lnTo>
                <a:lnTo>
                  <a:pt x="162331" y="215931"/>
                </a:lnTo>
                <a:lnTo>
                  <a:pt x="154230" y="238343"/>
                </a:lnTo>
                <a:lnTo>
                  <a:pt x="143089" y="253772"/>
                </a:lnTo>
                <a:lnTo>
                  <a:pt x="128626" y="2595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17355011" y="9774269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7" y="257713"/>
                </a:moveTo>
                <a:lnTo>
                  <a:pt x="90896" y="249219"/>
                </a:lnTo>
                <a:lnTo>
                  <a:pt x="51587" y="227155"/>
                </a:lnTo>
                <a:lnTo>
                  <a:pt x="21514" y="196644"/>
                </a:lnTo>
                <a:lnTo>
                  <a:pt x="10512" y="134900"/>
                </a:lnTo>
                <a:lnTo>
                  <a:pt x="4580" y="113409"/>
                </a:lnTo>
                <a:lnTo>
                  <a:pt x="0" y="90341"/>
                </a:lnTo>
                <a:lnTo>
                  <a:pt x="3078" y="57700"/>
                </a:lnTo>
                <a:lnTo>
                  <a:pt x="5317" y="48489"/>
                </a:lnTo>
                <a:lnTo>
                  <a:pt x="29892" y="14277"/>
                </a:lnTo>
                <a:lnTo>
                  <a:pt x="69528" y="0"/>
                </a:lnTo>
                <a:lnTo>
                  <a:pt x="83739" y="789"/>
                </a:lnTo>
                <a:lnTo>
                  <a:pt x="122495" y="14099"/>
                </a:lnTo>
                <a:lnTo>
                  <a:pt x="153835" y="44011"/>
                </a:lnTo>
                <a:lnTo>
                  <a:pt x="171371" y="126454"/>
                </a:lnTo>
                <a:lnTo>
                  <a:pt x="167973" y="185186"/>
                </a:lnTo>
                <a:lnTo>
                  <a:pt x="154663" y="235133"/>
                </a:lnTo>
                <a:lnTo>
                  <a:pt x="128627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18154465" y="4976635"/>
            <a:ext cx="133985" cy="259715"/>
          </a:xfrm>
          <a:custGeom>
            <a:avLst/>
            <a:gdLst/>
            <a:ahLst/>
            <a:cxnLst/>
            <a:rect l="l" t="t" r="r" b="b"/>
            <a:pathLst>
              <a:path w="133984" h="259714">
                <a:moveTo>
                  <a:pt x="128712" y="259240"/>
                </a:moveTo>
                <a:lnTo>
                  <a:pt x="91064" y="251986"/>
                </a:lnTo>
                <a:lnTo>
                  <a:pt x="51896" y="229133"/>
                </a:lnTo>
                <a:lnTo>
                  <a:pt x="21852" y="197159"/>
                </a:lnTo>
                <a:lnTo>
                  <a:pt x="10343" y="134626"/>
                </a:lnTo>
                <a:lnTo>
                  <a:pt x="4439" y="113135"/>
                </a:lnTo>
                <a:lnTo>
                  <a:pt x="0" y="90066"/>
                </a:lnTo>
                <a:lnTo>
                  <a:pt x="3163" y="57425"/>
                </a:lnTo>
                <a:lnTo>
                  <a:pt x="5322" y="48188"/>
                </a:lnTo>
                <a:lnTo>
                  <a:pt x="29853" y="13919"/>
                </a:lnTo>
                <a:lnTo>
                  <a:pt x="69631" y="0"/>
                </a:lnTo>
                <a:lnTo>
                  <a:pt x="79149" y="362"/>
                </a:lnTo>
                <a:lnTo>
                  <a:pt x="116105" y="10768"/>
                </a:lnTo>
                <a:lnTo>
                  <a:pt x="133535" y="21783"/>
                </a:lnTo>
                <a:lnTo>
                  <a:pt x="133535" y="255054"/>
                </a:lnTo>
                <a:lnTo>
                  <a:pt x="128712" y="25924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16271346" y="4179280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4">
                <a:moveTo>
                  <a:pt x="131630" y="259548"/>
                </a:moveTo>
                <a:lnTo>
                  <a:pt x="92162" y="252377"/>
                </a:lnTo>
                <a:lnTo>
                  <a:pt x="51962" y="229666"/>
                </a:lnTo>
                <a:lnTo>
                  <a:pt x="21561" y="197719"/>
                </a:lnTo>
                <a:lnTo>
                  <a:pt x="10513" y="134671"/>
                </a:lnTo>
                <a:lnTo>
                  <a:pt x="4580" y="113142"/>
                </a:lnTo>
                <a:lnTo>
                  <a:pt x="0" y="90036"/>
                </a:lnTo>
                <a:lnTo>
                  <a:pt x="3078" y="57132"/>
                </a:lnTo>
                <a:lnTo>
                  <a:pt x="5381" y="47979"/>
                </a:lnTo>
                <a:lnTo>
                  <a:pt x="30080" y="14064"/>
                </a:lnTo>
                <a:lnTo>
                  <a:pt x="69609" y="0"/>
                </a:lnTo>
                <a:lnTo>
                  <a:pt x="83759" y="819"/>
                </a:lnTo>
                <a:lnTo>
                  <a:pt x="122501" y="14134"/>
                </a:lnTo>
                <a:lnTo>
                  <a:pt x="153840" y="44045"/>
                </a:lnTo>
                <a:lnTo>
                  <a:pt x="172009" y="127529"/>
                </a:lnTo>
                <a:lnTo>
                  <a:pt x="170376" y="186795"/>
                </a:lnTo>
                <a:lnTo>
                  <a:pt x="158380" y="236939"/>
                </a:lnTo>
                <a:lnTo>
                  <a:pt x="131630" y="2595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14731147" y="7796953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19" h="259715">
                <a:moveTo>
                  <a:pt x="131628" y="259526"/>
                </a:moveTo>
                <a:lnTo>
                  <a:pt x="92160" y="252271"/>
                </a:lnTo>
                <a:lnTo>
                  <a:pt x="51960" y="229418"/>
                </a:lnTo>
                <a:lnTo>
                  <a:pt x="21559" y="197444"/>
                </a:lnTo>
                <a:lnTo>
                  <a:pt x="10512" y="134912"/>
                </a:lnTo>
                <a:lnTo>
                  <a:pt x="4580" y="113420"/>
                </a:lnTo>
                <a:lnTo>
                  <a:pt x="0" y="90352"/>
                </a:lnTo>
                <a:lnTo>
                  <a:pt x="3078" y="57711"/>
                </a:lnTo>
                <a:lnTo>
                  <a:pt x="5384" y="48479"/>
                </a:lnTo>
                <a:lnTo>
                  <a:pt x="30227" y="14250"/>
                </a:lnTo>
                <a:lnTo>
                  <a:pt x="70053" y="0"/>
                </a:lnTo>
                <a:lnTo>
                  <a:pt x="84319" y="798"/>
                </a:lnTo>
                <a:lnTo>
                  <a:pt x="123005" y="14064"/>
                </a:lnTo>
                <a:lnTo>
                  <a:pt x="154141" y="44008"/>
                </a:lnTo>
                <a:lnTo>
                  <a:pt x="172259" y="128774"/>
                </a:lnTo>
                <a:lnTo>
                  <a:pt x="170598" y="187899"/>
                </a:lnTo>
                <a:lnTo>
                  <a:pt x="158462" y="237339"/>
                </a:lnTo>
                <a:lnTo>
                  <a:pt x="131628" y="25952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8" name="object 178"/>
          <p:cNvPicPr/>
          <p:nvPr/>
        </p:nvPicPr>
        <p:blipFill>
          <a:blip r:embed="rId146" cstate="print"/>
          <a:stretch>
            <a:fillRect/>
          </a:stretch>
        </p:blipFill>
        <p:spPr>
          <a:xfrm>
            <a:off x="12117405" y="10130870"/>
            <a:ext cx="171200" cy="156128"/>
          </a:xfrm>
          <a:prstGeom prst="rect">
            <a:avLst/>
          </a:prstGeom>
        </p:spPr>
      </p:pic>
      <p:sp>
        <p:nvSpPr>
          <p:cNvPr id="179" name="object 179"/>
          <p:cNvSpPr/>
          <p:nvPr/>
        </p:nvSpPr>
        <p:spPr>
          <a:xfrm>
            <a:off x="5530102" y="4631560"/>
            <a:ext cx="174625" cy="259715"/>
          </a:xfrm>
          <a:custGeom>
            <a:avLst/>
            <a:gdLst/>
            <a:ahLst/>
            <a:cxnLst/>
            <a:rect l="l" t="t" r="r" b="b"/>
            <a:pathLst>
              <a:path w="174625" h="259714">
                <a:moveTo>
                  <a:pt x="131713" y="259548"/>
                </a:moveTo>
                <a:lnTo>
                  <a:pt x="92329" y="252378"/>
                </a:lnTo>
                <a:lnTo>
                  <a:pt x="52270" y="229666"/>
                </a:lnTo>
                <a:lnTo>
                  <a:pt x="21897" y="197720"/>
                </a:lnTo>
                <a:lnTo>
                  <a:pt x="10343" y="134672"/>
                </a:lnTo>
                <a:lnTo>
                  <a:pt x="4439" y="113143"/>
                </a:lnTo>
                <a:lnTo>
                  <a:pt x="0" y="90037"/>
                </a:lnTo>
                <a:lnTo>
                  <a:pt x="3163" y="57133"/>
                </a:lnTo>
                <a:lnTo>
                  <a:pt x="5465" y="47980"/>
                </a:lnTo>
                <a:lnTo>
                  <a:pt x="30163" y="14065"/>
                </a:lnTo>
                <a:lnTo>
                  <a:pt x="69693" y="0"/>
                </a:lnTo>
                <a:lnTo>
                  <a:pt x="79166" y="234"/>
                </a:lnTo>
                <a:lnTo>
                  <a:pt x="88462" y="1875"/>
                </a:lnTo>
                <a:lnTo>
                  <a:pt x="95933" y="3123"/>
                </a:lnTo>
                <a:lnTo>
                  <a:pt x="136494" y="22267"/>
                </a:lnTo>
                <a:lnTo>
                  <a:pt x="163990" y="57815"/>
                </a:lnTo>
                <a:lnTo>
                  <a:pt x="174625" y="128290"/>
                </a:lnTo>
                <a:lnTo>
                  <a:pt x="171960" y="187021"/>
                </a:lnTo>
                <a:lnTo>
                  <a:pt x="158932" y="236968"/>
                </a:lnTo>
                <a:lnTo>
                  <a:pt x="131713" y="2595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5444803" y="4959217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709" y="257439"/>
                </a:moveTo>
                <a:lnTo>
                  <a:pt x="91062" y="250466"/>
                </a:lnTo>
                <a:lnTo>
                  <a:pt x="51894" y="228233"/>
                </a:lnTo>
                <a:lnTo>
                  <a:pt x="21850" y="196878"/>
                </a:lnTo>
                <a:lnTo>
                  <a:pt x="10343" y="134711"/>
                </a:lnTo>
                <a:lnTo>
                  <a:pt x="4439" y="113360"/>
                </a:lnTo>
                <a:lnTo>
                  <a:pt x="0" y="90320"/>
                </a:lnTo>
                <a:lnTo>
                  <a:pt x="3163" y="57426"/>
                </a:lnTo>
                <a:lnTo>
                  <a:pt x="5321" y="48188"/>
                </a:lnTo>
                <a:lnTo>
                  <a:pt x="29850" y="13919"/>
                </a:lnTo>
                <a:lnTo>
                  <a:pt x="69630" y="0"/>
                </a:lnTo>
                <a:lnTo>
                  <a:pt x="79148" y="362"/>
                </a:lnTo>
                <a:lnTo>
                  <a:pt x="116104" y="10771"/>
                </a:lnTo>
                <a:lnTo>
                  <a:pt x="149655" y="38007"/>
                </a:lnTo>
                <a:lnTo>
                  <a:pt x="167755" y="77247"/>
                </a:lnTo>
                <a:lnTo>
                  <a:pt x="171199" y="126265"/>
                </a:lnTo>
                <a:lnTo>
                  <a:pt x="167830" y="185137"/>
                </a:lnTo>
                <a:lnTo>
                  <a:pt x="154661" y="235112"/>
                </a:lnTo>
                <a:lnTo>
                  <a:pt x="128709" y="25743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2536201" y="6530816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09" y="257713"/>
                </a:moveTo>
                <a:lnTo>
                  <a:pt x="91062" y="249219"/>
                </a:lnTo>
                <a:lnTo>
                  <a:pt x="51894" y="227155"/>
                </a:lnTo>
                <a:lnTo>
                  <a:pt x="21850" y="196645"/>
                </a:lnTo>
                <a:lnTo>
                  <a:pt x="10343" y="134901"/>
                </a:lnTo>
                <a:lnTo>
                  <a:pt x="4439" y="113409"/>
                </a:lnTo>
                <a:lnTo>
                  <a:pt x="0" y="90341"/>
                </a:lnTo>
                <a:lnTo>
                  <a:pt x="3163" y="57700"/>
                </a:lnTo>
                <a:lnTo>
                  <a:pt x="5400" y="48490"/>
                </a:lnTo>
                <a:lnTo>
                  <a:pt x="29978" y="14278"/>
                </a:lnTo>
                <a:lnTo>
                  <a:pt x="69611" y="0"/>
                </a:lnTo>
                <a:lnTo>
                  <a:pt x="83822" y="789"/>
                </a:lnTo>
                <a:lnTo>
                  <a:pt x="122454" y="14279"/>
                </a:lnTo>
                <a:lnTo>
                  <a:pt x="153747" y="44147"/>
                </a:lnTo>
                <a:lnTo>
                  <a:pt x="171200" y="126454"/>
                </a:lnTo>
                <a:lnTo>
                  <a:pt x="167830" y="185186"/>
                </a:lnTo>
                <a:lnTo>
                  <a:pt x="154661" y="235133"/>
                </a:lnTo>
                <a:lnTo>
                  <a:pt x="128709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8889915" y="3593090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5" y="259514"/>
                </a:moveTo>
                <a:lnTo>
                  <a:pt x="90893" y="252259"/>
                </a:lnTo>
                <a:lnTo>
                  <a:pt x="51585" y="229407"/>
                </a:lnTo>
                <a:lnTo>
                  <a:pt x="21512" y="197432"/>
                </a:lnTo>
                <a:lnTo>
                  <a:pt x="10512" y="134900"/>
                </a:lnTo>
                <a:lnTo>
                  <a:pt x="4580" y="113408"/>
                </a:lnTo>
                <a:lnTo>
                  <a:pt x="0" y="90340"/>
                </a:lnTo>
                <a:lnTo>
                  <a:pt x="3078" y="57699"/>
                </a:lnTo>
                <a:lnTo>
                  <a:pt x="5315" y="48488"/>
                </a:lnTo>
                <a:lnTo>
                  <a:pt x="29894" y="14278"/>
                </a:lnTo>
                <a:lnTo>
                  <a:pt x="69527" y="0"/>
                </a:lnTo>
                <a:lnTo>
                  <a:pt x="83737" y="789"/>
                </a:lnTo>
                <a:lnTo>
                  <a:pt x="122563" y="14008"/>
                </a:lnTo>
                <a:lnTo>
                  <a:pt x="153927" y="43942"/>
                </a:lnTo>
                <a:lnTo>
                  <a:pt x="171115" y="128509"/>
                </a:lnTo>
                <a:lnTo>
                  <a:pt x="167745" y="187662"/>
                </a:lnTo>
                <a:lnTo>
                  <a:pt x="154577" y="237243"/>
                </a:lnTo>
                <a:lnTo>
                  <a:pt x="128625" y="25951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4721294" y="7740822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79">
                <a:moveTo>
                  <a:pt x="131375" y="258596"/>
                </a:moveTo>
                <a:lnTo>
                  <a:pt x="91907" y="251342"/>
                </a:lnTo>
                <a:lnTo>
                  <a:pt x="51707" y="228489"/>
                </a:lnTo>
                <a:lnTo>
                  <a:pt x="21305" y="196515"/>
                </a:lnTo>
                <a:lnTo>
                  <a:pt x="10268" y="133982"/>
                </a:lnTo>
                <a:lnTo>
                  <a:pt x="4401" y="112491"/>
                </a:lnTo>
                <a:lnTo>
                  <a:pt x="0" y="89423"/>
                </a:lnTo>
                <a:lnTo>
                  <a:pt x="3425" y="56782"/>
                </a:lnTo>
                <a:lnTo>
                  <a:pt x="5851" y="47422"/>
                </a:lnTo>
                <a:lnTo>
                  <a:pt x="31707" y="13129"/>
                </a:lnTo>
                <a:lnTo>
                  <a:pt x="72601" y="0"/>
                </a:lnTo>
                <a:lnTo>
                  <a:pt x="82289" y="628"/>
                </a:lnTo>
                <a:lnTo>
                  <a:pt x="119244" y="11625"/>
                </a:lnTo>
                <a:lnTo>
                  <a:pt x="152534" y="39114"/>
                </a:lnTo>
                <a:lnTo>
                  <a:pt x="170421" y="78405"/>
                </a:lnTo>
                <a:lnTo>
                  <a:pt x="174541" y="127338"/>
                </a:lnTo>
                <a:lnTo>
                  <a:pt x="171847" y="186069"/>
                </a:lnTo>
                <a:lnTo>
                  <a:pt x="158679" y="236016"/>
                </a:lnTo>
                <a:lnTo>
                  <a:pt x="131375" y="25859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5261072" y="7579954"/>
            <a:ext cx="173355" cy="259715"/>
          </a:xfrm>
          <a:custGeom>
            <a:avLst/>
            <a:gdLst/>
            <a:ahLst/>
            <a:cxnLst/>
            <a:rect l="l" t="t" r="r" b="b"/>
            <a:pathLst>
              <a:path w="173354" h="259715">
                <a:moveTo>
                  <a:pt x="131628" y="259094"/>
                </a:moveTo>
                <a:lnTo>
                  <a:pt x="92160" y="251839"/>
                </a:lnTo>
                <a:lnTo>
                  <a:pt x="51960" y="228987"/>
                </a:lnTo>
                <a:lnTo>
                  <a:pt x="21559" y="197012"/>
                </a:lnTo>
                <a:lnTo>
                  <a:pt x="10512" y="134564"/>
                </a:lnTo>
                <a:lnTo>
                  <a:pt x="4580" y="113213"/>
                </a:lnTo>
                <a:lnTo>
                  <a:pt x="0" y="90173"/>
                </a:lnTo>
                <a:lnTo>
                  <a:pt x="3078" y="57279"/>
                </a:lnTo>
                <a:lnTo>
                  <a:pt x="5309" y="48083"/>
                </a:lnTo>
                <a:lnTo>
                  <a:pt x="29924" y="13994"/>
                </a:lnTo>
                <a:lnTo>
                  <a:pt x="69576" y="0"/>
                </a:lnTo>
                <a:lnTo>
                  <a:pt x="79071" y="297"/>
                </a:lnTo>
                <a:lnTo>
                  <a:pt x="116125" y="10454"/>
                </a:lnTo>
                <a:lnTo>
                  <a:pt x="149761" y="37697"/>
                </a:lnTo>
                <a:lnTo>
                  <a:pt x="167670" y="77101"/>
                </a:lnTo>
                <a:lnTo>
                  <a:pt x="172767" y="127075"/>
                </a:lnTo>
                <a:lnTo>
                  <a:pt x="171049" y="186342"/>
                </a:lnTo>
                <a:lnTo>
                  <a:pt x="158632" y="236486"/>
                </a:lnTo>
                <a:lnTo>
                  <a:pt x="131628" y="25909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520894" y="10234958"/>
            <a:ext cx="154305" cy="52069"/>
          </a:xfrm>
          <a:custGeom>
            <a:avLst/>
            <a:gdLst/>
            <a:ahLst/>
            <a:cxnLst/>
            <a:rect l="l" t="t" r="r" b="b"/>
            <a:pathLst>
              <a:path w="154304" h="52070">
                <a:moveTo>
                  <a:pt x="154042" y="52041"/>
                </a:moveTo>
                <a:lnTo>
                  <a:pt x="0" y="52041"/>
                </a:lnTo>
                <a:lnTo>
                  <a:pt x="1053" y="48490"/>
                </a:lnTo>
                <a:lnTo>
                  <a:pt x="25631" y="14279"/>
                </a:lnTo>
                <a:lnTo>
                  <a:pt x="65265" y="0"/>
                </a:lnTo>
                <a:lnTo>
                  <a:pt x="74778" y="212"/>
                </a:lnTo>
                <a:lnTo>
                  <a:pt x="111705" y="10783"/>
                </a:lnTo>
                <a:lnTo>
                  <a:pt x="145177" y="38251"/>
                </a:lnTo>
                <a:lnTo>
                  <a:pt x="154042" y="5204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13557288" y="6271761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0" y="257291"/>
                </a:moveTo>
                <a:lnTo>
                  <a:pt x="91063" y="250065"/>
                </a:lnTo>
                <a:lnTo>
                  <a:pt x="51895" y="227860"/>
                </a:lnTo>
                <a:lnTo>
                  <a:pt x="21850" y="196645"/>
                </a:lnTo>
                <a:lnTo>
                  <a:pt x="10343" y="134564"/>
                </a:lnTo>
                <a:lnTo>
                  <a:pt x="4439" y="113213"/>
                </a:lnTo>
                <a:lnTo>
                  <a:pt x="0" y="90172"/>
                </a:lnTo>
                <a:lnTo>
                  <a:pt x="3162" y="57278"/>
                </a:lnTo>
                <a:lnTo>
                  <a:pt x="5393" y="48082"/>
                </a:lnTo>
                <a:lnTo>
                  <a:pt x="30009" y="13993"/>
                </a:lnTo>
                <a:lnTo>
                  <a:pt x="69662" y="0"/>
                </a:lnTo>
                <a:lnTo>
                  <a:pt x="79156" y="297"/>
                </a:lnTo>
                <a:lnTo>
                  <a:pt x="116103" y="10622"/>
                </a:lnTo>
                <a:lnTo>
                  <a:pt x="149655" y="37859"/>
                </a:lnTo>
                <a:lnTo>
                  <a:pt x="167756" y="77099"/>
                </a:lnTo>
                <a:lnTo>
                  <a:pt x="171200" y="125779"/>
                </a:lnTo>
                <a:lnTo>
                  <a:pt x="167831" y="184539"/>
                </a:lnTo>
                <a:lnTo>
                  <a:pt x="154662" y="234627"/>
                </a:lnTo>
                <a:lnTo>
                  <a:pt x="128710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9590935" y="9418512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5" y="257291"/>
                </a:moveTo>
                <a:lnTo>
                  <a:pt x="90894" y="250242"/>
                </a:lnTo>
                <a:lnTo>
                  <a:pt x="51585" y="228384"/>
                </a:lnTo>
                <a:lnTo>
                  <a:pt x="21512" y="197404"/>
                </a:lnTo>
                <a:lnTo>
                  <a:pt x="10512" y="134816"/>
                </a:lnTo>
                <a:lnTo>
                  <a:pt x="4580" y="113287"/>
                </a:lnTo>
                <a:lnTo>
                  <a:pt x="0" y="90181"/>
                </a:lnTo>
                <a:lnTo>
                  <a:pt x="3078" y="57278"/>
                </a:lnTo>
                <a:lnTo>
                  <a:pt x="5311" y="48081"/>
                </a:lnTo>
                <a:lnTo>
                  <a:pt x="29925" y="13994"/>
                </a:lnTo>
                <a:lnTo>
                  <a:pt x="69578" y="0"/>
                </a:lnTo>
                <a:lnTo>
                  <a:pt x="79072" y="297"/>
                </a:lnTo>
                <a:lnTo>
                  <a:pt x="116021" y="10622"/>
                </a:lnTo>
                <a:lnTo>
                  <a:pt x="149572" y="37860"/>
                </a:lnTo>
                <a:lnTo>
                  <a:pt x="167671" y="77099"/>
                </a:lnTo>
                <a:lnTo>
                  <a:pt x="171116" y="126032"/>
                </a:lnTo>
                <a:lnTo>
                  <a:pt x="167746" y="184763"/>
                </a:lnTo>
                <a:lnTo>
                  <a:pt x="154578" y="234710"/>
                </a:lnTo>
                <a:lnTo>
                  <a:pt x="128625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15975198" y="8332734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7" y="257713"/>
                </a:moveTo>
                <a:lnTo>
                  <a:pt x="90896" y="250486"/>
                </a:lnTo>
                <a:lnTo>
                  <a:pt x="51587" y="228281"/>
                </a:lnTo>
                <a:lnTo>
                  <a:pt x="21514" y="197067"/>
                </a:lnTo>
                <a:lnTo>
                  <a:pt x="10512" y="134901"/>
                </a:lnTo>
                <a:lnTo>
                  <a:pt x="4580" y="113409"/>
                </a:lnTo>
                <a:lnTo>
                  <a:pt x="0" y="90341"/>
                </a:lnTo>
                <a:lnTo>
                  <a:pt x="3078" y="57700"/>
                </a:lnTo>
                <a:lnTo>
                  <a:pt x="5315" y="48489"/>
                </a:lnTo>
                <a:lnTo>
                  <a:pt x="29896" y="14278"/>
                </a:lnTo>
                <a:lnTo>
                  <a:pt x="69526" y="0"/>
                </a:lnTo>
                <a:lnTo>
                  <a:pt x="83739" y="789"/>
                </a:lnTo>
                <a:lnTo>
                  <a:pt x="122499" y="14100"/>
                </a:lnTo>
                <a:lnTo>
                  <a:pt x="153840" y="44013"/>
                </a:lnTo>
                <a:lnTo>
                  <a:pt x="171455" y="126454"/>
                </a:lnTo>
                <a:lnTo>
                  <a:pt x="168198" y="185186"/>
                </a:lnTo>
                <a:lnTo>
                  <a:pt x="154917" y="235133"/>
                </a:lnTo>
                <a:lnTo>
                  <a:pt x="128627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12818415" y="9806102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9" y="257713"/>
                </a:moveTo>
                <a:lnTo>
                  <a:pt x="90893" y="250740"/>
                </a:lnTo>
                <a:lnTo>
                  <a:pt x="51378" y="228507"/>
                </a:lnTo>
                <a:lnTo>
                  <a:pt x="21099" y="197152"/>
                </a:lnTo>
                <a:lnTo>
                  <a:pt x="10099" y="134901"/>
                </a:lnTo>
                <a:lnTo>
                  <a:pt x="4374" y="113410"/>
                </a:lnTo>
                <a:lnTo>
                  <a:pt x="0" y="90341"/>
                </a:lnTo>
                <a:lnTo>
                  <a:pt x="3172" y="57700"/>
                </a:lnTo>
                <a:lnTo>
                  <a:pt x="5408" y="48490"/>
                </a:lnTo>
                <a:lnTo>
                  <a:pt x="29986" y="14278"/>
                </a:lnTo>
                <a:lnTo>
                  <a:pt x="69619" y="0"/>
                </a:lnTo>
                <a:lnTo>
                  <a:pt x="83832" y="789"/>
                </a:lnTo>
                <a:lnTo>
                  <a:pt x="122591" y="14099"/>
                </a:lnTo>
                <a:lnTo>
                  <a:pt x="153932" y="44012"/>
                </a:lnTo>
                <a:lnTo>
                  <a:pt x="171209" y="126454"/>
                </a:lnTo>
                <a:lnTo>
                  <a:pt x="167840" y="185186"/>
                </a:lnTo>
                <a:lnTo>
                  <a:pt x="154672" y="235133"/>
                </a:lnTo>
                <a:lnTo>
                  <a:pt x="128719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9838006" y="9198295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53" y="167915"/>
                </a:moveTo>
                <a:lnTo>
                  <a:pt x="43140" y="159318"/>
                </a:lnTo>
                <a:lnTo>
                  <a:pt x="10933" y="132375"/>
                </a:lnTo>
                <a:lnTo>
                  <a:pt x="0" y="91835"/>
                </a:lnTo>
                <a:lnTo>
                  <a:pt x="1040" y="82404"/>
                </a:lnTo>
                <a:lnTo>
                  <a:pt x="14220" y="46358"/>
                </a:lnTo>
                <a:lnTo>
                  <a:pt x="44012" y="14993"/>
                </a:lnTo>
                <a:lnTo>
                  <a:pt x="84590" y="0"/>
                </a:lnTo>
                <a:lnTo>
                  <a:pt x="135810" y="234"/>
                </a:lnTo>
                <a:lnTo>
                  <a:pt x="195195" y="8183"/>
                </a:lnTo>
                <a:lnTo>
                  <a:pt x="244330" y="25254"/>
                </a:lnTo>
                <a:lnTo>
                  <a:pt x="264801" y="52856"/>
                </a:lnTo>
                <a:lnTo>
                  <a:pt x="254514" y="90039"/>
                </a:lnTo>
                <a:lnTo>
                  <a:pt x="228458" y="127335"/>
                </a:lnTo>
                <a:lnTo>
                  <a:pt x="193842" y="154720"/>
                </a:lnTo>
                <a:lnTo>
                  <a:pt x="157876" y="162172"/>
                </a:lnTo>
                <a:lnTo>
                  <a:pt x="129530" y="161158"/>
                </a:lnTo>
                <a:lnTo>
                  <a:pt x="107717" y="165325"/>
                </a:lnTo>
                <a:lnTo>
                  <a:pt x="84553" y="1679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10219453" y="9349656"/>
            <a:ext cx="264160" cy="168275"/>
          </a:xfrm>
          <a:custGeom>
            <a:avLst/>
            <a:gdLst/>
            <a:ahLst/>
            <a:cxnLst/>
            <a:rect l="l" t="t" r="r" b="b"/>
            <a:pathLst>
              <a:path w="264159" h="168275">
                <a:moveTo>
                  <a:pt x="84552" y="167916"/>
                </a:moveTo>
                <a:lnTo>
                  <a:pt x="43140" y="159320"/>
                </a:lnTo>
                <a:lnTo>
                  <a:pt x="10933" y="132376"/>
                </a:lnTo>
                <a:lnTo>
                  <a:pt x="0" y="91836"/>
                </a:lnTo>
                <a:lnTo>
                  <a:pt x="1040" y="82405"/>
                </a:lnTo>
                <a:lnTo>
                  <a:pt x="14218" y="46357"/>
                </a:lnTo>
                <a:lnTo>
                  <a:pt x="44012" y="14993"/>
                </a:lnTo>
                <a:lnTo>
                  <a:pt x="84590" y="0"/>
                </a:lnTo>
                <a:lnTo>
                  <a:pt x="135114" y="234"/>
                </a:lnTo>
                <a:lnTo>
                  <a:pt x="194142" y="8183"/>
                </a:lnTo>
                <a:lnTo>
                  <a:pt x="243146" y="25254"/>
                </a:lnTo>
                <a:lnTo>
                  <a:pt x="263598" y="52855"/>
                </a:lnTo>
                <a:lnTo>
                  <a:pt x="253499" y="89785"/>
                </a:lnTo>
                <a:lnTo>
                  <a:pt x="227856" y="127109"/>
                </a:lnTo>
                <a:lnTo>
                  <a:pt x="193654" y="154636"/>
                </a:lnTo>
                <a:lnTo>
                  <a:pt x="157875" y="162172"/>
                </a:lnTo>
                <a:lnTo>
                  <a:pt x="129529" y="161158"/>
                </a:lnTo>
                <a:lnTo>
                  <a:pt x="107716" y="165325"/>
                </a:lnTo>
                <a:lnTo>
                  <a:pt x="84552" y="1679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14110899" y="7395776"/>
            <a:ext cx="264795" cy="168910"/>
          </a:xfrm>
          <a:custGeom>
            <a:avLst/>
            <a:gdLst/>
            <a:ahLst/>
            <a:cxnLst/>
            <a:rect l="l" t="t" r="r" b="b"/>
            <a:pathLst>
              <a:path w="264794" h="168909">
                <a:moveTo>
                  <a:pt x="86259" y="168433"/>
                </a:moveTo>
                <a:lnTo>
                  <a:pt x="44658" y="160040"/>
                </a:lnTo>
                <a:lnTo>
                  <a:pt x="11551" y="133185"/>
                </a:lnTo>
                <a:lnTo>
                  <a:pt x="0" y="92150"/>
                </a:lnTo>
                <a:lnTo>
                  <a:pt x="976" y="82563"/>
                </a:lnTo>
                <a:lnTo>
                  <a:pt x="13959" y="46237"/>
                </a:lnTo>
                <a:lnTo>
                  <a:pt x="43765" y="14789"/>
                </a:lnTo>
                <a:lnTo>
                  <a:pt x="84494" y="0"/>
                </a:lnTo>
                <a:lnTo>
                  <a:pt x="135714" y="403"/>
                </a:lnTo>
                <a:lnTo>
                  <a:pt x="195099" y="8184"/>
                </a:lnTo>
                <a:lnTo>
                  <a:pt x="244234" y="25086"/>
                </a:lnTo>
                <a:lnTo>
                  <a:pt x="264705" y="52856"/>
                </a:lnTo>
                <a:lnTo>
                  <a:pt x="254699" y="90218"/>
                </a:lnTo>
                <a:lnTo>
                  <a:pt x="229263" y="127861"/>
                </a:lnTo>
                <a:lnTo>
                  <a:pt x="195267" y="155481"/>
                </a:lnTo>
                <a:lnTo>
                  <a:pt x="159582" y="162773"/>
                </a:lnTo>
                <a:lnTo>
                  <a:pt x="131237" y="161506"/>
                </a:lnTo>
                <a:lnTo>
                  <a:pt x="109424" y="165701"/>
                </a:lnTo>
                <a:lnTo>
                  <a:pt x="86259" y="16843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5494917" y="6637168"/>
            <a:ext cx="265430" cy="168910"/>
          </a:xfrm>
          <a:custGeom>
            <a:avLst/>
            <a:gdLst/>
            <a:ahLst/>
            <a:cxnLst/>
            <a:rect l="l" t="t" r="r" b="b"/>
            <a:pathLst>
              <a:path w="265429" h="168909">
                <a:moveTo>
                  <a:pt x="84564" y="168432"/>
                </a:moveTo>
                <a:lnTo>
                  <a:pt x="43132" y="159853"/>
                </a:lnTo>
                <a:lnTo>
                  <a:pt x="10907" y="132649"/>
                </a:lnTo>
                <a:lnTo>
                  <a:pt x="0" y="91914"/>
                </a:lnTo>
                <a:lnTo>
                  <a:pt x="1047" y="82444"/>
                </a:lnTo>
                <a:lnTo>
                  <a:pt x="14322" y="46248"/>
                </a:lnTo>
                <a:lnTo>
                  <a:pt x="44355" y="14839"/>
                </a:lnTo>
                <a:lnTo>
                  <a:pt x="85203" y="0"/>
                </a:lnTo>
                <a:lnTo>
                  <a:pt x="136422" y="488"/>
                </a:lnTo>
                <a:lnTo>
                  <a:pt x="195807" y="8408"/>
                </a:lnTo>
                <a:lnTo>
                  <a:pt x="244943" y="25339"/>
                </a:lnTo>
                <a:lnTo>
                  <a:pt x="265414" y="52856"/>
                </a:lnTo>
                <a:lnTo>
                  <a:pt x="255033" y="90217"/>
                </a:lnTo>
                <a:lnTo>
                  <a:pt x="228771" y="127861"/>
                </a:lnTo>
                <a:lnTo>
                  <a:pt x="193949" y="155481"/>
                </a:lnTo>
                <a:lnTo>
                  <a:pt x="157888" y="162773"/>
                </a:lnTo>
                <a:lnTo>
                  <a:pt x="129542" y="161506"/>
                </a:lnTo>
                <a:lnTo>
                  <a:pt x="107729" y="165701"/>
                </a:lnTo>
                <a:lnTo>
                  <a:pt x="84564" y="16843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15286121" y="3494001"/>
            <a:ext cx="209550" cy="290195"/>
          </a:xfrm>
          <a:custGeom>
            <a:avLst/>
            <a:gdLst/>
            <a:ahLst/>
            <a:cxnLst/>
            <a:rect l="l" t="t" r="r" b="b"/>
            <a:pathLst>
              <a:path w="209550" h="290195">
                <a:moveTo>
                  <a:pt x="92874" y="289576"/>
                </a:moveTo>
                <a:lnTo>
                  <a:pt x="76440" y="282322"/>
                </a:lnTo>
                <a:lnTo>
                  <a:pt x="58742" y="268592"/>
                </a:lnTo>
                <a:lnTo>
                  <a:pt x="42199" y="253491"/>
                </a:lnTo>
                <a:lnTo>
                  <a:pt x="41107" y="249888"/>
                </a:lnTo>
                <a:lnTo>
                  <a:pt x="41107" y="246284"/>
                </a:lnTo>
                <a:lnTo>
                  <a:pt x="42199" y="242680"/>
                </a:lnTo>
                <a:lnTo>
                  <a:pt x="35437" y="242994"/>
                </a:lnTo>
                <a:lnTo>
                  <a:pt x="29631" y="240791"/>
                </a:lnTo>
                <a:lnTo>
                  <a:pt x="24779" y="236073"/>
                </a:lnTo>
                <a:lnTo>
                  <a:pt x="7377" y="202531"/>
                </a:lnTo>
                <a:lnTo>
                  <a:pt x="0" y="157840"/>
                </a:lnTo>
                <a:lnTo>
                  <a:pt x="5012" y="114275"/>
                </a:lnTo>
                <a:lnTo>
                  <a:pt x="24779" y="84112"/>
                </a:lnTo>
                <a:lnTo>
                  <a:pt x="45287" y="65210"/>
                </a:lnTo>
                <a:lnTo>
                  <a:pt x="57742" y="46871"/>
                </a:lnTo>
                <a:lnTo>
                  <a:pt x="99265" y="9632"/>
                </a:lnTo>
                <a:lnTo>
                  <a:pt x="135473" y="0"/>
                </a:lnTo>
                <a:lnTo>
                  <a:pt x="149594" y="1673"/>
                </a:lnTo>
                <a:lnTo>
                  <a:pt x="185981" y="22787"/>
                </a:lnTo>
                <a:lnTo>
                  <a:pt x="207290" y="65420"/>
                </a:lnTo>
                <a:lnTo>
                  <a:pt x="209398" y="79815"/>
                </a:lnTo>
                <a:lnTo>
                  <a:pt x="209239" y="94363"/>
                </a:lnTo>
                <a:lnTo>
                  <a:pt x="195573" y="135445"/>
                </a:lnTo>
                <a:lnTo>
                  <a:pt x="164276" y="170528"/>
                </a:lnTo>
                <a:lnTo>
                  <a:pt x="114117" y="211372"/>
                </a:lnTo>
                <a:lnTo>
                  <a:pt x="86653" y="228865"/>
                </a:lnTo>
                <a:lnTo>
                  <a:pt x="91420" y="236137"/>
                </a:lnTo>
                <a:lnTo>
                  <a:pt x="95412" y="243766"/>
                </a:lnTo>
                <a:lnTo>
                  <a:pt x="98628" y="251753"/>
                </a:lnTo>
                <a:lnTo>
                  <a:pt x="101069" y="260098"/>
                </a:lnTo>
                <a:lnTo>
                  <a:pt x="103894" y="275480"/>
                </a:lnTo>
                <a:lnTo>
                  <a:pt x="101594" y="286301"/>
                </a:lnTo>
                <a:lnTo>
                  <a:pt x="92874" y="28957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5" name="object 195"/>
          <p:cNvPicPr/>
          <p:nvPr/>
        </p:nvPicPr>
        <p:blipFill>
          <a:blip r:embed="rId147" cstate="print"/>
          <a:stretch>
            <a:fillRect/>
          </a:stretch>
        </p:blipFill>
        <p:spPr>
          <a:xfrm>
            <a:off x="15605693" y="3608722"/>
            <a:ext cx="211101" cy="241273"/>
          </a:xfrm>
          <a:prstGeom prst="rect">
            <a:avLst/>
          </a:prstGeom>
        </p:spPr>
      </p:pic>
      <p:pic>
        <p:nvPicPr>
          <p:cNvPr id="196" name="object 196"/>
          <p:cNvPicPr/>
          <p:nvPr/>
        </p:nvPicPr>
        <p:blipFill>
          <a:blip r:embed="rId148" cstate="print"/>
          <a:stretch>
            <a:fillRect/>
          </a:stretch>
        </p:blipFill>
        <p:spPr>
          <a:xfrm>
            <a:off x="11215159" y="3957309"/>
            <a:ext cx="208306" cy="239856"/>
          </a:xfrm>
          <a:prstGeom prst="rect">
            <a:avLst/>
          </a:prstGeom>
        </p:spPr>
      </p:pic>
      <p:pic>
        <p:nvPicPr>
          <p:cNvPr id="197" name="object 197"/>
          <p:cNvPicPr/>
          <p:nvPr/>
        </p:nvPicPr>
        <p:blipFill>
          <a:blip r:embed="rId149" cstate="print"/>
          <a:stretch>
            <a:fillRect/>
          </a:stretch>
        </p:blipFill>
        <p:spPr>
          <a:xfrm>
            <a:off x="14907677" y="6192641"/>
            <a:ext cx="208573" cy="241304"/>
          </a:xfrm>
          <a:prstGeom prst="rect">
            <a:avLst/>
          </a:prstGeom>
        </p:spPr>
      </p:pic>
      <p:pic>
        <p:nvPicPr>
          <p:cNvPr id="198" name="object 198"/>
          <p:cNvPicPr/>
          <p:nvPr/>
        </p:nvPicPr>
        <p:blipFill>
          <a:blip r:embed="rId150" cstate="print"/>
          <a:stretch>
            <a:fillRect/>
          </a:stretch>
        </p:blipFill>
        <p:spPr>
          <a:xfrm>
            <a:off x="12236128" y="7830078"/>
            <a:ext cx="211280" cy="241209"/>
          </a:xfrm>
          <a:prstGeom prst="rect">
            <a:avLst/>
          </a:prstGeom>
        </p:spPr>
      </p:pic>
      <p:pic>
        <p:nvPicPr>
          <p:cNvPr id="199" name="object 199"/>
          <p:cNvPicPr/>
          <p:nvPr/>
        </p:nvPicPr>
        <p:blipFill>
          <a:blip r:embed="rId151" cstate="print"/>
          <a:stretch>
            <a:fillRect/>
          </a:stretch>
        </p:blipFill>
        <p:spPr>
          <a:xfrm>
            <a:off x="8414459" y="9718067"/>
            <a:ext cx="211327" cy="241031"/>
          </a:xfrm>
          <a:prstGeom prst="rect">
            <a:avLst/>
          </a:prstGeom>
        </p:spPr>
      </p:pic>
      <p:pic>
        <p:nvPicPr>
          <p:cNvPr id="200" name="object 200"/>
          <p:cNvPicPr/>
          <p:nvPr/>
        </p:nvPicPr>
        <p:blipFill>
          <a:blip r:embed="rId152" cstate="print"/>
          <a:stretch>
            <a:fillRect/>
          </a:stretch>
        </p:blipFill>
        <p:spPr>
          <a:xfrm>
            <a:off x="2789256" y="4515711"/>
            <a:ext cx="115334" cy="133942"/>
          </a:xfrm>
          <a:prstGeom prst="rect">
            <a:avLst/>
          </a:prstGeom>
        </p:spPr>
      </p:pic>
      <p:pic>
        <p:nvPicPr>
          <p:cNvPr id="201" name="object 201"/>
          <p:cNvPicPr/>
          <p:nvPr/>
        </p:nvPicPr>
        <p:blipFill>
          <a:blip r:embed="rId153" cstate="print"/>
          <a:stretch>
            <a:fillRect/>
          </a:stretch>
        </p:blipFill>
        <p:spPr>
          <a:xfrm>
            <a:off x="2423921" y="5733808"/>
            <a:ext cx="98923" cy="109959"/>
          </a:xfrm>
          <a:prstGeom prst="rect">
            <a:avLst/>
          </a:prstGeom>
        </p:spPr>
      </p:pic>
      <p:pic>
        <p:nvPicPr>
          <p:cNvPr id="202" name="object 202"/>
          <p:cNvPicPr/>
          <p:nvPr/>
        </p:nvPicPr>
        <p:blipFill>
          <a:blip r:embed="rId154" cstate="print"/>
          <a:stretch>
            <a:fillRect/>
          </a:stretch>
        </p:blipFill>
        <p:spPr>
          <a:xfrm>
            <a:off x="9029200" y="3132851"/>
            <a:ext cx="98142" cy="112905"/>
          </a:xfrm>
          <a:prstGeom prst="rect">
            <a:avLst/>
          </a:prstGeom>
        </p:spPr>
      </p:pic>
      <p:sp>
        <p:nvSpPr>
          <p:cNvPr id="203" name="object 203"/>
          <p:cNvSpPr/>
          <p:nvPr/>
        </p:nvSpPr>
        <p:spPr>
          <a:xfrm>
            <a:off x="17472226" y="3343050"/>
            <a:ext cx="363220" cy="430530"/>
          </a:xfrm>
          <a:custGeom>
            <a:avLst/>
            <a:gdLst/>
            <a:ahLst/>
            <a:cxnLst/>
            <a:rect l="l" t="t" r="r" b="b"/>
            <a:pathLst>
              <a:path w="363219" h="430529">
                <a:moveTo>
                  <a:pt x="131078" y="430448"/>
                </a:moveTo>
                <a:lnTo>
                  <a:pt x="88539" y="424711"/>
                </a:lnTo>
                <a:lnTo>
                  <a:pt x="53813" y="404039"/>
                </a:lnTo>
                <a:lnTo>
                  <a:pt x="28833" y="364801"/>
                </a:lnTo>
                <a:lnTo>
                  <a:pt x="8897" y="308415"/>
                </a:lnTo>
                <a:lnTo>
                  <a:pt x="0" y="259689"/>
                </a:lnTo>
                <a:lnTo>
                  <a:pt x="5519" y="212764"/>
                </a:lnTo>
                <a:lnTo>
                  <a:pt x="28833" y="161784"/>
                </a:lnTo>
                <a:lnTo>
                  <a:pt x="75237" y="80172"/>
                </a:lnTo>
                <a:lnTo>
                  <a:pt x="100298" y="50206"/>
                </a:lnTo>
                <a:lnTo>
                  <a:pt x="142367" y="18832"/>
                </a:lnTo>
                <a:lnTo>
                  <a:pt x="178633" y="2930"/>
                </a:lnTo>
                <a:lnTo>
                  <a:pt x="202330" y="0"/>
                </a:lnTo>
                <a:lnTo>
                  <a:pt x="226117" y="2131"/>
                </a:lnTo>
                <a:lnTo>
                  <a:pt x="269704" y="20974"/>
                </a:lnTo>
                <a:lnTo>
                  <a:pt x="297430" y="49383"/>
                </a:lnTo>
                <a:lnTo>
                  <a:pt x="305156" y="63279"/>
                </a:lnTo>
                <a:lnTo>
                  <a:pt x="313639" y="72161"/>
                </a:lnTo>
                <a:lnTo>
                  <a:pt x="341378" y="112436"/>
                </a:lnTo>
                <a:lnTo>
                  <a:pt x="358092" y="158393"/>
                </a:lnTo>
                <a:lnTo>
                  <a:pt x="362704" y="207078"/>
                </a:lnTo>
                <a:lnTo>
                  <a:pt x="360359" y="231415"/>
                </a:lnTo>
                <a:lnTo>
                  <a:pt x="347263" y="297404"/>
                </a:lnTo>
                <a:lnTo>
                  <a:pt x="332385" y="338911"/>
                </a:lnTo>
                <a:lnTo>
                  <a:pt x="310269" y="370269"/>
                </a:lnTo>
                <a:lnTo>
                  <a:pt x="277802" y="393756"/>
                </a:lnTo>
                <a:lnTo>
                  <a:pt x="231871" y="411650"/>
                </a:lnTo>
                <a:lnTo>
                  <a:pt x="179499" y="424884"/>
                </a:lnTo>
                <a:lnTo>
                  <a:pt x="131078" y="4304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9535586" y="3554046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6"/>
                </a:moveTo>
                <a:lnTo>
                  <a:pt x="91062" y="252261"/>
                </a:lnTo>
                <a:lnTo>
                  <a:pt x="51894" y="229408"/>
                </a:lnTo>
                <a:lnTo>
                  <a:pt x="21850" y="197434"/>
                </a:lnTo>
                <a:lnTo>
                  <a:pt x="10343" y="134902"/>
                </a:lnTo>
                <a:lnTo>
                  <a:pt x="4439" y="113410"/>
                </a:lnTo>
                <a:lnTo>
                  <a:pt x="0" y="90342"/>
                </a:lnTo>
                <a:lnTo>
                  <a:pt x="3162" y="57701"/>
                </a:lnTo>
                <a:lnTo>
                  <a:pt x="5401" y="48491"/>
                </a:lnTo>
                <a:lnTo>
                  <a:pt x="29978" y="14279"/>
                </a:lnTo>
                <a:lnTo>
                  <a:pt x="69612" y="0"/>
                </a:lnTo>
                <a:lnTo>
                  <a:pt x="79125" y="211"/>
                </a:lnTo>
                <a:lnTo>
                  <a:pt x="116355" y="11065"/>
                </a:lnTo>
                <a:lnTo>
                  <a:pt x="149955" y="39248"/>
                </a:lnTo>
                <a:lnTo>
                  <a:pt x="167754" y="79324"/>
                </a:lnTo>
                <a:lnTo>
                  <a:pt x="171199" y="128257"/>
                </a:lnTo>
                <a:lnTo>
                  <a:pt x="167829" y="186988"/>
                </a:lnTo>
                <a:lnTo>
                  <a:pt x="154661" y="236935"/>
                </a:lnTo>
                <a:lnTo>
                  <a:pt x="128709" y="2595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11075872" y="2983408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6" y="259547"/>
                </a:moveTo>
                <a:lnTo>
                  <a:pt x="79870" y="247044"/>
                </a:lnTo>
                <a:lnTo>
                  <a:pt x="33172" y="212239"/>
                </a:lnTo>
                <a:lnTo>
                  <a:pt x="13742" y="178449"/>
                </a:lnTo>
                <a:lnTo>
                  <a:pt x="10512" y="134670"/>
                </a:lnTo>
                <a:lnTo>
                  <a:pt x="4580" y="113141"/>
                </a:lnTo>
                <a:lnTo>
                  <a:pt x="0" y="90035"/>
                </a:lnTo>
                <a:lnTo>
                  <a:pt x="3078" y="57132"/>
                </a:lnTo>
                <a:lnTo>
                  <a:pt x="5380" y="47977"/>
                </a:lnTo>
                <a:lnTo>
                  <a:pt x="30080" y="14064"/>
                </a:lnTo>
                <a:lnTo>
                  <a:pt x="69609" y="0"/>
                </a:lnTo>
                <a:lnTo>
                  <a:pt x="79082" y="233"/>
                </a:lnTo>
                <a:lnTo>
                  <a:pt x="116174" y="10483"/>
                </a:lnTo>
                <a:lnTo>
                  <a:pt x="149811" y="37962"/>
                </a:lnTo>
                <a:lnTo>
                  <a:pt x="167671" y="77553"/>
                </a:lnTo>
                <a:lnTo>
                  <a:pt x="171121" y="147805"/>
                </a:lnTo>
                <a:lnTo>
                  <a:pt x="168005" y="182723"/>
                </a:lnTo>
                <a:lnTo>
                  <a:pt x="161663" y="217502"/>
                </a:lnTo>
                <a:lnTo>
                  <a:pt x="155994" y="234461"/>
                </a:lnTo>
                <a:lnTo>
                  <a:pt x="148748" y="248210"/>
                </a:lnTo>
                <a:lnTo>
                  <a:pt x="139701" y="257116"/>
                </a:lnTo>
                <a:lnTo>
                  <a:pt x="128626" y="25954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6" name="object 206"/>
          <p:cNvPicPr/>
          <p:nvPr/>
        </p:nvPicPr>
        <p:blipFill>
          <a:blip r:embed="rId155" cstate="print"/>
          <a:stretch>
            <a:fillRect/>
          </a:stretch>
        </p:blipFill>
        <p:spPr>
          <a:xfrm>
            <a:off x="12615171" y="4190348"/>
            <a:ext cx="211204" cy="241066"/>
          </a:xfrm>
          <a:prstGeom prst="rect">
            <a:avLst/>
          </a:prstGeom>
        </p:spPr>
      </p:pic>
      <p:pic>
        <p:nvPicPr>
          <p:cNvPr id="207" name="object 207"/>
          <p:cNvPicPr/>
          <p:nvPr/>
        </p:nvPicPr>
        <p:blipFill>
          <a:blip r:embed="rId156" cstate="print"/>
          <a:stretch>
            <a:fillRect/>
          </a:stretch>
        </p:blipFill>
        <p:spPr>
          <a:xfrm>
            <a:off x="649206" y="3059159"/>
            <a:ext cx="63844" cy="72715"/>
          </a:xfrm>
          <a:prstGeom prst="rect">
            <a:avLst/>
          </a:prstGeom>
        </p:spPr>
      </p:pic>
      <p:sp>
        <p:nvSpPr>
          <p:cNvPr id="208" name="object 208"/>
          <p:cNvSpPr/>
          <p:nvPr/>
        </p:nvSpPr>
        <p:spPr>
          <a:xfrm>
            <a:off x="1805081" y="1721179"/>
            <a:ext cx="362585" cy="431800"/>
          </a:xfrm>
          <a:custGeom>
            <a:avLst/>
            <a:gdLst/>
            <a:ahLst/>
            <a:cxnLst/>
            <a:rect l="l" t="t" r="r" b="b"/>
            <a:pathLst>
              <a:path w="362585" h="431800">
                <a:moveTo>
                  <a:pt x="131303" y="431193"/>
                </a:moveTo>
                <a:lnTo>
                  <a:pt x="88764" y="425455"/>
                </a:lnTo>
                <a:lnTo>
                  <a:pt x="54038" y="404784"/>
                </a:lnTo>
                <a:lnTo>
                  <a:pt x="29059" y="365545"/>
                </a:lnTo>
                <a:lnTo>
                  <a:pt x="9038" y="309160"/>
                </a:lnTo>
                <a:lnTo>
                  <a:pt x="0" y="260433"/>
                </a:lnTo>
                <a:lnTo>
                  <a:pt x="5490" y="213508"/>
                </a:lnTo>
                <a:lnTo>
                  <a:pt x="29059" y="162529"/>
                </a:lnTo>
                <a:lnTo>
                  <a:pt x="73210" y="81818"/>
                </a:lnTo>
                <a:lnTo>
                  <a:pt x="98158" y="51964"/>
                </a:lnTo>
                <a:lnTo>
                  <a:pt x="142591" y="19577"/>
                </a:lnTo>
                <a:lnTo>
                  <a:pt x="196317" y="0"/>
                </a:lnTo>
                <a:lnTo>
                  <a:pt x="240806" y="7113"/>
                </a:lnTo>
                <a:lnTo>
                  <a:pt x="276736" y="31571"/>
                </a:lnTo>
                <a:lnTo>
                  <a:pt x="304781" y="64024"/>
                </a:lnTo>
                <a:lnTo>
                  <a:pt x="313264" y="72905"/>
                </a:lnTo>
                <a:lnTo>
                  <a:pt x="341004" y="113180"/>
                </a:lnTo>
                <a:lnTo>
                  <a:pt x="357718" y="159138"/>
                </a:lnTo>
                <a:lnTo>
                  <a:pt x="362331" y="207822"/>
                </a:lnTo>
                <a:lnTo>
                  <a:pt x="359983" y="232159"/>
                </a:lnTo>
                <a:lnTo>
                  <a:pt x="346950" y="298148"/>
                </a:lnTo>
                <a:lnTo>
                  <a:pt x="332221" y="339655"/>
                </a:lnTo>
                <a:lnTo>
                  <a:pt x="310283" y="371013"/>
                </a:lnTo>
                <a:lnTo>
                  <a:pt x="277966" y="394501"/>
                </a:lnTo>
                <a:lnTo>
                  <a:pt x="232096" y="412395"/>
                </a:lnTo>
                <a:lnTo>
                  <a:pt x="179724" y="425628"/>
                </a:lnTo>
                <a:lnTo>
                  <a:pt x="131303" y="43119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0" y="0"/>
            <a:ext cx="230504" cy="34290"/>
          </a:xfrm>
          <a:custGeom>
            <a:avLst/>
            <a:gdLst/>
            <a:ahLst/>
            <a:cxnLst/>
            <a:rect l="l" t="t" r="r" b="b"/>
            <a:pathLst>
              <a:path w="230504" h="34290">
                <a:moveTo>
                  <a:pt x="106573" y="33935"/>
                </a:moveTo>
                <a:lnTo>
                  <a:pt x="60048" y="30760"/>
                </a:lnTo>
                <a:lnTo>
                  <a:pt x="14729" y="19769"/>
                </a:lnTo>
                <a:lnTo>
                  <a:pt x="0" y="14369"/>
                </a:lnTo>
                <a:lnTo>
                  <a:pt x="0" y="0"/>
                </a:lnTo>
                <a:lnTo>
                  <a:pt x="230040" y="0"/>
                </a:lnTo>
                <a:lnTo>
                  <a:pt x="212243" y="10916"/>
                </a:lnTo>
                <a:lnTo>
                  <a:pt x="168138" y="25905"/>
                </a:lnTo>
                <a:lnTo>
                  <a:pt x="122085" y="33241"/>
                </a:lnTo>
                <a:lnTo>
                  <a:pt x="106573" y="3393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0" name="object 210"/>
          <p:cNvPicPr/>
          <p:nvPr/>
        </p:nvPicPr>
        <p:blipFill>
          <a:blip r:embed="rId157" cstate="print"/>
          <a:stretch>
            <a:fillRect/>
          </a:stretch>
        </p:blipFill>
        <p:spPr>
          <a:xfrm>
            <a:off x="378037" y="1726942"/>
            <a:ext cx="115334" cy="133942"/>
          </a:xfrm>
          <a:prstGeom prst="rect">
            <a:avLst/>
          </a:prstGeom>
        </p:spPr>
      </p:pic>
      <p:pic>
        <p:nvPicPr>
          <p:cNvPr id="211" name="object 211"/>
          <p:cNvPicPr/>
          <p:nvPr/>
        </p:nvPicPr>
        <p:blipFill>
          <a:blip r:embed="rId158" cstate="print"/>
          <a:stretch>
            <a:fillRect/>
          </a:stretch>
        </p:blipFill>
        <p:spPr>
          <a:xfrm>
            <a:off x="81891" y="1521523"/>
            <a:ext cx="115334" cy="133341"/>
          </a:xfrm>
          <a:prstGeom prst="rect">
            <a:avLst/>
          </a:prstGeom>
        </p:spPr>
      </p:pic>
      <p:pic>
        <p:nvPicPr>
          <p:cNvPr id="212" name="object 212"/>
          <p:cNvPicPr/>
          <p:nvPr/>
        </p:nvPicPr>
        <p:blipFill>
          <a:blip r:embed="rId159" cstate="print"/>
          <a:stretch>
            <a:fillRect/>
          </a:stretch>
        </p:blipFill>
        <p:spPr>
          <a:xfrm>
            <a:off x="576663" y="1783402"/>
            <a:ext cx="63702" cy="72714"/>
          </a:xfrm>
          <a:prstGeom prst="rect">
            <a:avLst/>
          </a:prstGeom>
        </p:spPr>
      </p:pic>
      <p:pic>
        <p:nvPicPr>
          <p:cNvPr id="213" name="object 213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1651920" y="1994226"/>
            <a:ext cx="63702" cy="72714"/>
          </a:xfrm>
          <a:prstGeom prst="rect">
            <a:avLst/>
          </a:prstGeom>
        </p:spPr>
      </p:pic>
      <p:pic>
        <p:nvPicPr>
          <p:cNvPr id="214" name="object 214"/>
          <p:cNvPicPr/>
          <p:nvPr/>
        </p:nvPicPr>
        <p:blipFill>
          <a:blip r:embed="rId160" cstate="print"/>
          <a:stretch>
            <a:fillRect/>
          </a:stretch>
        </p:blipFill>
        <p:spPr>
          <a:xfrm>
            <a:off x="790813" y="1330520"/>
            <a:ext cx="63749" cy="72123"/>
          </a:xfrm>
          <a:prstGeom prst="rect">
            <a:avLst/>
          </a:prstGeom>
        </p:spPr>
      </p:pic>
      <p:pic>
        <p:nvPicPr>
          <p:cNvPr id="215" name="object 215"/>
          <p:cNvPicPr/>
          <p:nvPr/>
        </p:nvPicPr>
        <p:blipFill>
          <a:blip r:embed="rId161" cstate="print"/>
          <a:stretch>
            <a:fillRect/>
          </a:stretch>
        </p:blipFill>
        <p:spPr>
          <a:xfrm>
            <a:off x="626010" y="321098"/>
            <a:ext cx="96520" cy="108803"/>
          </a:xfrm>
          <a:prstGeom prst="rect">
            <a:avLst/>
          </a:prstGeom>
        </p:spPr>
      </p:pic>
      <p:pic>
        <p:nvPicPr>
          <p:cNvPr id="216" name="object 216"/>
          <p:cNvPicPr/>
          <p:nvPr/>
        </p:nvPicPr>
        <p:blipFill>
          <a:blip r:embed="rId162" cstate="print"/>
          <a:stretch>
            <a:fillRect/>
          </a:stretch>
        </p:blipFill>
        <p:spPr>
          <a:xfrm>
            <a:off x="1519479" y="1245567"/>
            <a:ext cx="99046" cy="110463"/>
          </a:xfrm>
          <a:prstGeom prst="rect">
            <a:avLst/>
          </a:prstGeom>
        </p:spPr>
      </p:pic>
      <p:pic>
        <p:nvPicPr>
          <p:cNvPr id="217" name="object 217"/>
          <p:cNvPicPr/>
          <p:nvPr/>
        </p:nvPicPr>
        <p:blipFill>
          <a:blip r:embed="rId163" cstate="print"/>
          <a:stretch>
            <a:fillRect/>
          </a:stretch>
        </p:blipFill>
        <p:spPr>
          <a:xfrm>
            <a:off x="1505062" y="1768545"/>
            <a:ext cx="98793" cy="110642"/>
          </a:xfrm>
          <a:prstGeom prst="rect">
            <a:avLst/>
          </a:prstGeom>
        </p:spPr>
      </p:pic>
      <p:pic>
        <p:nvPicPr>
          <p:cNvPr id="218" name="object 218"/>
          <p:cNvPicPr/>
          <p:nvPr/>
        </p:nvPicPr>
        <p:blipFill>
          <a:blip r:embed="rId164" cstate="print"/>
          <a:stretch>
            <a:fillRect/>
          </a:stretch>
        </p:blipFill>
        <p:spPr>
          <a:xfrm>
            <a:off x="1098987" y="2203409"/>
            <a:ext cx="98792" cy="110642"/>
          </a:xfrm>
          <a:prstGeom prst="rect">
            <a:avLst/>
          </a:prstGeom>
        </p:spPr>
      </p:pic>
      <p:pic>
        <p:nvPicPr>
          <p:cNvPr id="219" name="object 219"/>
          <p:cNvPicPr/>
          <p:nvPr/>
        </p:nvPicPr>
        <p:blipFill>
          <a:blip r:embed="rId165" cstate="print"/>
          <a:stretch>
            <a:fillRect/>
          </a:stretch>
        </p:blipFill>
        <p:spPr>
          <a:xfrm>
            <a:off x="215354" y="1187220"/>
            <a:ext cx="98792" cy="111040"/>
          </a:xfrm>
          <a:prstGeom prst="rect">
            <a:avLst/>
          </a:prstGeom>
        </p:spPr>
      </p:pic>
      <p:pic>
        <p:nvPicPr>
          <p:cNvPr id="220" name="object 220"/>
          <p:cNvPicPr/>
          <p:nvPr/>
        </p:nvPicPr>
        <p:blipFill>
          <a:blip r:embed="rId166" cstate="print"/>
          <a:stretch>
            <a:fillRect/>
          </a:stretch>
        </p:blipFill>
        <p:spPr>
          <a:xfrm>
            <a:off x="1231141" y="659343"/>
            <a:ext cx="99046" cy="110463"/>
          </a:xfrm>
          <a:prstGeom prst="rect">
            <a:avLst/>
          </a:prstGeom>
        </p:spPr>
      </p:pic>
      <p:sp>
        <p:nvSpPr>
          <p:cNvPr id="221" name="object 221"/>
          <p:cNvSpPr/>
          <p:nvPr/>
        </p:nvSpPr>
        <p:spPr>
          <a:xfrm>
            <a:off x="705345" y="473191"/>
            <a:ext cx="170815" cy="259715"/>
          </a:xfrm>
          <a:custGeom>
            <a:avLst/>
            <a:gdLst/>
            <a:ahLst/>
            <a:cxnLst/>
            <a:rect l="l" t="t" r="r" b="b"/>
            <a:pathLst>
              <a:path w="170815" h="259715">
                <a:moveTo>
                  <a:pt x="128625" y="259092"/>
                </a:moveTo>
                <a:lnTo>
                  <a:pt x="90893" y="251837"/>
                </a:lnTo>
                <a:lnTo>
                  <a:pt x="51585" y="228985"/>
                </a:lnTo>
                <a:lnTo>
                  <a:pt x="21512" y="197010"/>
                </a:lnTo>
                <a:lnTo>
                  <a:pt x="10512" y="134562"/>
                </a:lnTo>
                <a:lnTo>
                  <a:pt x="4580" y="113211"/>
                </a:lnTo>
                <a:lnTo>
                  <a:pt x="0" y="90171"/>
                </a:lnTo>
                <a:lnTo>
                  <a:pt x="3078" y="57277"/>
                </a:lnTo>
                <a:lnTo>
                  <a:pt x="5310" y="48082"/>
                </a:lnTo>
                <a:lnTo>
                  <a:pt x="29925" y="13993"/>
                </a:lnTo>
                <a:lnTo>
                  <a:pt x="69577" y="0"/>
                </a:lnTo>
                <a:lnTo>
                  <a:pt x="79072" y="297"/>
                </a:lnTo>
                <a:lnTo>
                  <a:pt x="116125" y="10451"/>
                </a:lnTo>
                <a:lnTo>
                  <a:pt x="149761" y="37695"/>
                </a:lnTo>
                <a:lnTo>
                  <a:pt x="167671" y="77098"/>
                </a:lnTo>
                <a:lnTo>
                  <a:pt x="170355" y="126820"/>
                </a:lnTo>
                <a:lnTo>
                  <a:pt x="167070" y="186114"/>
                </a:lnTo>
                <a:lnTo>
                  <a:pt x="154324" y="236399"/>
                </a:lnTo>
                <a:lnTo>
                  <a:pt x="128625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2" name="object 222"/>
          <p:cNvPicPr/>
          <p:nvPr/>
        </p:nvPicPr>
        <p:blipFill>
          <a:blip r:embed="rId167" cstate="print"/>
          <a:stretch>
            <a:fillRect/>
          </a:stretch>
        </p:blipFill>
        <p:spPr>
          <a:xfrm>
            <a:off x="2346539" y="6473690"/>
            <a:ext cx="115485" cy="134647"/>
          </a:xfrm>
          <a:prstGeom prst="rect">
            <a:avLst/>
          </a:prstGeom>
        </p:spPr>
      </p:pic>
      <p:pic>
        <p:nvPicPr>
          <p:cNvPr id="223" name="object 223"/>
          <p:cNvPicPr/>
          <p:nvPr/>
        </p:nvPicPr>
        <p:blipFill>
          <a:blip r:embed="rId168" cstate="print"/>
          <a:stretch>
            <a:fillRect/>
          </a:stretch>
        </p:blipFill>
        <p:spPr>
          <a:xfrm>
            <a:off x="1940403" y="4071575"/>
            <a:ext cx="98867" cy="110513"/>
          </a:xfrm>
          <a:prstGeom prst="rect">
            <a:avLst/>
          </a:prstGeom>
        </p:spPr>
      </p:pic>
      <p:pic>
        <p:nvPicPr>
          <p:cNvPr id="224" name="object 224"/>
          <p:cNvPicPr/>
          <p:nvPr/>
        </p:nvPicPr>
        <p:blipFill>
          <a:blip r:embed="rId169" cstate="print"/>
          <a:stretch>
            <a:fillRect/>
          </a:stretch>
        </p:blipFill>
        <p:spPr>
          <a:xfrm>
            <a:off x="1744574" y="4743343"/>
            <a:ext cx="97177" cy="110860"/>
          </a:xfrm>
          <a:prstGeom prst="rect">
            <a:avLst/>
          </a:prstGeom>
        </p:spPr>
      </p:pic>
      <p:pic>
        <p:nvPicPr>
          <p:cNvPr id="225" name="object 225"/>
          <p:cNvPicPr/>
          <p:nvPr/>
        </p:nvPicPr>
        <p:blipFill>
          <a:blip r:embed="rId170" cstate="print"/>
          <a:stretch>
            <a:fillRect/>
          </a:stretch>
        </p:blipFill>
        <p:spPr>
          <a:xfrm>
            <a:off x="1789795" y="5404995"/>
            <a:ext cx="98708" cy="110463"/>
          </a:xfrm>
          <a:prstGeom prst="rect">
            <a:avLst/>
          </a:prstGeom>
        </p:spPr>
      </p:pic>
      <p:pic>
        <p:nvPicPr>
          <p:cNvPr id="226" name="object 226"/>
          <p:cNvPicPr/>
          <p:nvPr/>
        </p:nvPicPr>
        <p:blipFill>
          <a:blip r:embed="rId171" cstate="print"/>
          <a:stretch>
            <a:fillRect/>
          </a:stretch>
        </p:blipFill>
        <p:spPr>
          <a:xfrm>
            <a:off x="1951384" y="6110746"/>
            <a:ext cx="98708" cy="110465"/>
          </a:xfrm>
          <a:prstGeom prst="rect">
            <a:avLst/>
          </a:prstGeom>
        </p:spPr>
      </p:pic>
      <p:sp>
        <p:nvSpPr>
          <p:cNvPr id="227" name="object 227"/>
          <p:cNvSpPr/>
          <p:nvPr/>
        </p:nvSpPr>
        <p:spPr>
          <a:xfrm>
            <a:off x="1561627" y="7739126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19" h="259715">
                <a:moveTo>
                  <a:pt x="130146" y="259090"/>
                </a:moveTo>
                <a:lnTo>
                  <a:pt x="86773" y="248469"/>
                </a:lnTo>
                <a:lnTo>
                  <a:pt x="49651" y="223652"/>
                </a:lnTo>
                <a:lnTo>
                  <a:pt x="44805" y="224559"/>
                </a:lnTo>
                <a:lnTo>
                  <a:pt x="8345" y="204026"/>
                </a:lnTo>
                <a:lnTo>
                  <a:pt x="0" y="172195"/>
                </a:lnTo>
                <a:lnTo>
                  <a:pt x="93" y="155705"/>
                </a:lnTo>
                <a:lnTo>
                  <a:pt x="4693" y="142707"/>
                </a:lnTo>
                <a:lnTo>
                  <a:pt x="13009" y="130553"/>
                </a:lnTo>
                <a:lnTo>
                  <a:pt x="7231" y="112584"/>
                </a:lnTo>
                <a:lnTo>
                  <a:pt x="4304" y="94382"/>
                </a:lnTo>
                <a:lnTo>
                  <a:pt x="4228" y="75945"/>
                </a:lnTo>
                <a:lnTo>
                  <a:pt x="7002" y="57275"/>
                </a:lnTo>
                <a:lnTo>
                  <a:pt x="33848" y="13991"/>
                </a:lnTo>
                <a:lnTo>
                  <a:pt x="73501" y="0"/>
                </a:lnTo>
                <a:lnTo>
                  <a:pt x="87680" y="918"/>
                </a:lnTo>
                <a:lnTo>
                  <a:pt x="125836" y="14986"/>
                </a:lnTo>
                <a:lnTo>
                  <a:pt x="156220" y="45368"/>
                </a:lnTo>
                <a:lnTo>
                  <a:pt x="172636" y="128338"/>
                </a:lnTo>
                <a:lnTo>
                  <a:pt x="169266" y="187914"/>
                </a:lnTo>
                <a:lnTo>
                  <a:pt x="156098" y="238030"/>
                </a:lnTo>
                <a:lnTo>
                  <a:pt x="130146" y="25909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8" name="object 228"/>
          <p:cNvPicPr/>
          <p:nvPr/>
        </p:nvPicPr>
        <p:blipFill>
          <a:blip r:embed="rId172" cstate="print"/>
          <a:stretch>
            <a:fillRect/>
          </a:stretch>
        </p:blipFill>
        <p:spPr>
          <a:xfrm>
            <a:off x="1301316" y="4307889"/>
            <a:ext cx="115334" cy="133341"/>
          </a:xfrm>
          <a:prstGeom prst="rect">
            <a:avLst/>
          </a:prstGeom>
        </p:spPr>
      </p:pic>
      <p:pic>
        <p:nvPicPr>
          <p:cNvPr id="229" name="object 229"/>
          <p:cNvPicPr/>
          <p:nvPr/>
        </p:nvPicPr>
        <p:blipFill>
          <a:blip r:embed="rId173" cstate="print"/>
          <a:stretch>
            <a:fillRect/>
          </a:stretch>
        </p:blipFill>
        <p:spPr>
          <a:xfrm>
            <a:off x="323373" y="7233002"/>
            <a:ext cx="115334" cy="133342"/>
          </a:xfrm>
          <a:prstGeom prst="rect">
            <a:avLst/>
          </a:prstGeom>
        </p:spPr>
      </p:pic>
      <p:pic>
        <p:nvPicPr>
          <p:cNvPr id="230" name="object 230"/>
          <p:cNvPicPr/>
          <p:nvPr/>
        </p:nvPicPr>
        <p:blipFill>
          <a:blip r:embed="rId174" cstate="print"/>
          <a:stretch>
            <a:fillRect/>
          </a:stretch>
        </p:blipFill>
        <p:spPr>
          <a:xfrm>
            <a:off x="1113297" y="7449232"/>
            <a:ext cx="115334" cy="133341"/>
          </a:xfrm>
          <a:prstGeom prst="rect">
            <a:avLst/>
          </a:prstGeom>
        </p:spPr>
      </p:pic>
      <p:pic>
        <p:nvPicPr>
          <p:cNvPr id="231" name="object 231"/>
          <p:cNvPicPr/>
          <p:nvPr/>
        </p:nvPicPr>
        <p:blipFill>
          <a:blip r:embed="rId175" cstate="print"/>
          <a:stretch>
            <a:fillRect/>
          </a:stretch>
        </p:blipFill>
        <p:spPr>
          <a:xfrm>
            <a:off x="1268879" y="6705041"/>
            <a:ext cx="115334" cy="133942"/>
          </a:xfrm>
          <a:prstGeom prst="rect">
            <a:avLst/>
          </a:prstGeom>
        </p:spPr>
      </p:pic>
      <p:sp>
        <p:nvSpPr>
          <p:cNvPr id="232" name="object 232"/>
          <p:cNvSpPr/>
          <p:nvPr/>
        </p:nvSpPr>
        <p:spPr>
          <a:xfrm>
            <a:off x="1392023" y="10203163"/>
            <a:ext cx="115570" cy="84455"/>
          </a:xfrm>
          <a:custGeom>
            <a:avLst/>
            <a:gdLst/>
            <a:ahLst/>
            <a:cxnLst/>
            <a:rect l="l" t="t" r="r" b="b"/>
            <a:pathLst>
              <a:path w="115569" h="84454">
                <a:moveTo>
                  <a:pt x="113119" y="83836"/>
                </a:moveTo>
                <a:lnTo>
                  <a:pt x="1864" y="83836"/>
                </a:lnTo>
                <a:lnTo>
                  <a:pt x="1482" y="77266"/>
                </a:lnTo>
                <a:lnTo>
                  <a:pt x="0" y="60063"/>
                </a:lnTo>
                <a:lnTo>
                  <a:pt x="788" y="44344"/>
                </a:lnTo>
                <a:lnTo>
                  <a:pt x="12614" y="24400"/>
                </a:lnTo>
                <a:lnTo>
                  <a:pt x="34803" y="7273"/>
                </a:lnTo>
                <a:lnTo>
                  <a:pt x="66678" y="0"/>
                </a:lnTo>
                <a:lnTo>
                  <a:pt x="94807" y="6803"/>
                </a:lnTo>
                <a:lnTo>
                  <a:pt x="109252" y="24700"/>
                </a:lnTo>
                <a:lnTo>
                  <a:pt x="114574" y="49917"/>
                </a:lnTo>
                <a:lnTo>
                  <a:pt x="115334" y="78683"/>
                </a:lnTo>
                <a:lnTo>
                  <a:pt x="113119" y="8383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3" name="object 233"/>
          <p:cNvPicPr/>
          <p:nvPr/>
        </p:nvPicPr>
        <p:blipFill>
          <a:blip r:embed="rId176" cstate="print"/>
          <a:stretch>
            <a:fillRect/>
          </a:stretch>
        </p:blipFill>
        <p:spPr>
          <a:xfrm>
            <a:off x="1617286" y="8724391"/>
            <a:ext cx="115334" cy="133942"/>
          </a:xfrm>
          <a:prstGeom prst="rect">
            <a:avLst/>
          </a:prstGeom>
        </p:spPr>
      </p:pic>
      <p:sp>
        <p:nvSpPr>
          <p:cNvPr id="234" name="object 234"/>
          <p:cNvSpPr/>
          <p:nvPr/>
        </p:nvSpPr>
        <p:spPr>
          <a:xfrm>
            <a:off x="1515836" y="10267432"/>
            <a:ext cx="50800" cy="19685"/>
          </a:xfrm>
          <a:custGeom>
            <a:avLst/>
            <a:gdLst/>
            <a:ahLst/>
            <a:cxnLst/>
            <a:rect l="l" t="t" r="r" b="b"/>
            <a:pathLst>
              <a:path w="50800" h="19684">
                <a:moveTo>
                  <a:pt x="50695" y="19566"/>
                </a:moveTo>
                <a:lnTo>
                  <a:pt x="0" y="19566"/>
                </a:lnTo>
                <a:lnTo>
                  <a:pt x="875" y="16638"/>
                </a:lnTo>
                <a:lnTo>
                  <a:pt x="21556" y="0"/>
                </a:lnTo>
                <a:lnTo>
                  <a:pt x="36011" y="2524"/>
                </a:lnTo>
                <a:lnTo>
                  <a:pt x="46636" y="12087"/>
                </a:lnTo>
                <a:lnTo>
                  <a:pt x="50695" y="1956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5" name="object 235"/>
          <p:cNvPicPr/>
          <p:nvPr/>
        </p:nvPicPr>
        <p:blipFill>
          <a:blip r:embed="rId177" cstate="print"/>
          <a:stretch>
            <a:fillRect/>
          </a:stretch>
        </p:blipFill>
        <p:spPr>
          <a:xfrm>
            <a:off x="1274078" y="3583518"/>
            <a:ext cx="63796" cy="72377"/>
          </a:xfrm>
          <a:prstGeom prst="rect">
            <a:avLst/>
          </a:prstGeom>
        </p:spPr>
      </p:pic>
      <p:pic>
        <p:nvPicPr>
          <p:cNvPr id="236" name="object 236"/>
          <p:cNvPicPr/>
          <p:nvPr/>
        </p:nvPicPr>
        <p:blipFill>
          <a:blip r:embed="rId178" cstate="print"/>
          <a:stretch>
            <a:fillRect/>
          </a:stretch>
        </p:blipFill>
        <p:spPr>
          <a:xfrm>
            <a:off x="1442947" y="4118087"/>
            <a:ext cx="64231" cy="72724"/>
          </a:xfrm>
          <a:prstGeom prst="rect">
            <a:avLst/>
          </a:prstGeom>
        </p:spPr>
      </p:pic>
      <p:pic>
        <p:nvPicPr>
          <p:cNvPr id="237" name="object 237"/>
          <p:cNvPicPr/>
          <p:nvPr/>
        </p:nvPicPr>
        <p:blipFill>
          <a:blip r:embed="rId179" cstate="print"/>
          <a:stretch>
            <a:fillRect/>
          </a:stretch>
        </p:blipFill>
        <p:spPr>
          <a:xfrm>
            <a:off x="1797168" y="3969730"/>
            <a:ext cx="64172" cy="72724"/>
          </a:xfrm>
          <a:prstGeom prst="rect">
            <a:avLst/>
          </a:prstGeom>
        </p:spPr>
      </p:pic>
      <p:pic>
        <p:nvPicPr>
          <p:cNvPr id="238" name="object 238"/>
          <p:cNvPicPr/>
          <p:nvPr/>
        </p:nvPicPr>
        <p:blipFill>
          <a:blip r:embed="rId180" cstate="print"/>
          <a:stretch>
            <a:fillRect/>
          </a:stretch>
        </p:blipFill>
        <p:spPr>
          <a:xfrm>
            <a:off x="493766" y="5718790"/>
            <a:ext cx="63702" cy="72377"/>
          </a:xfrm>
          <a:prstGeom prst="rect">
            <a:avLst/>
          </a:prstGeom>
        </p:spPr>
      </p:pic>
      <p:pic>
        <p:nvPicPr>
          <p:cNvPr id="239" name="object 239"/>
          <p:cNvPicPr/>
          <p:nvPr/>
        </p:nvPicPr>
        <p:blipFill>
          <a:blip r:embed="rId181" cstate="print"/>
          <a:stretch>
            <a:fillRect/>
          </a:stretch>
        </p:blipFill>
        <p:spPr>
          <a:xfrm>
            <a:off x="1341835" y="6163865"/>
            <a:ext cx="63919" cy="72723"/>
          </a:xfrm>
          <a:prstGeom prst="rect">
            <a:avLst/>
          </a:prstGeom>
        </p:spPr>
      </p:pic>
      <p:pic>
        <p:nvPicPr>
          <p:cNvPr id="240" name="object 240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301541" y="5329576"/>
            <a:ext cx="63796" cy="72715"/>
          </a:xfrm>
          <a:prstGeom prst="rect">
            <a:avLst/>
          </a:prstGeom>
        </p:spPr>
      </p:pic>
      <p:pic>
        <p:nvPicPr>
          <p:cNvPr id="241" name="object 241"/>
          <p:cNvPicPr/>
          <p:nvPr/>
        </p:nvPicPr>
        <p:blipFill>
          <a:blip r:embed="rId182" cstate="print"/>
          <a:stretch>
            <a:fillRect/>
          </a:stretch>
        </p:blipFill>
        <p:spPr>
          <a:xfrm>
            <a:off x="1412120" y="6436461"/>
            <a:ext cx="100334" cy="160511"/>
          </a:xfrm>
          <a:prstGeom prst="rect">
            <a:avLst/>
          </a:prstGeom>
        </p:spPr>
      </p:pic>
      <p:pic>
        <p:nvPicPr>
          <p:cNvPr id="242" name="object 242"/>
          <p:cNvPicPr/>
          <p:nvPr/>
        </p:nvPicPr>
        <p:blipFill>
          <a:blip r:embed="rId183" cstate="print"/>
          <a:stretch>
            <a:fillRect/>
          </a:stretch>
        </p:blipFill>
        <p:spPr>
          <a:xfrm>
            <a:off x="486557" y="9379087"/>
            <a:ext cx="63712" cy="72716"/>
          </a:xfrm>
          <a:prstGeom prst="rect">
            <a:avLst/>
          </a:prstGeom>
        </p:spPr>
      </p:pic>
      <p:pic>
        <p:nvPicPr>
          <p:cNvPr id="243" name="object 243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316559" y="8920199"/>
            <a:ext cx="63702" cy="72376"/>
          </a:xfrm>
          <a:prstGeom prst="rect">
            <a:avLst/>
          </a:prstGeom>
        </p:spPr>
      </p:pic>
      <p:pic>
        <p:nvPicPr>
          <p:cNvPr id="244" name="object 244"/>
          <p:cNvPicPr/>
          <p:nvPr/>
        </p:nvPicPr>
        <p:blipFill>
          <a:blip r:embed="rId184" cstate="print"/>
          <a:stretch>
            <a:fillRect/>
          </a:stretch>
        </p:blipFill>
        <p:spPr>
          <a:xfrm>
            <a:off x="1826602" y="9075164"/>
            <a:ext cx="63825" cy="72723"/>
          </a:xfrm>
          <a:prstGeom prst="rect">
            <a:avLst/>
          </a:prstGeom>
        </p:spPr>
      </p:pic>
      <p:pic>
        <p:nvPicPr>
          <p:cNvPr id="245" name="object 245"/>
          <p:cNvPicPr/>
          <p:nvPr/>
        </p:nvPicPr>
        <p:blipFill>
          <a:blip r:embed="rId185" cstate="print"/>
          <a:stretch>
            <a:fillRect/>
          </a:stretch>
        </p:blipFill>
        <p:spPr>
          <a:xfrm>
            <a:off x="1862644" y="8069693"/>
            <a:ext cx="63919" cy="72724"/>
          </a:xfrm>
          <a:prstGeom prst="rect">
            <a:avLst/>
          </a:prstGeom>
        </p:spPr>
      </p:pic>
      <p:pic>
        <p:nvPicPr>
          <p:cNvPr id="246" name="object 246"/>
          <p:cNvPicPr/>
          <p:nvPr/>
        </p:nvPicPr>
        <p:blipFill>
          <a:blip r:embed="rId186" cstate="print"/>
          <a:stretch>
            <a:fillRect/>
          </a:stretch>
        </p:blipFill>
        <p:spPr>
          <a:xfrm>
            <a:off x="110368" y="7876888"/>
            <a:ext cx="63852" cy="72123"/>
          </a:xfrm>
          <a:prstGeom prst="rect">
            <a:avLst/>
          </a:prstGeom>
        </p:spPr>
      </p:pic>
      <p:pic>
        <p:nvPicPr>
          <p:cNvPr id="247" name="object 247"/>
          <p:cNvPicPr/>
          <p:nvPr/>
        </p:nvPicPr>
        <p:blipFill>
          <a:blip r:embed="rId187" cstate="print"/>
          <a:stretch>
            <a:fillRect/>
          </a:stretch>
        </p:blipFill>
        <p:spPr>
          <a:xfrm>
            <a:off x="205859" y="3409586"/>
            <a:ext cx="99774" cy="111150"/>
          </a:xfrm>
          <a:prstGeom prst="rect">
            <a:avLst/>
          </a:prstGeom>
        </p:spPr>
      </p:pic>
      <p:pic>
        <p:nvPicPr>
          <p:cNvPr id="248" name="object 248"/>
          <p:cNvPicPr/>
          <p:nvPr/>
        </p:nvPicPr>
        <p:blipFill>
          <a:blip r:embed="rId188" cstate="print"/>
          <a:stretch>
            <a:fillRect/>
          </a:stretch>
        </p:blipFill>
        <p:spPr>
          <a:xfrm>
            <a:off x="128469" y="6532995"/>
            <a:ext cx="99082" cy="111115"/>
          </a:xfrm>
          <a:prstGeom prst="rect">
            <a:avLst/>
          </a:prstGeom>
        </p:spPr>
      </p:pic>
      <p:pic>
        <p:nvPicPr>
          <p:cNvPr id="249" name="object 249"/>
          <p:cNvPicPr/>
          <p:nvPr/>
        </p:nvPicPr>
        <p:blipFill>
          <a:blip r:embed="rId189" cstate="print"/>
          <a:stretch>
            <a:fillRect/>
          </a:stretch>
        </p:blipFill>
        <p:spPr>
          <a:xfrm>
            <a:off x="1430574" y="8207577"/>
            <a:ext cx="99046" cy="110465"/>
          </a:xfrm>
          <a:prstGeom prst="rect">
            <a:avLst/>
          </a:prstGeom>
        </p:spPr>
      </p:pic>
      <p:pic>
        <p:nvPicPr>
          <p:cNvPr id="250" name="object 250"/>
          <p:cNvPicPr/>
          <p:nvPr/>
        </p:nvPicPr>
        <p:blipFill>
          <a:blip r:embed="rId95" cstate="print"/>
          <a:stretch>
            <a:fillRect/>
          </a:stretch>
        </p:blipFill>
        <p:spPr>
          <a:xfrm>
            <a:off x="1300823" y="7852422"/>
            <a:ext cx="98793" cy="110642"/>
          </a:xfrm>
          <a:prstGeom prst="rect">
            <a:avLst/>
          </a:prstGeom>
        </p:spPr>
      </p:pic>
      <p:pic>
        <p:nvPicPr>
          <p:cNvPr id="251" name="object 251"/>
          <p:cNvPicPr/>
          <p:nvPr/>
        </p:nvPicPr>
        <p:blipFill>
          <a:blip r:embed="rId190" cstate="print"/>
          <a:stretch>
            <a:fillRect/>
          </a:stretch>
        </p:blipFill>
        <p:spPr>
          <a:xfrm>
            <a:off x="1543939" y="4939320"/>
            <a:ext cx="98866" cy="110132"/>
          </a:xfrm>
          <a:prstGeom prst="rect">
            <a:avLst/>
          </a:prstGeom>
        </p:spPr>
      </p:pic>
      <p:pic>
        <p:nvPicPr>
          <p:cNvPr id="252" name="object 252"/>
          <p:cNvPicPr/>
          <p:nvPr/>
        </p:nvPicPr>
        <p:blipFill>
          <a:blip r:embed="rId191" cstate="print"/>
          <a:stretch>
            <a:fillRect/>
          </a:stretch>
        </p:blipFill>
        <p:spPr>
          <a:xfrm>
            <a:off x="1780016" y="4273653"/>
            <a:ext cx="100134" cy="110894"/>
          </a:xfrm>
          <a:prstGeom prst="rect">
            <a:avLst/>
          </a:prstGeom>
        </p:spPr>
      </p:pic>
      <p:pic>
        <p:nvPicPr>
          <p:cNvPr id="253" name="object 253"/>
          <p:cNvPicPr/>
          <p:nvPr/>
        </p:nvPicPr>
        <p:blipFill>
          <a:blip r:embed="rId192" cstate="print"/>
          <a:stretch>
            <a:fillRect/>
          </a:stretch>
        </p:blipFill>
        <p:spPr>
          <a:xfrm>
            <a:off x="2273793" y="10014215"/>
            <a:ext cx="98866" cy="110637"/>
          </a:xfrm>
          <a:prstGeom prst="rect">
            <a:avLst/>
          </a:prstGeom>
        </p:spPr>
      </p:pic>
      <p:sp>
        <p:nvSpPr>
          <p:cNvPr id="254" name="object 254"/>
          <p:cNvSpPr/>
          <p:nvPr/>
        </p:nvSpPr>
        <p:spPr>
          <a:xfrm>
            <a:off x="556821" y="4865831"/>
            <a:ext cx="363220" cy="429895"/>
          </a:xfrm>
          <a:custGeom>
            <a:avLst/>
            <a:gdLst/>
            <a:ahLst/>
            <a:cxnLst/>
            <a:rect l="l" t="t" r="r" b="b"/>
            <a:pathLst>
              <a:path w="363219" h="429895">
                <a:moveTo>
                  <a:pt x="131562" y="429557"/>
                </a:moveTo>
                <a:lnTo>
                  <a:pt x="88937" y="423911"/>
                </a:lnTo>
                <a:lnTo>
                  <a:pt x="54096" y="403273"/>
                </a:lnTo>
                <a:lnTo>
                  <a:pt x="29058" y="364039"/>
                </a:lnTo>
                <a:lnTo>
                  <a:pt x="9038" y="307654"/>
                </a:lnTo>
                <a:lnTo>
                  <a:pt x="0" y="258927"/>
                </a:lnTo>
                <a:lnTo>
                  <a:pt x="5490" y="212002"/>
                </a:lnTo>
                <a:lnTo>
                  <a:pt x="29058" y="161022"/>
                </a:lnTo>
                <a:lnTo>
                  <a:pt x="75538" y="79260"/>
                </a:lnTo>
                <a:lnTo>
                  <a:pt x="100777" y="49613"/>
                </a:lnTo>
                <a:lnTo>
                  <a:pt x="143192" y="18671"/>
                </a:lnTo>
                <a:lnTo>
                  <a:pt x="179430" y="2858"/>
                </a:lnTo>
                <a:lnTo>
                  <a:pt x="203101" y="0"/>
                </a:lnTo>
                <a:lnTo>
                  <a:pt x="226841" y="2215"/>
                </a:lnTo>
                <a:lnTo>
                  <a:pt x="270271" y="21243"/>
                </a:lnTo>
                <a:lnTo>
                  <a:pt x="297770" y="49787"/>
                </a:lnTo>
                <a:lnTo>
                  <a:pt x="305382" y="63719"/>
                </a:lnTo>
                <a:lnTo>
                  <a:pt x="321832" y="81907"/>
                </a:lnTo>
                <a:lnTo>
                  <a:pt x="347095" y="123829"/>
                </a:lnTo>
                <a:lnTo>
                  <a:pt x="360873" y="170795"/>
                </a:lnTo>
                <a:lnTo>
                  <a:pt x="363135" y="195213"/>
                </a:lnTo>
                <a:lnTo>
                  <a:pt x="362262" y="219720"/>
                </a:lnTo>
                <a:lnTo>
                  <a:pt x="347431" y="297599"/>
                </a:lnTo>
                <a:lnTo>
                  <a:pt x="332437" y="338543"/>
                </a:lnTo>
                <a:lnTo>
                  <a:pt x="277797" y="392351"/>
                </a:lnTo>
                <a:lnTo>
                  <a:pt x="232096" y="410288"/>
                </a:lnTo>
                <a:lnTo>
                  <a:pt x="179955" y="423815"/>
                </a:lnTo>
                <a:lnTo>
                  <a:pt x="131562" y="42955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0" y="6190389"/>
            <a:ext cx="46990" cy="287020"/>
          </a:xfrm>
          <a:custGeom>
            <a:avLst/>
            <a:gdLst/>
            <a:ahLst/>
            <a:cxnLst/>
            <a:rect l="l" t="t" r="r" b="b"/>
            <a:pathLst>
              <a:path w="46990" h="287020">
                <a:moveTo>
                  <a:pt x="0" y="286624"/>
                </a:moveTo>
                <a:lnTo>
                  <a:pt x="0" y="0"/>
                </a:lnTo>
                <a:lnTo>
                  <a:pt x="5654" y="6777"/>
                </a:lnTo>
                <a:lnTo>
                  <a:pt x="30621" y="48773"/>
                </a:lnTo>
                <a:lnTo>
                  <a:pt x="44229" y="95694"/>
                </a:lnTo>
                <a:lnTo>
                  <a:pt x="46465" y="120068"/>
                </a:lnTo>
                <a:lnTo>
                  <a:pt x="46424" y="132337"/>
                </a:lnTo>
                <a:lnTo>
                  <a:pt x="30951" y="222490"/>
                </a:lnTo>
                <a:lnTo>
                  <a:pt x="16222" y="263698"/>
                </a:lnTo>
                <a:lnTo>
                  <a:pt x="0" y="28662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1173207" y="3654354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5"/>
                </a:moveTo>
                <a:lnTo>
                  <a:pt x="91062" y="252260"/>
                </a:lnTo>
                <a:lnTo>
                  <a:pt x="51895" y="229408"/>
                </a:lnTo>
                <a:lnTo>
                  <a:pt x="21850" y="197433"/>
                </a:lnTo>
                <a:lnTo>
                  <a:pt x="10343" y="134901"/>
                </a:lnTo>
                <a:lnTo>
                  <a:pt x="4439" y="113409"/>
                </a:lnTo>
                <a:lnTo>
                  <a:pt x="0" y="90341"/>
                </a:lnTo>
                <a:lnTo>
                  <a:pt x="3163" y="57700"/>
                </a:lnTo>
                <a:lnTo>
                  <a:pt x="5400" y="48490"/>
                </a:lnTo>
                <a:lnTo>
                  <a:pt x="29978" y="14278"/>
                </a:lnTo>
                <a:lnTo>
                  <a:pt x="69612" y="0"/>
                </a:lnTo>
                <a:lnTo>
                  <a:pt x="83822" y="789"/>
                </a:lnTo>
                <a:lnTo>
                  <a:pt x="122454" y="14281"/>
                </a:lnTo>
                <a:lnTo>
                  <a:pt x="153748" y="44149"/>
                </a:lnTo>
                <a:lnTo>
                  <a:pt x="171200" y="128003"/>
                </a:lnTo>
                <a:lnTo>
                  <a:pt x="167830" y="187213"/>
                </a:lnTo>
                <a:lnTo>
                  <a:pt x="154662" y="237075"/>
                </a:lnTo>
                <a:lnTo>
                  <a:pt x="128709" y="2595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2297807" y="7208759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5">
                <a:moveTo>
                  <a:pt x="131628" y="259092"/>
                </a:moveTo>
                <a:lnTo>
                  <a:pt x="92160" y="251838"/>
                </a:lnTo>
                <a:lnTo>
                  <a:pt x="51960" y="228985"/>
                </a:lnTo>
                <a:lnTo>
                  <a:pt x="21559" y="197011"/>
                </a:lnTo>
                <a:lnTo>
                  <a:pt x="10512" y="134563"/>
                </a:lnTo>
                <a:lnTo>
                  <a:pt x="4580" y="113212"/>
                </a:lnTo>
                <a:lnTo>
                  <a:pt x="0" y="90172"/>
                </a:lnTo>
                <a:lnTo>
                  <a:pt x="3078" y="57278"/>
                </a:lnTo>
                <a:lnTo>
                  <a:pt x="5310" y="48081"/>
                </a:lnTo>
                <a:lnTo>
                  <a:pt x="29924" y="13992"/>
                </a:lnTo>
                <a:lnTo>
                  <a:pt x="69577" y="0"/>
                </a:lnTo>
                <a:lnTo>
                  <a:pt x="83756" y="921"/>
                </a:lnTo>
                <a:lnTo>
                  <a:pt x="121310" y="13511"/>
                </a:lnTo>
                <a:lnTo>
                  <a:pt x="155213" y="45234"/>
                </a:lnTo>
                <a:lnTo>
                  <a:pt x="171024" y="113068"/>
                </a:lnTo>
                <a:lnTo>
                  <a:pt x="171040" y="148883"/>
                </a:lnTo>
                <a:lnTo>
                  <a:pt x="167720" y="184544"/>
                </a:lnTo>
                <a:lnTo>
                  <a:pt x="161063" y="220051"/>
                </a:lnTo>
                <a:lnTo>
                  <a:pt x="155450" y="234598"/>
                </a:lnTo>
                <a:lnTo>
                  <a:pt x="148598" y="246779"/>
                </a:lnTo>
                <a:lnTo>
                  <a:pt x="140620" y="255357"/>
                </a:lnTo>
                <a:lnTo>
                  <a:pt x="131628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58" name="object 258"/>
          <p:cNvGrpSpPr/>
          <p:nvPr/>
        </p:nvGrpSpPr>
        <p:grpSpPr>
          <a:xfrm>
            <a:off x="5997047" y="5514800"/>
            <a:ext cx="5860556" cy="3133946"/>
            <a:chOff x="5997046" y="4526960"/>
            <a:chExt cx="6256655" cy="4121785"/>
          </a:xfrm>
        </p:grpSpPr>
        <p:pic>
          <p:nvPicPr>
            <p:cNvPr id="259" name="object 259"/>
            <p:cNvPicPr/>
            <p:nvPr/>
          </p:nvPicPr>
          <p:blipFill>
            <a:blip r:embed="rId193" cstate="print"/>
            <a:stretch>
              <a:fillRect/>
            </a:stretch>
          </p:blipFill>
          <p:spPr>
            <a:xfrm>
              <a:off x="5997046" y="4526960"/>
              <a:ext cx="6256308" cy="4121702"/>
            </a:xfrm>
            <a:prstGeom prst="rect">
              <a:avLst/>
            </a:prstGeom>
          </p:spPr>
        </p:pic>
        <p:sp>
          <p:nvSpPr>
            <p:cNvPr id="260" name="object 260"/>
            <p:cNvSpPr/>
            <p:nvPr/>
          </p:nvSpPr>
          <p:spPr>
            <a:xfrm>
              <a:off x="6326487" y="6801600"/>
              <a:ext cx="5830570" cy="1346200"/>
            </a:xfrm>
            <a:custGeom>
              <a:avLst/>
              <a:gdLst/>
              <a:ahLst/>
              <a:cxnLst/>
              <a:rect l="l" t="t" r="r" b="b"/>
              <a:pathLst>
                <a:path w="5830570" h="1346200">
                  <a:moveTo>
                    <a:pt x="231613" y="12700"/>
                  </a:moveTo>
                  <a:lnTo>
                    <a:pt x="3328" y="12700"/>
                  </a:lnTo>
                  <a:lnTo>
                    <a:pt x="14489" y="0"/>
                  </a:lnTo>
                  <a:lnTo>
                    <a:pt x="180824" y="0"/>
                  </a:lnTo>
                  <a:lnTo>
                    <a:pt x="231613" y="12700"/>
                  </a:lnTo>
                  <a:close/>
                </a:path>
                <a:path w="5830570" h="1346200">
                  <a:moveTo>
                    <a:pt x="5826717" y="12700"/>
                  </a:moveTo>
                  <a:lnTo>
                    <a:pt x="5601224" y="12700"/>
                  </a:lnTo>
                  <a:lnTo>
                    <a:pt x="5651327" y="0"/>
                  </a:lnTo>
                  <a:lnTo>
                    <a:pt x="5815537" y="0"/>
                  </a:lnTo>
                  <a:lnTo>
                    <a:pt x="5826717" y="12700"/>
                  </a:lnTo>
                  <a:close/>
                </a:path>
                <a:path w="5830570" h="1346200">
                  <a:moveTo>
                    <a:pt x="230536" y="1244600"/>
                  </a:moveTo>
                  <a:lnTo>
                    <a:pt x="7311" y="1244600"/>
                  </a:lnTo>
                  <a:lnTo>
                    <a:pt x="1953" y="1231900"/>
                  </a:lnTo>
                  <a:lnTo>
                    <a:pt x="0" y="1219200"/>
                  </a:lnTo>
                  <a:lnTo>
                    <a:pt x="0" y="12700"/>
                  </a:lnTo>
                  <a:lnTo>
                    <a:pt x="26064" y="12700"/>
                  </a:lnTo>
                  <a:lnTo>
                    <a:pt x="24562" y="25400"/>
                  </a:lnTo>
                  <a:lnTo>
                    <a:pt x="24005" y="25400"/>
                  </a:lnTo>
                  <a:lnTo>
                    <a:pt x="24005" y="1231900"/>
                  </a:lnTo>
                  <a:lnTo>
                    <a:pt x="179569" y="1231900"/>
                  </a:lnTo>
                  <a:lnTo>
                    <a:pt x="230536" y="1244600"/>
                  </a:lnTo>
                  <a:close/>
                </a:path>
                <a:path w="5830570" h="1346200">
                  <a:moveTo>
                    <a:pt x="434818" y="25400"/>
                  </a:moveTo>
                  <a:lnTo>
                    <a:pt x="77519" y="25400"/>
                  </a:lnTo>
                  <a:lnTo>
                    <a:pt x="26808" y="12700"/>
                  </a:lnTo>
                  <a:lnTo>
                    <a:pt x="384009" y="12700"/>
                  </a:lnTo>
                  <a:lnTo>
                    <a:pt x="434818" y="25400"/>
                  </a:lnTo>
                  <a:close/>
                </a:path>
                <a:path w="5830570" h="1346200">
                  <a:moveTo>
                    <a:pt x="5753037" y="25400"/>
                  </a:moveTo>
                  <a:lnTo>
                    <a:pt x="5400630" y="25400"/>
                  </a:lnTo>
                  <a:lnTo>
                    <a:pt x="5450805" y="12700"/>
                  </a:lnTo>
                  <a:lnTo>
                    <a:pt x="5803850" y="12700"/>
                  </a:lnTo>
                  <a:lnTo>
                    <a:pt x="5753037" y="25400"/>
                  </a:lnTo>
                  <a:close/>
                </a:path>
                <a:path w="5830570" h="1346200">
                  <a:moveTo>
                    <a:pt x="5822746" y="1244600"/>
                  </a:moveTo>
                  <a:lnTo>
                    <a:pt x="5603523" y="1244600"/>
                  </a:lnTo>
                  <a:lnTo>
                    <a:pt x="5653511" y="1231900"/>
                  </a:lnTo>
                  <a:lnTo>
                    <a:pt x="5806021" y="1231900"/>
                  </a:lnTo>
                  <a:lnTo>
                    <a:pt x="5806021" y="25400"/>
                  </a:lnTo>
                  <a:lnTo>
                    <a:pt x="5805464" y="25400"/>
                  </a:lnTo>
                  <a:lnTo>
                    <a:pt x="5803850" y="12700"/>
                  </a:lnTo>
                  <a:lnTo>
                    <a:pt x="5830045" y="12700"/>
                  </a:lnTo>
                  <a:lnTo>
                    <a:pt x="5830045" y="1219200"/>
                  </a:lnTo>
                  <a:lnTo>
                    <a:pt x="5828095" y="1231900"/>
                  </a:lnTo>
                  <a:lnTo>
                    <a:pt x="5822746" y="1244600"/>
                  </a:lnTo>
                  <a:close/>
                </a:path>
                <a:path w="5830570" h="1346200">
                  <a:moveTo>
                    <a:pt x="638091" y="38100"/>
                  </a:moveTo>
                  <a:lnTo>
                    <a:pt x="229752" y="38100"/>
                  </a:lnTo>
                  <a:lnTo>
                    <a:pt x="178992" y="25400"/>
                  </a:lnTo>
                  <a:lnTo>
                    <a:pt x="587267" y="25400"/>
                  </a:lnTo>
                  <a:lnTo>
                    <a:pt x="638091" y="38100"/>
                  </a:lnTo>
                  <a:close/>
                </a:path>
                <a:path w="5830570" h="1346200">
                  <a:moveTo>
                    <a:pt x="5602311" y="38100"/>
                  </a:moveTo>
                  <a:lnTo>
                    <a:pt x="5199764" y="38100"/>
                  </a:lnTo>
                  <a:lnTo>
                    <a:pt x="5250005" y="25400"/>
                  </a:lnTo>
                  <a:lnTo>
                    <a:pt x="5652582" y="25400"/>
                  </a:lnTo>
                  <a:lnTo>
                    <a:pt x="5602311" y="38100"/>
                  </a:lnTo>
                  <a:close/>
                </a:path>
                <a:path w="5830570" h="1346200">
                  <a:moveTo>
                    <a:pt x="892259" y="50800"/>
                  </a:moveTo>
                  <a:lnTo>
                    <a:pt x="432937" y="50800"/>
                  </a:lnTo>
                  <a:lnTo>
                    <a:pt x="382122" y="38100"/>
                  </a:lnTo>
                  <a:lnTo>
                    <a:pt x="841419" y="38100"/>
                  </a:lnTo>
                  <a:lnTo>
                    <a:pt x="892259" y="50800"/>
                  </a:lnTo>
                  <a:close/>
                </a:path>
                <a:path w="5830570" h="1346200">
                  <a:moveTo>
                    <a:pt x="5400956" y="50800"/>
                  </a:moveTo>
                  <a:lnTo>
                    <a:pt x="4948316" y="50800"/>
                  </a:lnTo>
                  <a:lnTo>
                    <a:pt x="4998637" y="38100"/>
                  </a:lnTo>
                  <a:lnTo>
                    <a:pt x="5451334" y="38100"/>
                  </a:lnTo>
                  <a:lnTo>
                    <a:pt x="5400956" y="50800"/>
                  </a:lnTo>
                  <a:close/>
                </a:path>
                <a:path w="5830570" h="1346200">
                  <a:moveTo>
                    <a:pt x="1197334" y="63500"/>
                  </a:moveTo>
                  <a:lnTo>
                    <a:pt x="687172" y="63500"/>
                  </a:lnTo>
                  <a:lnTo>
                    <a:pt x="636307" y="50800"/>
                  </a:lnTo>
                  <a:lnTo>
                    <a:pt x="1146484" y="50800"/>
                  </a:lnTo>
                  <a:lnTo>
                    <a:pt x="1197334" y="63500"/>
                  </a:lnTo>
                  <a:close/>
                </a:path>
                <a:path w="5830570" h="1346200">
                  <a:moveTo>
                    <a:pt x="5148720" y="63500"/>
                  </a:moveTo>
                  <a:lnTo>
                    <a:pt x="4646083" y="63500"/>
                  </a:lnTo>
                  <a:lnTo>
                    <a:pt x="4696491" y="50800"/>
                  </a:lnTo>
                  <a:lnTo>
                    <a:pt x="5199211" y="50800"/>
                  </a:lnTo>
                  <a:lnTo>
                    <a:pt x="5148720" y="63500"/>
                  </a:lnTo>
                  <a:close/>
                </a:path>
                <a:path w="5830570" h="1346200">
                  <a:moveTo>
                    <a:pt x="1502447" y="76200"/>
                  </a:moveTo>
                  <a:lnTo>
                    <a:pt x="941586" y="76200"/>
                  </a:lnTo>
                  <a:lnTo>
                    <a:pt x="890694" y="63500"/>
                  </a:lnTo>
                  <a:lnTo>
                    <a:pt x="1451594" y="63500"/>
                  </a:lnTo>
                  <a:lnTo>
                    <a:pt x="1502447" y="76200"/>
                  </a:lnTo>
                  <a:close/>
                </a:path>
                <a:path w="5830570" h="1346200">
                  <a:moveTo>
                    <a:pt x="4895985" y="76200"/>
                  </a:moveTo>
                  <a:lnTo>
                    <a:pt x="4343351" y="76200"/>
                  </a:lnTo>
                  <a:lnTo>
                    <a:pt x="4393839" y="63500"/>
                  </a:lnTo>
                  <a:lnTo>
                    <a:pt x="4946566" y="63500"/>
                  </a:lnTo>
                  <a:lnTo>
                    <a:pt x="4895985" y="76200"/>
                  </a:lnTo>
                  <a:close/>
                </a:path>
                <a:path w="5830570" h="1346200">
                  <a:moveTo>
                    <a:pt x="1909240" y="88900"/>
                  </a:moveTo>
                  <a:lnTo>
                    <a:pt x="1196069" y="88900"/>
                  </a:lnTo>
                  <a:lnTo>
                    <a:pt x="1145172" y="76200"/>
                  </a:lnTo>
                  <a:lnTo>
                    <a:pt x="1858395" y="76200"/>
                  </a:lnTo>
                  <a:lnTo>
                    <a:pt x="1909240" y="88900"/>
                  </a:lnTo>
                  <a:close/>
                </a:path>
                <a:path w="5830570" h="1346200">
                  <a:moveTo>
                    <a:pt x="4642860" y="88900"/>
                  </a:moveTo>
                  <a:lnTo>
                    <a:pt x="3939016" y="88900"/>
                  </a:lnTo>
                  <a:lnTo>
                    <a:pt x="3989598" y="76200"/>
                  </a:lnTo>
                  <a:lnTo>
                    <a:pt x="4693510" y="76200"/>
                  </a:lnTo>
                  <a:lnTo>
                    <a:pt x="4642860" y="88900"/>
                  </a:lnTo>
                  <a:close/>
                </a:path>
                <a:path w="5830570" h="1346200">
                  <a:moveTo>
                    <a:pt x="4288041" y="101600"/>
                  </a:moveTo>
                  <a:lnTo>
                    <a:pt x="1552255" y="101600"/>
                  </a:lnTo>
                  <a:lnTo>
                    <a:pt x="1501387" y="88900"/>
                  </a:lnTo>
                  <a:lnTo>
                    <a:pt x="4338751" y="88900"/>
                  </a:lnTo>
                  <a:lnTo>
                    <a:pt x="4288041" y="101600"/>
                  </a:lnTo>
                  <a:close/>
                </a:path>
                <a:path w="5830570" h="1346200">
                  <a:moveTo>
                    <a:pt x="3882255" y="114300"/>
                  </a:moveTo>
                  <a:lnTo>
                    <a:pt x="1958844" y="114300"/>
                  </a:lnTo>
                  <a:lnTo>
                    <a:pt x="1908062" y="101600"/>
                  </a:lnTo>
                  <a:lnTo>
                    <a:pt x="3932980" y="101600"/>
                  </a:lnTo>
                  <a:lnTo>
                    <a:pt x="3882255" y="114300"/>
                  </a:lnTo>
                  <a:close/>
                </a:path>
                <a:path w="5830570" h="1346200">
                  <a:moveTo>
                    <a:pt x="434429" y="1257300"/>
                  </a:moveTo>
                  <a:lnTo>
                    <a:pt x="25231" y="1257300"/>
                  </a:lnTo>
                  <a:lnTo>
                    <a:pt x="15321" y="1244600"/>
                  </a:lnTo>
                  <a:lnTo>
                    <a:pt x="383453" y="1244600"/>
                  </a:lnTo>
                  <a:lnTo>
                    <a:pt x="434429" y="1257300"/>
                  </a:lnTo>
                  <a:close/>
                </a:path>
                <a:path w="5830570" h="1346200">
                  <a:moveTo>
                    <a:pt x="5804851" y="1257300"/>
                  </a:moveTo>
                  <a:lnTo>
                    <a:pt x="5403364" y="1257300"/>
                  </a:lnTo>
                  <a:lnTo>
                    <a:pt x="5453434" y="1244600"/>
                  </a:lnTo>
                  <a:lnTo>
                    <a:pt x="5814748" y="1244600"/>
                  </a:lnTo>
                  <a:lnTo>
                    <a:pt x="5804851" y="1257300"/>
                  </a:lnTo>
                  <a:close/>
                </a:path>
                <a:path w="5830570" h="1346200">
                  <a:moveTo>
                    <a:pt x="740310" y="1270000"/>
                  </a:moveTo>
                  <a:lnTo>
                    <a:pt x="229203" y="1270000"/>
                  </a:lnTo>
                  <a:lnTo>
                    <a:pt x="178189" y="1257300"/>
                  </a:lnTo>
                  <a:lnTo>
                    <a:pt x="689328" y="1257300"/>
                  </a:lnTo>
                  <a:lnTo>
                    <a:pt x="740310" y="1270000"/>
                  </a:lnTo>
                  <a:close/>
                </a:path>
                <a:path w="5830570" h="1346200">
                  <a:moveTo>
                    <a:pt x="5604838" y="1270000"/>
                  </a:moveTo>
                  <a:lnTo>
                    <a:pt x="5102534" y="1270000"/>
                  </a:lnTo>
                  <a:lnTo>
                    <a:pt x="5152720" y="1257300"/>
                  </a:lnTo>
                  <a:lnTo>
                    <a:pt x="5654889" y="1257300"/>
                  </a:lnTo>
                  <a:lnTo>
                    <a:pt x="5604838" y="1270000"/>
                  </a:lnTo>
                  <a:close/>
                </a:path>
                <a:path w="5830570" h="1346200">
                  <a:moveTo>
                    <a:pt x="995219" y="1282700"/>
                  </a:moveTo>
                  <a:lnTo>
                    <a:pt x="484440" y="1282700"/>
                  </a:lnTo>
                  <a:lnTo>
                    <a:pt x="433373" y="1270000"/>
                  </a:lnTo>
                  <a:lnTo>
                    <a:pt x="944238" y="1270000"/>
                  </a:lnTo>
                  <a:lnTo>
                    <a:pt x="995219" y="1282700"/>
                  </a:lnTo>
                  <a:close/>
                </a:path>
                <a:path w="5830570" h="1346200">
                  <a:moveTo>
                    <a:pt x="5354141" y="1282700"/>
                  </a:moveTo>
                  <a:lnTo>
                    <a:pt x="4851330" y="1282700"/>
                  </a:lnTo>
                  <a:lnTo>
                    <a:pt x="4901607" y="1270000"/>
                  </a:lnTo>
                  <a:lnTo>
                    <a:pt x="5404336" y="1270000"/>
                  </a:lnTo>
                  <a:lnTo>
                    <a:pt x="5354141" y="1282700"/>
                  </a:lnTo>
                  <a:close/>
                </a:path>
                <a:path w="5830570" h="1346200">
                  <a:moveTo>
                    <a:pt x="1352052" y="1295400"/>
                  </a:moveTo>
                  <a:lnTo>
                    <a:pt x="739877" y="1295400"/>
                  </a:lnTo>
                  <a:lnTo>
                    <a:pt x="688779" y="1282700"/>
                  </a:lnTo>
                  <a:lnTo>
                    <a:pt x="1301081" y="1282700"/>
                  </a:lnTo>
                  <a:lnTo>
                    <a:pt x="1352052" y="1295400"/>
                  </a:lnTo>
                  <a:close/>
                </a:path>
                <a:path w="5830570" h="1346200">
                  <a:moveTo>
                    <a:pt x="5102789" y="1295400"/>
                  </a:moveTo>
                  <a:lnTo>
                    <a:pt x="4498917" y="1295400"/>
                  </a:lnTo>
                  <a:lnTo>
                    <a:pt x="4549312" y="1282700"/>
                  </a:lnTo>
                  <a:lnTo>
                    <a:pt x="5153107" y="1282700"/>
                  </a:lnTo>
                  <a:lnTo>
                    <a:pt x="5102789" y="1295400"/>
                  </a:lnTo>
                  <a:close/>
                </a:path>
                <a:path w="5830570" h="1346200">
                  <a:moveTo>
                    <a:pt x="1759713" y="1308100"/>
                  </a:moveTo>
                  <a:lnTo>
                    <a:pt x="1046511" y="1308100"/>
                  </a:lnTo>
                  <a:lnTo>
                    <a:pt x="995404" y="1295400"/>
                  </a:lnTo>
                  <a:lnTo>
                    <a:pt x="1708768" y="1295400"/>
                  </a:lnTo>
                  <a:lnTo>
                    <a:pt x="1759713" y="1308100"/>
                  </a:lnTo>
                  <a:close/>
                </a:path>
                <a:path w="5830570" h="1346200">
                  <a:moveTo>
                    <a:pt x="4800458" y="1308100"/>
                  </a:moveTo>
                  <a:lnTo>
                    <a:pt x="4095209" y="1308100"/>
                  </a:lnTo>
                  <a:lnTo>
                    <a:pt x="4145724" y="1295400"/>
                  </a:lnTo>
                  <a:lnTo>
                    <a:pt x="4850893" y="1295400"/>
                  </a:lnTo>
                  <a:lnTo>
                    <a:pt x="4800458" y="1308100"/>
                  </a:lnTo>
                  <a:close/>
                </a:path>
                <a:path w="5830570" h="1346200">
                  <a:moveTo>
                    <a:pt x="2523280" y="1320800"/>
                  </a:moveTo>
                  <a:lnTo>
                    <a:pt x="1404161" y="1320800"/>
                  </a:lnTo>
                  <a:lnTo>
                    <a:pt x="1353085" y="1308100"/>
                  </a:lnTo>
                  <a:lnTo>
                    <a:pt x="2472419" y="1308100"/>
                  </a:lnTo>
                  <a:lnTo>
                    <a:pt x="2523280" y="1320800"/>
                  </a:lnTo>
                  <a:close/>
                </a:path>
                <a:path w="5830570" h="1346200">
                  <a:moveTo>
                    <a:pt x="4446997" y="1320800"/>
                  </a:moveTo>
                  <a:lnTo>
                    <a:pt x="3335897" y="1320800"/>
                  </a:lnTo>
                  <a:lnTo>
                    <a:pt x="3386603" y="1308100"/>
                  </a:lnTo>
                  <a:lnTo>
                    <a:pt x="4497530" y="1308100"/>
                  </a:lnTo>
                  <a:lnTo>
                    <a:pt x="4446997" y="1320800"/>
                  </a:lnTo>
                  <a:close/>
                </a:path>
                <a:path w="5830570" h="1346200">
                  <a:moveTo>
                    <a:pt x="4042432" y="1333500"/>
                  </a:moveTo>
                  <a:lnTo>
                    <a:pt x="1812418" y="1333500"/>
                  </a:lnTo>
                  <a:lnTo>
                    <a:pt x="1761429" y="1320800"/>
                  </a:lnTo>
                  <a:lnTo>
                    <a:pt x="4093024" y="1320800"/>
                  </a:lnTo>
                  <a:lnTo>
                    <a:pt x="4042432" y="1333500"/>
                  </a:lnTo>
                  <a:close/>
                </a:path>
                <a:path w="5830570" h="1346200">
                  <a:moveTo>
                    <a:pt x="3182545" y="1346200"/>
                  </a:moveTo>
                  <a:lnTo>
                    <a:pt x="2676247" y="1346200"/>
                  </a:lnTo>
                  <a:lnTo>
                    <a:pt x="2625629" y="1333500"/>
                  </a:lnTo>
                  <a:lnTo>
                    <a:pt x="3233078" y="1333500"/>
                  </a:lnTo>
                  <a:lnTo>
                    <a:pt x="3182545" y="1346200"/>
                  </a:lnTo>
                  <a:close/>
                </a:path>
              </a:pathLst>
            </a:custGeom>
            <a:solidFill>
              <a:srgbClr val="4429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1" name="object 261"/>
            <p:cNvSpPr/>
            <p:nvPr/>
          </p:nvSpPr>
          <p:spPr>
            <a:xfrm>
              <a:off x="7483265" y="6785256"/>
              <a:ext cx="278765" cy="210820"/>
            </a:xfrm>
            <a:custGeom>
              <a:avLst/>
              <a:gdLst/>
              <a:ahLst/>
              <a:cxnLst/>
              <a:rect l="l" t="t" r="r" b="b"/>
              <a:pathLst>
                <a:path w="278765" h="210820">
                  <a:moveTo>
                    <a:pt x="195805" y="210423"/>
                  </a:moveTo>
                  <a:lnTo>
                    <a:pt x="147117" y="202287"/>
                  </a:lnTo>
                  <a:lnTo>
                    <a:pt x="89160" y="160177"/>
                  </a:lnTo>
                  <a:lnTo>
                    <a:pt x="62743" y="135480"/>
                  </a:lnTo>
                  <a:lnTo>
                    <a:pt x="33765" y="114231"/>
                  </a:lnTo>
                  <a:lnTo>
                    <a:pt x="18455" y="105540"/>
                  </a:lnTo>
                  <a:lnTo>
                    <a:pt x="5717" y="95774"/>
                  </a:lnTo>
                  <a:lnTo>
                    <a:pt x="0" y="83259"/>
                  </a:lnTo>
                  <a:lnTo>
                    <a:pt x="5749" y="66322"/>
                  </a:lnTo>
                  <a:lnTo>
                    <a:pt x="31633" y="36861"/>
                  </a:lnTo>
                  <a:lnTo>
                    <a:pt x="64458" y="15135"/>
                  </a:lnTo>
                  <a:lnTo>
                    <a:pt x="108780" y="1372"/>
                  </a:lnTo>
                  <a:lnTo>
                    <a:pt x="124275" y="0"/>
                  </a:lnTo>
                  <a:lnTo>
                    <a:pt x="155041" y="2410"/>
                  </a:lnTo>
                  <a:lnTo>
                    <a:pt x="212263" y="25403"/>
                  </a:lnTo>
                  <a:lnTo>
                    <a:pt x="244882" y="52335"/>
                  </a:lnTo>
                  <a:lnTo>
                    <a:pt x="273832" y="101984"/>
                  </a:lnTo>
                  <a:lnTo>
                    <a:pt x="278551" y="125780"/>
                  </a:lnTo>
                  <a:lnTo>
                    <a:pt x="277536" y="149632"/>
                  </a:lnTo>
                  <a:lnTo>
                    <a:pt x="258076" y="186110"/>
                  </a:lnTo>
                  <a:lnTo>
                    <a:pt x="220298" y="206238"/>
                  </a:lnTo>
                  <a:lnTo>
                    <a:pt x="195805" y="210423"/>
                  </a:lnTo>
                  <a:close/>
                </a:path>
              </a:pathLst>
            </a:custGeom>
            <a:solidFill>
              <a:srgbClr val="FFCA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2" name="object 262"/>
            <p:cNvSpPr/>
            <p:nvPr/>
          </p:nvSpPr>
          <p:spPr>
            <a:xfrm>
              <a:off x="7483261" y="6842829"/>
              <a:ext cx="275590" cy="153035"/>
            </a:xfrm>
            <a:custGeom>
              <a:avLst/>
              <a:gdLst/>
              <a:ahLst/>
              <a:cxnLst/>
              <a:rect l="l" t="t" r="r" b="b"/>
              <a:pathLst>
                <a:path w="275590" h="153034">
                  <a:moveTo>
                    <a:pt x="195798" y="152839"/>
                  </a:moveTo>
                  <a:lnTo>
                    <a:pt x="147115" y="144709"/>
                  </a:lnTo>
                  <a:lnTo>
                    <a:pt x="89162" y="102599"/>
                  </a:lnTo>
                  <a:lnTo>
                    <a:pt x="62744" y="77901"/>
                  </a:lnTo>
                  <a:lnTo>
                    <a:pt x="33762" y="56652"/>
                  </a:lnTo>
                  <a:lnTo>
                    <a:pt x="18453" y="47962"/>
                  </a:lnTo>
                  <a:lnTo>
                    <a:pt x="5717" y="38195"/>
                  </a:lnTo>
                  <a:lnTo>
                    <a:pt x="0" y="25680"/>
                  </a:lnTo>
                  <a:lnTo>
                    <a:pt x="5746" y="8743"/>
                  </a:lnTo>
                  <a:lnTo>
                    <a:pt x="7723" y="5741"/>
                  </a:lnTo>
                  <a:lnTo>
                    <a:pt x="12040" y="0"/>
                  </a:lnTo>
                  <a:lnTo>
                    <a:pt x="14317" y="10886"/>
                  </a:lnTo>
                  <a:lnTo>
                    <a:pt x="22195" y="19596"/>
                  </a:lnTo>
                  <a:lnTo>
                    <a:pt x="33409" y="26982"/>
                  </a:lnTo>
                  <a:lnTo>
                    <a:pt x="45699" y="33892"/>
                  </a:lnTo>
                  <a:lnTo>
                    <a:pt x="74677" y="55141"/>
                  </a:lnTo>
                  <a:lnTo>
                    <a:pt x="128152" y="103578"/>
                  </a:lnTo>
                  <a:lnTo>
                    <a:pt x="182924" y="128789"/>
                  </a:lnTo>
                  <a:lnTo>
                    <a:pt x="207740" y="130079"/>
                  </a:lnTo>
                  <a:lnTo>
                    <a:pt x="232233" y="125893"/>
                  </a:lnTo>
                  <a:lnTo>
                    <a:pt x="271054" y="104760"/>
                  </a:lnTo>
                  <a:lnTo>
                    <a:pt x="275558" y="100040"/>
                  </a:lnTo>
                  <a:lnTo>
                    <a:pt x="274069" y="105018"/>
                  </a:lnTo>
                  <a:lnTo>
                    <a:pt x="243200" y="139067"/>
                  </a:lnTo>
                  <a:lnTo>
                    <a:pt x="220292" y="148653"/>
                  </a:lnTo>
                  <a:lnTo>
                    <a:pt x="195798" y="152839"/>
                  </a:lnTo>
                  <a:close/>
                </a:path>
              </a:pathLst>
            </a:custGeom>
            <a:solidFill>
              <a:srgbClr val="E7383C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3" name="object 263"/>
            <p:cNvSpPr/>
            <p:nvPr/>
          </p:nvSpPr>
          <p:spPr>
            <a:xfrm>
              <a:off x="7472679" y="6774693"/>
              <a:ext cx="300355" cy="231775"/>
            </a:xfrm>
            <a:custGeom>
              <a:avLst/>
              <a:gdLst/>
              <a:ahLst/>
              <a:cxnLst/>
              <a:rect l="l" t="t" r="r" b="b"/>
              <a:pathLst>
                <a:path w="300354" h="231775">
                  <a:moveTo>
                    <a:pt x="199690" y="231664"/>
                  </a:moveTo>
                  <a:lnTo>
                    <a:pt x="153618" y="222589"/>
                  </a:lnTo>
                  <a:lnTo>
                    <a:pt x="117594" y="200682"/>
                  </a:lnTo>
                  <a:lnTo>
                    <a:pt x="75362" y="162115"/>
                  </a:lnTo>
                  <a:lnTo>
                    <a:pt x="63760" y="151728"/>
                  </a:lnTo>
                  <a:lnTo>
                    <a:pt x="51782" y="142240"/>
                  </a:lnTo>
                  <a:lnTo>
                    <a:pt x="39076" y="133945"/>
                  </a:lnTo>
                  <a:lnTo>
                    <a:pt x="37131" y="132826"/>
                  </a:lnTo>
                  <a:lnTo>
                    <a:pt x="33152" y="130618"/>
                  </a:lnTo>
                  <a:lnTo>
                    <a:pt x="22959" y="124759"/>
                  </a:lnTo>
                  <a:lnTo>
                    <a:pt x="13340" y="117996"/>
                  </a:lnTo>
                  <a:lnTo>
                    <a:pt x="5541" y="109797"/>
                  </a:lnTo>
                  <a:lnTo>
                    <a:pt x="806" y="99633"/>
                  </a:lnTo>
                  <a:lnTo>
                    <a:pt x="0" y="92844"/>
                  </a:lnTo>
                  <a:lnTo>
                    <a:pt x="628" y="87649"/>
                  </a:lnTo>
                  <a:lnTo>
                    <a:pt x="725" y="86844"/>
                  </a:lnTo>
                  <a:lnTo>
                    <a:pt x="851" y="85804"/>
                  </a:lnTo>
                  <a:lnTo>
                    <a:pt x="3307" y="78679"/>
                  </a:lnTo>
                  <a:lnTo>
                    <a:pt x="3355" y="78540"/>
                  </a:lnTo>
                  <a:lnTo>
                    <a:pt x="7507" y="71075"/>
                  </a:lnTo>
                  <a:lnTo>
                    <a:pt x="34982" y="39686"/>
                  </a:lnTo>
                  <a:lnTo>
                    <a:pt x="70396" y="16211"/>
                  </a:lnTo>
                  <a:lnTo>
                    <a:pt x="118157" y="1443"/>
                  </a:lnTo>
                  <a:lnTo>
                    <a:pt x="134524" y="0"/>
                  </a:lnTo>
                  <a:lnTo>
                    <a:pt x="166382" y="2329"/>
                  </a:lnTo>
                  <a:lnTo>
                    <a:pt x="197735" y="11265"/>
                  </a:lnTo>
                  <a:lnTo>
                    <a:pt x="217040" y="21058"/>
                  </a:lnTo>
                  <a:lnTo>
                    <a:pt x="135919" y="21058"/>
                  </a:lnTo>
                  <a:lnTo>
                    <a:pt x="121070" y="22372"/>
                  </a:lnTo>
                  <a:lnTo>
                    <a:pt x="79699" y="35187"/>
                  </a:lnTo>
                  <a:lnTo>
                    <a:pt x="36098" y="68351"/>
                  </a:lnTo>
                  <a:lnTo>
                    <a:pt x="20614" y="91652"/>
                  </a:lnTo>
                  <a:lnTo>
                    <a:pt x="21333" y="94586"/>
                  </a:lnTo>
                  <a:lnTo>
                    <a:pt x="47591" y="114462"/>
                  </a:lnTo>
                  <a:lnTo>
                    <a:pt x="49631" y="115638"/>
                  </a:lnTo>
                  <a:lnTo>
                    <a:pt x="63878" y="124917"/>
                  </a:lnTo>
                  <a:lnTo>
                    <a:pt x="77100" y="135343"/>
                  </a:lnTo>
                  <a:lnTo>
                    <a:pt x="89570" y="146470"/>
                  </a:lnTo>
                  <a:lnTo>
                    <a:pt x="115762" y="171263"/>
                  </a:lnTo>
                  <a:lnTo>
                    <a:pt x="130146" y="183683"/>
                  </a:lnTo>
                  <a:lnTo>
                    <a:pt x="145296" y="194499"/>
                  </a:lnTo>
                  <a:lnTo>
                    <a:pt x="161795" y="203100"/>
                  </a:lnTo>
                  <a:lnTo>
                    <a:pt x="183315" y="209247"/>
                  </a:lnTo>
                  <a:lnTo>
                    <a:pt x="205764" y="210398"/>
                  </a:lnTo>
                  <a:lnTo>
                    <a:pt x="268389" y="210398"/>
                  </a:lnTo>
                  <a:lnTo>
                    <a:pt x="259000" y="216403"/>
                  </a:lnTo>
                  <a:lnTo>
                    <a:pt x="245093" y="223053"/>
                  </a:lnTo>
                  <a:lnTo>
                    <a:pt x="230391" y="227824"/>
                  </a:lnTo>
                  <a:lnTo>
                    <a:pt x="215167" y="230699"/>
                  </a:lnTo>
                  <a:lnTo>
                    <a:pt x="199690" y="231664"/>
                  </a:lnTo>
                  <a:close/>
                </a:path>
                <a:path w="300354" h="231775">
                  <a:moveTo>
                    <a:pt x="268389" y="210398"/>
                  </a:moveTo>
                  <a:lnTo>
                    <a:pt x="205764" y="210398"/>
                  </a:lnTo>
                  <a:lnTo>
                    <a:pt x="227925" y="206628"/>
                  </a:lnTo>
                  <a:lnTo>
                    <a:pt x="248584" y="198009"/>
                  </a:lnTo>
                  <a:lnTo>
                    <a:pt x="277432" y="159580"/>
                  </a:lnTo>
                  <a:lnTo>
                    <a:pt x="278733" y="139621"/>
                  </a:lnTo>
                  <a:lnTo>
                    <a:pt x="278757" y="139252"/>
                  </a:lnTo>
                  <a:lnTo>
                    <a:pt x="265876" y="95092"/>
                  </a:lnTo>
                  <a:lnTo>
                    <a:pt x="240244" y="62706"/>
                  </a:lnTo>
                  <a:lnTo>
                    <a:pt x="192365" y="31908"/>
                  </a:lnTo>
                  <a:lnTo>
                    <a:pt x="139269" y="21058"/>
                  </a:lnTo>
                  <a:lnTo>
                    <a:pt x="217040" y="21058"/>
                  </a:lnTo>
                  <a:lnTo>
                    <a:pt x="254621" y="47195"/>
                  </a:lnTo>
                  <a:lnTo>
                    <a:pt x="284664" y="85366"/>
                  </a:lnTo>
                  <a:lnTo>
                    <a:pt x="299860" y="139252"/>
                  </a:lnTo>
                  <a:lnTo>
                    <a:pt x="299920" y="139621"/>
                  </a:lnTo>
                  <a:lnTo>
                    <a:pt x="297868" y="165073"/>
                  </a:lnTo>
                  <a:lnTo>
                    <a:pt x="289294" y="187852"/>
                  </a:lnTo>
                  <a:lnTo>
                    <a:pt x="283864" y="195904"/>
                  </a:lnTo>
                  <a:lnTo>
                    <a:pt x="276988" y="203363"/>
                  </a:lnTo>
                  <a:lnTo>
                    <a:pt x="268691" y="210205"/>
                  </a:lnTo>
                  <a:lnTo>
                    <a:pt x="268389" y="210398"/>
                  </a:lnTo>
                  <a:close/>
                </a:path>
              </a:pathLst>
            </a:custGeom>
            <a:solidFill>
              <a:srgbClr val="4429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4" name="object 264"/>
            <p:cNvSpPr/>
            <p:nvPr/>
          </p:nvSpPr>
          <p:spPr>
            <a:xfrm>
              <a:off x="10722055" y="6785256"/>
              <a:ext cx="278765" cy="210820"/>
            </a:xfrm>
            <a:custGeom>
              <a:avLst/>
              <a:gdLst/>
              <a:ahLst/>
              <a:cxnLst/>
              <a:rect l="l" t="t" r="r" b="b"/>
              <a:pathLst>
                <a:path w="278765" h="210820">
                  <a:moveTo>
                    <a:pt x="82745" y="210423"/>
                  </a:moveTo>
                  <a:lnTo>
                    <a:pt x="35348" y="196652"/>
                  </a:lnTo>
                  <a:lnTo>
                    <a:pt x="1014" y="149632"/>
                  </a:lnTo>
                  <a:lnTo>
                    <a:pt x="0" y="125780"/>
                  </a:lnTo>
                  <a:lnTo>
                    <a:pt x="4719" y="101984"/>
                  </a:lnTo>
                  <a:lnTo>
                    <a:pt x="26241" y="60851"/>
                  </a:lnTo>
                  <a:lnTo>
                    <a:pt x="66287" y="25403"/>
                  </a:lnTo>
                  <a:lnTo>
                    <a:pt x="123509" y="2410"/>
                  </a:lnTo>
                  <a:lnTo>
                    <a:pt x="154275" y="0"/>
                  </a:lnTo>
                  <a:lnTo>
                    <a:pt x="169770" y="1372"/>
                  </a:lnTo>
                  <a:lnTo>
                    <a:pt x="214092" y="15135"/>
                  </a:lnTo>
                  <a:lnTo>
                    <a:pt x="246917" y="36861"/>
                  </a:lnTo>
                  <a:lnTo>
                    <a:pt x="272802" y="66322"/>
                  </a:lnTo>
                  <a:lnTo>
                    <a:pt x="278551" y="83259"/>
                  </a:lnTo>
                  <a:lnTo>
                    <a:pt x="272833" y="95774"/>
                  </a:lnTo>
                  <a:lnTo>
                    <a:pt x="260096" y="105540"/>
                  </a:lnTo>
                  <a:lnTo>
                    <a:pt x="244786" y="114231"/>
                  </a:lnTo>
                  <a:lnTo>
                    <a:pt x="215808" y="135480"/>
                  </a:lnTo>
                  <a:lnTo>
                    <a:pt x="189390" y="160177"/>
                  </a:lnTo>
                  <a:lnTo>
                    <a:pt x="162333" y="183916"/>
                  </a:lnTo>
                  <a:lnTo>
                    <a:pt x="131433" y="202287"/>
                  </a:lnTo>
                  <a:lnTo>
                    <a:pt x="107561" y="209131"/>
                  </a:lnTo>
                  <a:lnTo>
                    <a:pt x="82745" y="210423"/>
                  </a:lnTo>
                  <a:close/>
                </a:path>
              </a:pathLst>
            </a:custGeom>
            <a:solidFill>
              <a:srgbClr val="FFCA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5" name="object 265"/>
            <p:cNvSpPr/>
            <p:nvPr/>
          </p:nvSpPr>
          <p:spPr>
            <a:xfrm>
              <a:off x="10725051" y="6842829"/>
              <a:ext cx="275590" cy="153035"/>
            </a:xfrm>
            <a:custGeom>
              <a:avLst/>
              <a:gdLst/>
              <a:ahLst/>
              <a:cxnLst/>
              <a:rect l="l" t="t" r="r" b="b"/>
              <a:pathLst>
                <a:path w="275590" h="153034">
                  <a:moveTo>
                    <a:pt x="79759" y="152839"/>
                  </a:moveTo>
                  <a:lnTo>
                    <a:pt x="32357" y="139067"/>
                  </a:lnTo>
                  <a:lnTo>
                    <a:pt x="3459" y="109884"/>
                  </a:lnTo>
                  <a:lnTo>
                    <a:pt x="0" y="100040"/>
                  </a:lnTo>
                  <a:lnTo>
                    <a:pt x="4504" y="104760"/>
                  </a:lnTo>
                  <a:lnTo>
                    <a:pt x="9475" y="109033"/>
                  </a:lnTo>
                  <a:lnTo>
                    <a:pt x="14814" y="112875"/>
                  </a:lnTo>
                  <a:lnTo>
                    <a:pt x="20421" y="116307"/>
                  </a:lnTo>
                  <a:lnTo>
                    <a:pt x="43325" y="125893"/>
                  </a:lnTo>
                  <a:lnTo>
                    <a:pt x="67818" y="130079"/>
                  </a:lnTo>
                  <a:lnTo>
                    <a:pt x="92634" y="128789"/>
                  </a:lnTo>
                  <a:lnTo>
                    <a:pt x="116506" y="121949"/>
                  </a:lnTo>
                  <a:lnTo>
                    <a:pt x="147405" y="103578"/>
                  </a:lnTo>
                  <a:lnTo>
                    <a:pt x="174463" y="79839"/>
                  </a:lnTo>
                  <a:lnTo>
                    <a:pt x="200880" y="55141"/>
                  </a:lnTo>
                  <a:lnTo>
                    <a:pt x="229858" y="33892"/>
                  </a:lnTo>
                  <a:lnTo>
                    <a:pt x="242148" y="26982"/>
                  </a:lnTo>
                  <a:lnTo>
                    <a:pt x="253363" y="19596"/>
                  </a:lnTo>
                  <a:lnTo>
                    <a:pt x="261240" y="10886"/>
                  </a:lnTo>
                  <a:lnTo>
                    <a:pt x="263518" y="0"/>
                  </a:lnTo>
                  <a:lnTo>
                    <a:pt x="267835" y="5741"/>
                  </a:lnTo>
                  <a:lnTo>
                    <a:pt x="269811" y="8743"/>
                  </a:lnTo>
                  <a:lnTo>
                    <a:pt x="275558" y="25680"/>
                  </a:lnTo>
                  <a:lnTo>
                    <a:pt x="269840" y="38195"/>
                  </a:lnTo>
                  <a:lnTo>
                    <a:pt x="257104" y="47962"/>
                  </a:lnTo>
                  <a:lnTo>
                    <a:pt x="241795" y="56652"/>
                  </a:lnTo>
                  <a:lnTo>
                    <a:pt x="212814" y="77901"/>
                  </a:lnTo>
                  <a:lnTo>
                    <a:pt x="186395" y="102599"/>
                  </a:lnTo>
                  <a:lnTo>
                    <a:pt x="159339" y="126338"/>
                  </a:lnTo>
                  <a:lnTo>
                    <a:pt x="128443" y="144709"/>
                  </a:lnTo>
                  <a:lnTo>
                    <a:pt x="104574" y="151549"/>
                  </a:lnTo>
                  <a:lnTo>
                    <a:pt x="79759" y="152839"/>
                  </a:lnTo>
                  <a:close/>
                </a:path>
              </a:pathLst>
            </a:custGeom>
            <a:solidFill>
              <a:srgbClr val="E7383C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6" name="object 266"/>
            <p:cNvSpPr/>
            <p:nvPr/>
          </p:nvSpPr>
          <p:spPr>
            <a:xfrm>
              <a:off x="10711284" y="6774687"/>
              <a:ext cx="300355" cy="231775"/>
            </a:xfrm>
            <a:custGeom>
              <a:avLst/>
              <a:gdLst/>
              <a:ahLst/>
              <a:cxnLst/>
              <a:rect l="l" t="t" r="r" b="b"/>
              <a:pathLst>
                <a:path w="300354" h="231775">
                  <a:moveTo>
                    <a:pt x="100236" y="231664"/>
                  </a:moveTo>
                  <a:lnTo>
                    <a:pt x="54819" y="223063"/>
                  </a:lnTo>
                  <a:lnTo>
                    <a:pt x="16052" y="195910"/>
                  </a:lnTo>
                  <a:lnTo>
                    <a:pt x="0" y="139621"/>
                  </a:lnTo>
                  <a:lnTo>
                    <a:pt x="4418" y="112662"/>
                  </a:lnTo>
                  <a:lnTo>
                    <a:pt x="20997" y="75533"/>
                  </a:lnTo>
                  <a:lnTo>
                    <a:pt x="72400" y="26370"/>
                  </a:lnTo>
                  <a:lnTo>
                    <a:pt x="133501" y="2337"/>
                  </a:lnTo>
                  <a:lnTo>
                    <a:pt x="165402" y="0"/>
                  </a:lnTo>
                  <a:lnTo>
                    <a:pt x="181766" y="1443"/>
                  </a:lnTo>
                  <a:lnTo>
                    <a:pt x="198057" y="4665"/>
                  </a:lnTo>
                  <a:lnTo>
                    <a:pt x="214054" y="9607"/>
                  </a:lnTo>
                  <a:lnTo>
                    <a:pt x="229530" y="16211"/>
                  </a:lnTo>
                  <a:lnTo>
                    <a:pt x="238000" y="21064"/>
                  </a:lnTo>
                  <a:lnTo>
                    <a:pt x="160572" y="21064"/>
                  </a:lnTo>
                  <a:lnTo>
                    <a:pt x="133820" y="23829"/>
                  </a:lnTo>
                  <a:lnTo>
                    <a:pt x="82542" y="44975"/>
                  </a:lnTo>
                  <a:lnTo>
                    <a:pt x="51692" y="70623"/>
                  </a:lnTo>
                  <a:lnTo>
                    <a:pt x="25014" y="117447"/>
                  </a:lnTo>
                  <a:lnTo>
                    <a:pt x="21144" y="139257"/>
                  </a:lnTo>
                  <a:lnTo>
                    <a:pt x="22358" y="157849"/>
                  </a:lnTo>
                  <a:lnTo>
                    <a:pt x="44052" y="193397"/>
                  </a:lnTo>
                  <a:lnTo>
                    <a:pt x="94140" y="210401"/>
                  </a:lnTo>
                  <a:lnTo>
                    <a:pt x="168594" y="210401"/>
                  </a:lnTo>
                  <a:lnTo>
                    <a:pt x="165259" y="212760"/>
                  </a:lnTo>
                  <a:lnTo>
                    <a:pt x="146301" y="222589"/>
                  </a:lnTo>
                  <a:lnTo>
                    <a:pt x="135218" y="226569"/>
                  </a:lnTo>
                  <a:lnTo>
                    <a:pt x="123766" y="229404"/>
                  </a:lnTo>
                  <a:lnTo>
                    <a:pt x="112065" y="231100"/>
                  </a:lnTo>
                  <a:lnTo>
                    <a:pt x="100236" y="231664"/>
                  </a:lnTo>
                  <a:close/>
                </a:path>
                <a:path w="300354" h="231775">
                  <a:moveTo>
                    <a:pt x="168594" y="210401"/>
                  </a:moveTo>
                  <a:lnTo>
                    <a:pt x="94140" y="210401"/>
                  </a:lnTo>
                  <a:lnTo>
                    <a:pt x="116588" y="209248"/>
                  </a:lnTo>
                  <a:lnTo>
                    <a:pt x="138106" y="203100"/>
                  </a:lnTo>
                  <a:lnTo>
                    <a:pt x="154607" y="194502"/>
                  </a:lnTo>
                  <a:lnTo>
                    <a:pt x="169758" y="183685"/>
                  </a:lnTo>
                  <a:lnTo>
                    <a:pt x="184142" y="171264"/>
                  </a:lnTo>
                  <a:lnTo>
                    <a:pt x="210336" y="146470"/>
                  </a:lnTo>
                  <a:lnTo>
                    <a:pt x="222807" y="135343"/>
                  </a:lnTo>
                  <a:lnTo>
                    <a:pt x="236029" y="124917"/>
                  </a:lnTo>
                  <a:lnTo>
                    <a:pt x="250276" y="115638"/>
                  </a:lnTo>
                  <a:lnTo>
                    <a:pt x="252316" y="114462"/>
                  </a:lnTo>
                  <a:lnTo>
                    <a:pt x="256501" y="112142"/>
                  </a:lnTo>
                  <a:lnTo>
                    <a:pt x="263805" y="108006"/>
                  </a:lnTo>
                  <a:lnTo>
                    <a:pt x="270587" y="103662"/>
                  </a:lnTo>
                  <a:lnTo>
                    <a:pt x="275844" y="99168"/>
                  </a:lnTo>
                  <a:lnTo>
                    <a:pt x="278574" y="94586"/>
                  </a:lnTo>
                  <a:lnTo>
                    <a:pt x="279293" y="91659"/>
                  </a:lnTo>
                  <a:lnTo>
                    <a:pt x="278004" y="87656"/>
                  </a:lnTo>
                  <a:lnTo>
                    <a:pt x="250953" y="55545"/>
                  </a:lnTo>
                  <a:lnTo>
                    <a:pt x="206788" y="29460"/>
                  </a:lnTo>
                  <a:lnTo>
                    <a:pt x="163986" y="21064"/>
                  </a:lnTo>
                  <a:lnTo>
                    <a:pt x="238000" y="21064"/>
                  </a:lnTo>
                  <a:lnTo>
                    <a:pt x="279785" y="54487"/>
                  </a:lnTo>
                  <a:lnTo>
                    <a:pt x="299925" y="92844"/>
                  </a:lnTo>
                  <a:lnTo>
                    <a:pt x="299175" y="99168"/>
                  </a:lnTo>
                  <a:lnTo>
                    <a:pt x="266774" y="130618"/>
                  </a:lnTo>
                  <a:lnTo>
                    <a:pt x="262789" y="132832"/>
                  </a:lnTo>
                  <a:lnTo>
                    <a:pt x="260849" y="133945"/>
                  </a:lnTo>
                  <a:lnTo>
                    <a:pt x="248144" y="142239"/>
                  </a:lnTo>
                  <a:lnTo>
                    <a:pt x="236166" y="151726"/>
                  </a:lnTo>
                  <a:lnTo>
                    <a:pt x="224564" y="162112"/>
                  </a:lnTo>
                  <a:lnTo>
                    <a:pt x="198057" y="187190"/>
                  </a:lnTo>
                  <a:lnTo>
                    <a:pt x="182329" y="200684"/>
                  </a:lnTo>
                  <a:lnTo>
                    <a:pt x="168594" y="210401"/>
                  </a:lnTo>
                  <a:close/>
                </a:path>
              </a:pathLst>
            </a:custGeom>
            <a:solidFill>
              <a:srgbClr val="4429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7" name="object 267"/>
            <p:cNvSpPr/>
            <p:nvPr/>
          </p:nvSpPr>
          <p:spPr>
            <a:xfrm>
              <a:off x="9085633" y="6809286"/>
              <a:ext cx="278765" cy="210820"/>
            </a:xfrm>
            <a:custGeom>
              <a:avLst/>
              <a:gdLst/>
              <a:ahLst/>
              <a:cxnLst/>
              <a:rect l="l" t="t" r="r" b="b"/>
              <a:pathLst>
                <a:path w="278765" h="210820">
                  <a:moveTo>
                    <a:pt x="82745" y="210422"/>
                  </a:moveTo>
                  <a:lnTo>
                    <a:pt x="35348" y="196652"/>
                  </a:lnTo>
                  <a:lnTo>
                    <a:pt x="1014" y="149632"/>
                  </a:lnTo>
                  <a:lnTo>
                    <a:pt x="0" y="125779"/>
                  </a:lnTo>
                  <a:lnTo>
                    <a:pt x="4719" y="101983"/>
                  </a:lnTo>
                  <a:lnTo>
                    <a:pt x="26241" y="60851"/>
                  </a:lnTo>
                  <a:lnTo>
                    <a:pt x="66287" y="25403"/>
                  </a:lnTo>
                  <a:lnTo>
                    <a:pt x="123509" y="2410"/>
                  </a:lnTo>
                  <a:lnTo>
                    <a:pt x="154275" y="0"/>
                  </a:lnTo>
                  <a:lnTo>
                    <a:pt x="169771" y="1372"/>
                  </a:lnTo>
                  <a:lnTo>
                    <a:pt x="214092" y="15135"/>
                  </a:lnTo>
                  <a:lnTo>
                    <a:pt x="246917" y="36861"/>
                  </a:lnTo>
                  <a:lnTo>
                    <a:pt x="272802" y="66322"/>
                  </a:lnTo>
                  <a:lnTo>
                    <a:pt x="278551" y="83259"/>
                  </a:lnTo>
                  <a:lnTo>
                    <a:pt x="272833" y="95774"/>
                  </a:lnTo>
                  <a:lnTo>
                    <a:pt x="260096" y="105540"/>
                  </a:lnTo>
                  <a:lnTo>
                    <a:pt x="244786" y="114231"/>
                  </a:lnTo>
                  <a:lnTo>
                    <a:pt x="215808" y="135479"/>
                  </a:lnTo>
                  <a:lnTo>
                    <a:pt x="189390" y="160177"/>
                  </a:lnTo>
                  <a:lnTo>
                    <a:pt x="162333" y="183916"/>
                  </a:lnTo>
                  <a:lnTo>
                    <a:pt x="131433" y="202287"/>
                  </a:lnTo>
                  <a:lnTo>
                    <a:pt x="107561" y="209131"/>
                  </a:lnTo>
                  <a:lnTo>
                    <a:pt x="82745" y="210422"/>
                  </a:lnTo>
                  <a:close/>
                </a:path>
              </a:pathLst>
            </a:custGeom>
            <a:solidFill>
              <a:srgbClr val="FFCA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8" name="object 268"/>
            <p:cNvSpPr/>
            <p:nvPr/>
          </p:nvSpPr>
          <p:spPr>
            <a:xfrm>
              <a:off x="9088623" y="6866858"/>
              <a:ext cx="275590" cy="153035"/>
            </a:xfrm>
            <a:custGeom>
              <a:avLst/>
              <a:gdLst/>
              <a:ahLst/>
              <a:cxnLst/>
              <a:rect l="l" t="t" r="r" b="b"/>
              <a:pathLst>
                <a:path w="275590" h="153034">
                  <a:moveTo>
                    <a:pt x="79760" y="152839"/>
                  </a:moveTo>
                  <a:lnTo>
                    <a:pt x="32357" y="139067"/>
                  </a:lnTo>
                  <a:lnTo>
                    <a:pt x="3459" y="109884"/>
                  </a:lnTo>
                  <a:lnTo>
                    <a:pt x="0" y="100040"/>
                  </a:lnTo>
                  <a:lnTo>
                    <a:pt x="4504" y="104760"/>
                  </a:lnTo>
                  <a:lnTo>
                    <a:pt x="9476" y="109033"/>
                  </a:lnTo>
                  <a:lnTo>
                    <a:pt x="14814" y="112875"/>
                  </a:lnTo>
                  <a:lnTo>
                    <a:pt x="20420" y="116307"/>
                  </a:lnTo>
                  <a:lnTo>
                    <a:pt x="43325" y="125893"/>
                  </a:lnTo>
                  <a:lnTo>
                    <a:pt x="67818" y="130079"/>
                  </a:lnTo>
                  <a:lnTo>
                    <a:pt x="92634" y="128789"/>
                  </a:lnTo>
                  <a:lnTo>
                    <a:pt x="116506" y="121949"/>
                  </a:lnTo>
                  <a:lnTo>
                    <a:pt x="147405" y="103578"/>
                  </a:lnTo>
                  <a:lnTo>
                    <a:pt x="174463" y="79839"/>
                  </a:lnTo>
                  <a:lnTo>
                    <a:pt x="200881" y="55141"/>
                  </a:lnTo>
                  <a:lnTo>
                    <a:pt x="229859" y="33892"/>
                  </a:lnTo>
                  <a:lnTo>
                    <a:pt x="242148" y="26982"/>
                  </a:lnTo>
                  <a:lnTo>
                    <a:pt x="253363" y="19596"/>
                  </a:lnTo>
                  <a:lnTo>
                    <a:pt x="261240" y="10886"/>
                  </a:lnTo>
                  <a:lnTo>
                    <a:pt x="263518" y="0"/>
                  </a:lnTo>
                  <a:lnTo>
                    <a:pt x="267835" y="5741"/>
                  </a:lnTo>
                  <a:lnTo>
                    <a:pt x="269812" y="8743"/>
                  </a:lnTo>
                  <a:lnTo>
                    <a:pt x="275558" y="25680"/>
                  </a:lnTo>
                  <a:lnTo>
                    <a:pt x="269841" y="38195"/>
                  </a:lnTo>
                  <a:lnTo>
                    <a:pt x="257105" y="47962"/>
                  </a:lnTo>
                  <a:lnTo>
                    <a:pt x="241795" y="56652"/>
                  </a:lnTo>
                  <a:lnTo>
                    <a:pt x="212814" y="77901"/>
                  </a:lnTo>
                  <a:lnTo>
                    <a:pt x="186395" y="102599"/>
                  </a:lnTo>
                  <a:lnTo>
                    <a:pt x="159339" y="126338"/>
                  </a:lnTo>
                  <a:lnTo>
                    <a:pt x="128443" y="144709"/>
                  </a:lnTo>
                  <a:lnTo>
                    <a:pt x="104574" y="151549"/>
                  </a:lnTo>
                  <a:lnTo>
                    <a:pt x="79760" y="152839"/>
                  </a:lnTo>
                  <a:close/>
                </a:path>
              </a:pathLst>
            </a:custGeom>
            <a:solidFill>
              <a:srgbClr val="E7383C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9" name="object 269"/>
            <p:cNvSpPr/>
            <p:nvPr/>
          </p:nvSpPr>
          <p:spPr>
            <a:xfrm>
              <a:off x="9074854" y="6798729"/>
              <a:ext cx="300355" cy="231775"/>
            </a:xfrm>
            <a:custGeom>
              <a:avLst/>
              <a:gdLst/>
              <a:ahLst/>
              <a:cxnLst/>
              <a:rect l="l" t="t" r="r" b="b"/>
              <a:pathLst>
                <a:path w="300354" h="231775">
                  <a:moveTo>
                    <a:pt x="100501" y="231664"/>
                  </a:moveTo>
                  <a:lnTo>
                    <a:pt x="100232" y="231664"/>
                  </a:lnTo>
                  <a:lnTo>
                    <a:pt x="84752" y="230703"/>
                  </a:lnTo>
                  <a:lnTo>
                    <a:pt x="40915" y="216403"/>
                  </a:lnTo>
                  <a:lnTo>
                    <a:pt x="10628" y="187852"/>
                  </a:lnTo>
                  <a:lnTo>
                    <a:pt x="0" y="139616"/>
                  </a:lnTo>
                  <a:lnTo>
                    <a:pt x="4420" y="112659"/>
                  </a:lnTo>
                  <a:lnTo>
                    <a:pt x="20999" y="75533"/>
                  </a:lnTo>
                  <a:lnTo>
                    <a:pt x="72398" y="26369"/>
                  </a:lnTo>
                  <a:lnTo>
                    <a:pt x="133494" y="2324"/>
                  </a:lnTo>
                  <a:lnTo>
                    <a:pt x="165398" y="0"/>
                  </a:lnTo>
                  <a:lnTo>
                    <a:pt x="181758" y="1442"/>
                  </a:lnTo>
                  <a:lnTo>
                    <a:pt x="198049" y="4662"/>
                  </a:lnTo>
                  <a:lnTo>
                    <a:pt x="214046" y="9604"/>
                  </a:lnTo>
                  <a:lnTo>
                    <a:pt x="229526" y="16211"/>
                  </a:lnTo>
                  <a:lnTo>
                    <a:pt x="237969" y="21052"/>
                  </a:lnTo>
                  <a:lnTo>
                    <a:pt x="160587" y="21052"/>
                  </a:lnTo>
                  <a:lnTo>
                    <a:pt x="133831" y="23818"/>
                  </a:lnTo>
                  <a:lnTo>
                    <a:pt x="82550" y="44968"/>
                  </a:lnTo>
                  <a:lnTo>
                    <a:pt x="51700" y="70617"/>
                  </a:lnTo>
                  <a:lnTo>
                    <a:pt x="25023" y="117437"/>
                  </a:lnTo>
                  <a:lnTo>
                    <a:pt x="21153" y="139246"/>
                  </a:lnTo>
                  <a:lnTo>
                    <a:pt x="22366" y="157843"/>
                  </a:lnTo>
                  <a:lnTo>
                    <a:pt x="44060" y="193391"/>
                  </a:lnTo>
                  <a:lnTo>
                    <a:pt x="94146" y="210394"/>
                  </a:lnTo>
                  <a:lnTo>
                    <a:pt x="168615" y="210394"/>
                  </a:lnTo>
                  <a:lnTo>
                    <a:pt x="165255" y="212772"/>
                  </a:lnTo>
                  <a:lnTo>
                    <a:pt x="146297" y="222602"/>
                  </a:lnTo>
                  <a:lnTo>
                    <a:pt x="135214" y="226582"/>
                  </a:lnTo>
                  <a:lnTo>
                    <a:pt x="123762" y="229417"/>
                  </a:lnTo>
                  <a:lnTo>
                    <a:pt x="112061" y="231113"/>
                  </a:lnTo>
                  <a:lnTo>
                    <a:pt x="100501" y="231664"/>
                  </a:lnTo>
                  <a:close/>
                </a:path>
                <a:path w="300354" h="231775">
                  <a:moveTo>
                    <a:pt x="168615" y="210394"/>
                  </a:moveTo>
                  <a:lnTo>
                    <a:pt x="94146" y="210394"/>
                  </a:lnTo>
                  <a:lnTo>
                    <a:pt x="116594" y="209241"/>
                  </a:lnTo>
                  <a:lnTo>
                    <a:pt x="138114" y="203094"/>
                  </a:lnTo>
                  <a:lnTo>
                    <a:pt x="154615" y="194496"/>
                  </a:lnTo>
                  <a:lnTo>
                    <a:pt x="169766" y="183679"/>
                  </a:lnTo>
                  <a:lnTo>
                    <a:pt x="184148" y="171257"/>
                  </a:lnTo>
                  <a:lnTo>
                    <a:pt x="210339" y="146461"/>
                  </a:lnTo>
                  <a:lnTo>
                    <a:pt x="222810" y="135335"/>
                  </a:lnTo>
                  <a:lnTo>
                    <a:pt x="236031" y="124910"/>
                  </a:lnTo>
                  <a:lnTo>
                    <a:pt x="250278" y="115632"/>
                  </a:lnTo>
                  <a:lnTo>
                    <a:pt x="252318" y="114456"/>
                  </a:lnTo>
                  <a:lnTo>
                    <a:pt x="256509" y="112129"/>
                  </a:lnTo>
                  <a:lnTo>
                    <a:pt x="263810" y="107995"/>
                  </a:lnTo>
                  <a:lnTo>
                    <a:pt x="270591" y="103652"/>
                  </a:lnTo>
                  <a:lnTo>
                    <a:pt x="275849" y="99161"/>
                  </a:lnTo>
                  <a:lnTo>
                    <a:pt x="278582" y="94579"/>
                  </a:lnTo>
                  <a:lnTo>
                    <a:pt x="279301" y="91646"/>
                  </a:lnTo>
                  <a:lnTo>
                    <a:pt x="278013" y="87649"/>
                  </a:lnTo>
                  <a:lnTo>
                    <a:pt x="250963" y="55538"/>
                  </a:lnTo>
                  <a:lnTo>
                    <a:pt x="206789" y="29447"/>
                  </a:lnTo>
                  <a:lnTo>
                    <a:pt x="163995" y="21052"/>
                  </a:lnTo>
                  <a:lnTo>
                    <a:pt x="237969" y="21052"/>
                  </a:lnTo>
                  <a:lnTo>
                    <a:pt x="279784" y="54497"/>
                  </a:lnTo>
                  <a:lnTo>
                    <a:pt x="299922" y="92850"/>
                  </a:lnTo>
                  <a:lnTo>
                    <a:pt x="299172" y="99161"/>
                  </a:lnTo>
                  <a:lnTo>
                    <a:pt x="266776" y="130624"/>
                  </a:lnTo>
                  <a:lnTo>
                    <a:pt x="262791" y="132838"/>
                  </a:lnTo>
                  <a:lnTo>
                    <a:pt x="260845" y="133951"/>
                  </a:lnTo>
                  <a:lnTo>
                    <a:pt x="248140" y="142245"/>
                  </a:lnTo>
                  <a:lnTo>
                    <a:pt x="236162" y="151732"/>
                  </a:lnTo>
                  <a:lnTo>
                    <a:pt x="224560" y="162118"/>
                  </a:lnTo>
                  <a:lnTo>
                    <a:pt x="198053" y="187197"/>
                  </a:lnTo>
                  <a:lnTo>
                    <a:pt x="182325" y="200694"/>
                  </a:lnTo>
                  <a:lnTo>
                    <a:pt x="168615" y="210394"/>
                  </a:lnTo>
                  <a:close/>
                </a:path>
              </a:pathLst>
            </a:custGeom>
            <a:solidFill>
              <a:srgbClr val="4429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0" name="object 270"/>
            <p:cNvSpPr/>
            <p:nvPr/>
          </p:nvSpPr>
          <p:spPr>
            <a:xfrm>
              <a:off x="6273009" y="7150460"/>
              <a:ext cx="266700" cy="325120"/>
            </a:xfrm>
            <a:custGeom>
              <a:avLst/>
              <a:gdLst/>
              <a:ahLst/>
              <a:cxnLst/>
              <a:rect l="l" t="t" r="r" b="b"/>
              <a:pathLst>
                <a:path w="266700" h="325120">
                  <a:moveTo>
                    <a:pt x="141236" y="324880"/>
                  </a:moveTo>
                  <a:lnTo>
                    <a:pt x="102973" y="317596"/>
                  </a:lnTo>
                  <a:lnTo>
                    <a:pt x="69112" y="296873"/>
                  </a:lnTo>
                  <a:lnTo>
                    <a:pt x="35244" y="260729"/>
                  </a:lnTo>
                  <a:lnTo>
                    <a:pt x="8462" y="201235"/>
                  </a:lnTo>
                  <a:lnTo>
                    <a:pt x="0" y="149481"/>
                  </a:lnTo>
                  <a:lnTo>
                    <a:pt x="2278" y="96446"/>
                  </a:lnTo>
                  <a:lnTo>
                    <a:pt x="16470" y="47155"/>
                  </a:lnTo>
                  <a:lnTo>
                    <a:pt x="43749" y="6629"/>
                  </a:lnTo>
                  <a:lnTo>
                    <a:pt x="54241" y="0"/>
                  </a:lnTo>
                  <a:lnTo>
                    <a:pt x="65445" y="6047"/>
                  </a:lnTo>
                  <a:lnTo>
                    <a:pt x="74825" y="22093"/>
                  </a:lnTo>
                  <a:lnTo>
                    <a:pt x="80059" y="39699"/>
                  </a:lnTo>
                  <a:lnTo>
                    <a:pt x="78822" y="50435"/>
                  </a:lnTo>
                  <a:lnTo>
                    <a:pt x="117109" y="29980"/>
                  </a:lnTo>
                  <a:lnTo>
                    <a:pt x="160547" y="25614"/>
                  </a:lnTo>
                  <a:lnTo>
                    <a:pt x="202740" y="36825"/>
                  </a:lnTo>
                  <a:lnTo>
                    <a:pt x="237290" y="63101"/>
                  </a:lnTo>
                  <a:lnTo>
                    <a:pt x="261192" y="108624"/>
                  </a:lnTo>
                  <a:lnTo>
                    <a:pt x="266363" y="160263"/>
                  </a:lnTo>
                  <a:lnTo>
                    <a:pt x="262537" y="185892"/>
                  </a:lnTo>
                  <a:lnTo>
                    <a:pt x="244960" y="234717"/>
                  </a:lnTo>
                  <a:lnTo>
                    <a:pt x="214969" y="281918"/>
                  </a:lnTo>
                  <a:lnTo>
                    <a:pt x="169160" y="318252"/>
                  </a:lnTo>
                  <a:lnTo>
                    <a:pt x="141236" y="324880"/>
                  </a:lnTo>
                  <a:close/>
                </a:path>
              </a:pathLst>
            </a:custGeom>
            <a:solidFill>
              <a:srgbClr val="FFCA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1" name="object 271"/>
            <p:cNvSpPr/>
            <p:nvPr/>
          </p:nvSpPr>
          <p:spPr>
            <a:xfrm>
              <a:off x="6273015" y="7150297"/>
              <a:ext cx="195580" cy="325120"/>
            </a:xfrm>
            <a:custGeom>
              <a:avLst/>
              <a:gdLst/>
              <a:ahLst/>
              <a:cxnLst/>
              <a:rect l="l" t="t" r="r" b="b"/>
              <a:pathLst>
                <a:path w="195579" h="325120">
                  <a:moveTo>
                    <a:pt x="141236" y="325049"/>
                  </a:moveTo>
                  <a:lnTo>
                    <a:pt x="102976" y="317765"/>
                  </a:lnTo>
                  <a:lnTo>
                    <a:pt x="69112" y="297042"/>
                  </a:lnTo>
                  <a:lnTo>
                    <a:pt x="35244" y="260897"/>
                  </a:lnTo>
                  <a:lnTo>
                    <a:pt x="8462" y="201404"/>
                  </a:lnTo>
                  <a:lnTo>
                    <a:pt x="0" y="149650"/>
                  </a:lnTo>
                  <a:lnTo>
                    <a:pt x="2278" y="96615"/>
                  </a:lnTo>
                  <a:lnTo>
                    <a:pt x="16470" y="47324"/>
                  </a:lnTo>
                  <a:lnTo>
                    <a:pt x="43749" y="6798"/>
                  </a:lnTo>
                  <a:lnTo>
                    <a:pt x="55323" y="0"/>
                  </a:lnTo>
                  <a:lnTo>
                    <a:pt x="56418" y="106"/>
                  </a:lnTo>
                  <a:lnTo>
                    <a:pt x="57507" y="412"/>
                  </a:lnTo>
                  <a:lnTo>
                    <a:pt x="33756" y="41201"/>
                  </a:lnTo>
                  <a:lnTo>
                    <a:pt x="21854" y="89286"/>
                  </a:lnTo>
                  <a:lnTo>
                    <a:pt x="20773" y="140242"/>
                  </a:lnTo>
                  <a:lnTo>
                    <a:pt x="29480" y="189644"/>
                  </a:lnTo>
                  <a:lnTo>
                    <a:pt x="46946" y="233065"/>
                  </a:lnTo>
                  <a:lnTo>
                    <a:pt x="77172" y="272260"/>
                  </a:lnTo>
                  <a:lnTo>
                    <a:pt x="123425" y="303974"/>
                  </a:lnTo>
                  <a:lnTo>
                    <a:pt x="161688" y="311258"/>
                  </a:lnTo>
                  <a:lnTo>
                    <a:pt x="170556" y="310303"/>
                  </a:lnTo>
                  <a:lnTo>
                    <a:pt x="179127" y="308365"/>
                  </a:lnTo>
                  <a:lnTo>
                    <a:pt x="187404" y="305529"/>
                  </a:lnTo>
                  <a:lnTo>
                    <a:pt x="195378" y="301877"/>
                  </a:lnTo>
                  <a:lnTo>
                    <a:pt x="183171" y="310890"/>
                  </a:lnTo>
                  <a:lnTo>
                    <a:pt x="170057" y="318006"/>
                  </a:lnTo>
                  <a:lnTo>
                    <a:pt x="156069" y="322851"/>
                  </a:lnTo>
                  <a:lnTo>
                    <a:pt x="141236" y="325049"/>
                  </a:lnTo>
                  <a:close/>
                </a:path>
              </a:pathLst>
            </a:custGeom>
            <a:solidFill>
              <a:srgbClr val="E7383C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2" name="object 272"/>
            <p:cNvSpPr/>
            <p:nvPr/>
          </p:nvSpPr>
          <p:spPr>
            <a:xfrm>
              <a:off x="6261911" y="7139477"/>
              <a:ext cx="288290" cy="346710"/>
            </a:xfrm>
            <a:custGeom>
              <a:avLst/>
              <a:gdLst/>
              <a:ahLst/>
              <a:cxnLst/>
              <a:rect l="l" t="t" r="r" b="b"/>
              <a:pathLst>
                <a:path w="288290" h="346709">
                  <a:moveTo>
                    <a:pt x="152853" y="346427"/>
                  </a:moveTo>
                  <a:lnTo>
                    <a:pt x="147785" y="346427"/>
                  </a:lnTo>
                  <a:lnTo>
                    <a:pt x="126288" y="343750"/>
                  </a:lnTo>
                  <a:lnTo>
                    <a:pt x="88261" y="326769"/>
                  </a:lnTo>
                  <a:lnTo>
                    <a:pt x="47948" y="291126"/>
                  </a:lnTo>
                  <a:lnTo>
                    <a:pt x="11625" y="223173"/>
                  </a:lnTo>
                  <a:lnTo>
                    <a:pt x="1952" y="178725"/>
                  </a:lnTo>
                  <a:lnTo>
                    <a:pt x="0" y="132319"/>
                  </a:lnTo>
                  <a:lnTo>
                    <a:pt x="6455" y="86836"/>
                  </a:lnTo>
                  <a:lnTo>
                    <a:pt x="22006" y="45158"/>
                  </a:lnTo>
                  <a:lnTo>
                    <a:pt x="47339" y="10169"/>
                  </a:lnTo>
                  <a:lnTo>
                    <a:pt x="67253" y="0"/>
                  </a:lnTo>
                  <a:lnTo>
                    <a:pt x="72734" y="262"/>
                  </a:lnTo>
                  <a:lnTo>
                    <a:pt x="66313" y="21690"/>
                  </a:lnTo>
                  <a:lnTo>
                    <a:pt x="65608" y="22084"/>
                  </a:lnTo>
                  <a:lnTo>
                    <a:pt x="36932" y="63032"/>
                  </a:lnTo>
                  <a:lnTo>
                    <a:pt x="23578" y="109851"/>
                  </a:lnTo>
                  <a:lnTo>
                    <a:pt x="21564" y="160168"/>
                  </a:lnTo>
                  <a:lnTo>
                    <a:pt x="29684" y="209347"/>
                  </a:lnTo>
                  <a:lnTo>
                    <a:pt x="46851" y="252573"/>
                  </a:lnTo>
                  <a:lnTo>
                    <a:pt x="74869" y="288995"/>
                  </a:lnTo>
                  <a:lnTo>
                    <a:pt x="115348" y="317593"/>
                  </a:lnTo>
                  <a:lnTo>
                    <a:pt x="151814" y="325312"/>
                  </a:lnTo>
                  <a:lnTo>
                    <a:pt x="207270" y="325312"/>
                  </a:lnTo>
                  <a:lnTo>
                    <a:pt x="206112" y="326376"/>
                  </a:lnTo>
                  <a:lnTo>
                    <a:pt x="180041" y="340660"/>
                  </a:lnTo>
                  <a:lnTo>
                    <a:pt x="152853" y="346427"/>
                  </a:lnTo>
                  <a:close/>
                </a:path>
                <a:path w="288290" h="346709">
                  <a:moveTo>
                    <a:pt x="94981" y="66553"/>
                  </a:moveTo>
                  <a:lnTo>
                    <a:pt x="84977" y="62131"/>
                  </a:lnTo>
                  <a:lnTo>
                    <a:pt x="81524" y="57628"/>
                  </a:lnTo>
                  <a:lnTo>
                    <a:pt x="80704" y="52287"/>
                  </a:lnTo>
                  <a:lnTo>
                    <a:pt x="78227" y="42430"/>
                  </a:lnTo>
                  <a:lnTo>
                    <a:pt x="74385" y="33189"/>
                  </a:lnTo>
                  <a:lnTo>
                    <a:pt x="70103" y="25848"/>
                  </a:lnTo>
                  <a:lnTo>
                    <a:pt x="66302" y="21690"/>
                  </a:lnTo>
                  <a:lnTo>
                    <a:pt x="92196" y="21690"/>
                  </a:lnTo>
                  <a:lnTo>
                    <a:pt x="96655" y="31407"/>
                  </a:lnTo>
                  <a:lnTo>
                    <a:pt x="99974" y="41510"/>
                  </a:lnTo>
                  <a:lnTo>
                    <a:pt x="224120" y="41510"/>
                  </a:lnTo>
                  <a:lnTo>
                    <a:pt x="231894" y="47699"/>
                  </a:lnTo>
                  <a:lnTo>
                    <a:pt x="176536" y="47699"/>
                  </a:lnTo>
                  <a:lnTo>
                    <a:pt x="139486" y="48981"/>
                  </a:lnTo>
                  <a:lnTo>
                    <a:pt x="105311" y="63032"/>
                  </a:lnTo>
                  <a:lnTo>
                    <a:pt x="100725" y="66072"/>
                  </a:lnTo>
                  <a:lnTo>
                    <a:pt x="94981" y="66553"/>
                  </a:lnTo>
                  <a:close/>
                </a:path>
                <a:path w="288290" h="346709">
                  <a:moveTo>
                    <a:pt x="224120" y="41510"/>
                  </a:moveTo>
                  <a:lnTo>
                    <a:pt x="99974" y="41510"/>
                  </a:lnTo>
                  <a:lnTo>
                    <a:pt x="140281" y="27508"/>
                  </a:lnTo>
                  <a:lnTo>
                    <a:pt x="182934" y="27508"/>
                  </a:lnTo>
                  <a:lnTo>
                    <a:pt x="223537" y="41046"/>
                  </a:lnTo>
                  <a:lnTo>
                    <a:pt x="224120" y="41510"/>
                  </a:lnTo>
                  <a:close/>
                </a:path>
                <a:path w="288290" h="346709">
                  <a:moveTo>
                    <a:pt x="207270" y="325312"/>
                  </a:moveTo>
                  <a:lnTo>
                    <a:pt x="151814" y="325312"/>
                  </a:lnTo>
                  <a:lnTo>
                    <a:pt x="179600" y="317897"/>
                  </a:lnTo>
                  <a:lnTo>
                    <a:pt x="202911" y="301821"/>
                  </a:lnTo>
                  <a:lnTo>
                    <a:pt x="234436" y="262980"/>
                  </a:lnTo>
                  <a:lnTo>
                    <a:pt x="257136" y="216030"/>
                  </a:lnTo>
                  <a:lnTo>
                    <a:pt x="266919" y="170477"/>
                  </a:lnTo>
                  <a:lnTo>
                    <a:pt x="266538" y="145297"/>
                  </a:lnTo>
                  <a:lnTo>
                    <a:pt x="253010" y="99738"/>
                  </a:lnTo>
                  <a:lnTo>
                    <a:pt x="211728" y="58557"/>
                  </a:lnTo>
                  <a:lnTo>
                    <a:pt x="176536" y="47699"/>
                  </a:lnTo>
                  <a:lnTo>
                    <a:pt x="231894" y="47699"/>
                  </a:lnTo>
                  <a:lnTo>
                    <a:pt x="271455" y="89426"/>
                  </a:lnTo>
                  <a:lnTo>
                    <a:pt x="287511" y="142732"/>
                  </a:lnTo>
                  <a:lnTo>
                    <a:pt x="288003" y="172016"/>
                  </a:lnTo>
                  <a:lnTo>
                    <a:pt x="284408" y="197090"/>
                  </a:lnTo>
                  <a:lnTo>
                    <a:pt x="277265" y="222510"/>
                  </a:lnTo>
                  <a:lnTo>
                    <a:pt x="266606" y="248188"/>
                  </a:lnTo>
                  <a:lnTo>
                    <a:pt x="252460" y="274032"/>
                  </a:lnTo>
                  <a:lnTo>
                    <a:pt x="230456" y="304018"/>
                  </a:lnTo>
                  <a:lnTo>
                    <a:pt x="207270" y="325312"/>
                  </a:lnTo>
                  <a:close/>
                </a:path>
              </a:pathLst>
            </a:custGeom>
            <a:solidFill>
              <a:srgbClr val="4429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3" name="object 273"/>
            <p:cNvSpPr/>
            <p:nvPr/>
          </p:nvSpPr>
          <p:spPr>
            <a:xfrm>
              <a:off x="11950011" y="7150460"/>
              <a:ext cx="266700" cy="325120"/>
            </a:xfrm>
            <a:custGeom>
              <a:avLst/>
              <a:gdLst/>
              <a:ahLst/>
              <a:cxnLst/>
              <a:rect l="l" t="t" r="r" b="b"/>
              <a:pathLst>
                <a:path w="266700" h="325120">
                  <a:moveTo>
                    <a:pt x="125127" y="324880"/>
                  </a:moveTo>
                  <a:lnTo>
                    <a:pt x="72541" y="303047"/>
                  </a:lnTo>
                  <a:lnTo>
                    <a:pt x="34009" y="257520"/>
                  </a:lnTo>
                  <a:lnTo>
                    <a:pt x="11151" y="210775"/>
                  </a:lnTo>
                  <a:lnTo>
                    <a:pt x="0" y="160263"/>
                  </a:lnTo>
                  <a:lnTo>
                    <a:pt x="323" y="134209"/>
                  </a:lnTo>
                  <a:lnTo>
                    <a:pt x="14701" y="84567"/>
                  </a:lnTo>
                  <a:lnTo>
                    <a:pt x="63622" y="36825"/>
                  </a:lnTo>
                  <a:lnTo>
                    <a:pt x="105815" y="25614"/>
                  </a:lnTo>
                  <a:lnTo>
                    <a:pt x="149253" y="29980"/>
                  </a:lnTo>
                  <a:lnTo>
                    <a:pt x="187540" y="50435"/>
                  </a:lnTo>
                  <a:lnTo>
                    <a:pt x="186304" y="39699"/>
                  </a:lnTo>
                  <a:lnTo>
                    <a:pt x="191538" y="22093"/>
                  </a:lnTo>
                  <a:lnTo>
                    <a:pt x="200918" y="6047"/>
                  </a:lnTo>
                  <a:lnTo>
                    <a:pt x="212122" y="0"/>
                  </a:lnTo>
                  <a:lnTo>
                    <a:pt x="216282" y="644"/>
                  </a:lnTo>
                  <a:lnTo>
                    <a:pt x="249892" y="47155"/>
                  </a:lnTo>
                  <a:lnTo>
                    <a:pt x="264085" y="96446"/>
                  </a:lnTo>
                  <a:lnTo>
                    <a:pt x="266363" y="149481"/>
                  </a:lnTo>
                  <a:lnTo>
                    <a:pt x="257900" y="201235"/>
                  </a:lnTo>
                  <a:lnTo>
                    <a:pt x="239869" y="246687"/>
                  </a:lnTo>
                  <a:lnTo>
                    <a:pt x="209643" y="285882"/>
                  </a:lnTo>
                  <a:lnTo>
                    <a:pt x="163389" y="317596"/>
                  </a:lnTo>
                  <a:lnTo>
                    <a:pt x="144633" y="323390"/>
                  </a:lnTo>
                  <a:lnTo>
                    <a:pt x="125127" y="324880"/>
                  </a:lnTo>
                  <a:close/>
                </a:path>
              </a:pathLst>
            </a:custGeom>
            <a:solidFill>
              <a:srgbClr val="FFCA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4" name="object 274"/>
            <p:cNvSpPr/>
            <p:nvPr/>
          </p:nvSpPr>
          <p:spPr>
            <a:xfrm>
              <a:off x="12020995" y="7150297"/>
              <a:ext cx="195580" cy="325120"/>
            </a:xfrm>
            <a:custGeom>
              <a:avLst/>
              <a:gdLst/>
              <a:ahLst/>
              <a:cxnLst/>
              <a:rect l="l" t="t" r="r" b="b"/>
              <a:pathLst>
                <a:path w="195579" h="325120">
                  <a:moveTo>
                    <a:pt x="54142" y="325049"/>
                  </a:moveTo>
                  <a:lnTo>
                    <a:pt x="39309" y="322851"/>
                  </a:lnTo>
                  <a:lnTo>
                    <a:pt x="25320" y="318006"/>
                  </a:lnTo>
                  <a:lnTo>
                    <a:pt x="12207" y="310890"/>
                  </a:lnTo>
                  <a:lnTo>
                    <a:pt x="0" y="301877"/>
                  </a:lnTo>
                  <a:lnTo>
                    <a:pt x="7974" y="305529"/>
                  </a:lnTo>
                  <a:lnTo>
                    <a:pt x="16250" y="308365"/>
                  </a:lnTo>
                  <a:lnTo>
                    <a:pt x="24822" y="310303"/>
                  </a:lnTo>
                  <a:lnTo>
                    <a:pt x="33690" y="311258"/>
                  </a:lnTo>
                  <a:lnTo>
                    <a:pt x="53196" y="309768"/>
                  </a:lnTo>
                  <a:lnTo>
                    <a:pt x="89609" y="294821"/>
                  </a:lnTo>
                  <a:lnTo>
                    <a:pt x="129551" y="260191"/>
                  </a:lnTo>
                  <a:lnTo>
                    <a:pt x="165898" y="189644"/>
                  </a:lnTo>
                  <a:lnTo>
                    <a:pt x="174605" y="140242"/>
                  </a:lnTo>
                  <a:lnTo>
                    <a:pt x="173524" y="89286"/>
                  </a:lnTo>
                  <a:lnTo>
                    <a:pt x="161622" y="41201"/>
                  </a:lnTo>
                  <a:lnTo>
                    <a:pt x="137871" y="412"/>
                  </a:lnTo>
                  <a:lnTo>
                    <a:pt x="138960" y="106"/>
                  </a:lnTo>
                  <a:lnTo>
                    <a:pt x="178907" y="47324"/>
                  </a:lnTo>
                  <a:lnTo>
                    <a:pt x="193100" y="96615"/>
                  </a:lnTo>
                  <a:lnTo>
                    <a:pt x="195378" y="149650"/>
                  </a:lnTo>
                  <a:lnTo>
                    <a:pt x="186916" y="201404"/>
                  </a:lnTo>
                  <a:lnTo>
                    <a:pt x="168884" y="246856"/>
                  </a:lnTo>
                  <a:lnTo>
                    <a:pt x="138658" y="286048"/>
                  </a:lnTo>
                  <a:lnTo>
                    <a:pt x="92402" y="317765"/>
                  </a:lnTo>
                  <a:lnTo>
                    <a:pt x="73645" y="323559"/>
                  </a:lnTo>
                  <a:lnTo>
                    <a:pt x="54142" y="325049"/>
                  </a:lnTo>
                  <a:close/>
                </a:path>
              </a:pathLst>
            </a:custGeom>
            <a:solidFill>
              <a:srgbClr val="E7383C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5" name="object 275"/>
            <p:cNvSpPr/>
            <p:nvPr/>
          </p:nvSpPr>
          <p:spPr>
            <a:xfrm>
              <a:off x="11939468" y="7139471"/>
              <a:ext cx="288290" cy="346710"/>
            </a:xfrm>
            <a:custGeom>
              <a:avLst/>
              <a:gdLst/>
              <a:ahLst/>
              <a:cxnLst/>
              <a:rect l="l" t="t" r="r" b="b"/>
              <a:pathLst>
                <a:path w="288290" h="346709">
                  <a:moveTo>
                    <a:pt x="210174" y="41510"/>
                  </a:moveTo>
                  <a:lnTo>
                    <a:pt x="188028" y="41510"/>
                  </a:lnTo>
                  <a:lnTo>
                    <a:pt x="191348" y="31407"/>
                  </a:lnTo>
                  <a:lnTo>
                    <a:pt x="215268" y="268"/>
                  </a:lnTo>
                  <a:lnTo>
                    <a:pt x="220755" y="0"/>
                  </a:lnTo>
                  <a:lnTo>
                    <a:pt x="232348" y="1794"/>
                  </a:lnTo>
                  <a:lnTo>
                    <a:pt x="240663" y="10181"/>
                  </a:lnTo>
                  <a:lnTo>
                    <a:pt x="249006" y="21703"/>
                  </a:lnTo>
                  <a:lnTo>
                    <a:pt x="221713" y="21703"/>
                  </a:lnTo>
                  <a:lnTo>
                    <a:pt x="217913" y="25857"/>
                  </a:lnTo>
                  <a:lnTo>
                    <a:pt x="213632" y="33195"/>
                  </a:lnTo>
                  <a:lnTo>
                    <a:pt x="210174" y="41510"/>
                  </a:lnTo>
                  <a:close/>
                </a:path>
                <a:path w="288290" h="346709">
                  <a:moveTo>
                    <a:pt x="201743" y="325318"/>
                  </a:moveTo>
                  <a:lnTo>
                    <a:pt x="136201" y="325318"/>
                  </a:lnTo>
                  <a:lnTo>
                    <a:pt x="155123" y="323567"/>
                  </a:lnTo>
                  <a:lnTo>
                    <a:pt x="172646" y="317599"/>
                  </a:lnTo>
                  <a:lnTo>
                    <a:pt x="213146" y="289003"/>
                  </a:lnTo>
                  <a:lnTo>
                    <a:pt x="241164" y="252579"/>
                  </a:lnTo>
                  <a:lnTo>
                    <a:pt x="258331" y="209356"/>
                  </a:lnTo>
                  <a:lnTo>
                    <a:pt x="266451" y="160177"/>
                  </a:lnTo>
                  <a:lnTo>
                    <a:pt x="264437" y="109861"/>
                  </a:lnTo>
                  <a:lnTo>
                    <a:pt x="251202" y="63221"/>
                  </a:lnTo>
                  <a:lnTo>
                    <a:pt x="225660" y="25074"/>
                  </a:lnTo>
                  <a:lnTo>
                    <a:pt x="221713" y="21703"/>
                  </a:lnTo>
                  <a:lnTo>
                    <a:pt x="249006" y="21703"/>
                  </a:lnTo>
                  <a:lnTo>
                    <a:pt x="265996" y="45166"/>
                  </a:lnTo>
                  <a:lnTo>
                    <a:pt x="281547" y="86841"/>
                  </a:lnTo>
                  <a:lnTo>
                    <a:pt x="288003" y="132323"/>
                  </a:lnTo>
                  <a:lnTo>
                    <a:pt x="286050" y="178730"/>
                  </a:lnTo>
                  <a:lnTo>
                    <a:pt x="276377" y="223179"/>
                  </a:lnTo>
                  <a:lnTo>
                    <a:pt x="259670" y="262786"/>
                  </a:lnTo>
                  <a:lnTo>
                    <a:pt x="228017" y="304018"/>
                  </a:lnTo>
                  <a:lnTo>
                    <a:pt x="214461" y="316068"/>
                  </a:lnTo>
                  <a:lnTo>
                    <a:pt x="201743" y="325318"/>
                  </a:lnTo>
                  <a:close/>
                </a:path>
                <a:path w="288290" h="346709">
                  <a:moveTo>
                    <a:pt x="140272" y="346427"/>
                  </a:moveTo>
                  <a:lnTo>
                    <a:pt x="135150" y="346427"/>
                  </a:lnTo>
                  <a:lnTo>
                    <a:pt x="107965" y="340660"/>
                  </a:lnTo>
                  <a:lnTo>
                    <a:pt x="57550" y="304018"/>
                  </a:lnTo>
                  <a:lnTo>
                    <a:pt x="21396" y="248188"/>
                  </a:lnTo>
                  <a:lnTo>
                    <a:pt x="3592" y="197090"/>
                  </a:lnTo>
                  <a:lnTo>
                    <a:pt x="0" y="172016"/>
                  </a:lnTo>
                  <a:lnTo>
                    <a:pt x="448" y="145303"/>
                  </a:lnTo>
                  <a:lnTo>
                    <a:pt x="491" y="142731"/>
                  </a:lnTo>
                  <a:lnTo>
                    <a:pt x="16548" y="89426"/>
                  </a:lnTo>
                  <a:lnTo>
                    <a:pt x="64466" y="41049"/>
                  </a:lnTo>
                  <a:lnTo>
                    <a:pt x="105074" y="27511"/>
                  </a:lnTo>
                  <a:lnTo>
                    <a:pt x="147724" y="27511"/>
                  </a:lnTo>
                  <a:lnTo>
                    <a:pt x="188028" y="41510"/>
                  </a:lnTo>
                  <a:lnTo>
                    <a:pt x="210174" y="41510"/>
                  </a:lnTo>
                  <a:lnTo>
                    <a:pt x="209790" y="42433"/>
                  </a:lnTo>
                  <a:lnTo>
                    <a:pt x="208710" y="46727"/>
                  </a:lnTo>
                  <a:lnTo>
                    <a:pt x="126291" y="46727"/>
                  </a:lnTo>
                  <a:lnTo>
                    <a:pt x="82924" y="55459"/>
                  </a:lnTo>
                  <a:lnTo>
                    <a:pt x="47679" y="80932"/>
                  </a:lnTo>
                  <a:lnTo>
                    <a:pt x="26190" y="121460"/>
                  </a:lnTo>
                  <a:lnTo>
                    <a:pt x="21096" y="170483"/>
                  </a:lnTo>
                  <a:lnTo>
                    <a:pt x="24358" y="193044"/>
                  </a:lnTo>
                  <a:lnTo>
                    <a:pt x="30879" y="216036"/>
                  </a:lnTo>
                  <a:lnTo>
                    <a:pt x="40629" y="239377"/>
                  </a:lnTo>
                  <a:lnTo>
                    <a:pt x="53469" y="262786"/>
                  </a:lnTo>
                  <a:lnTo>
                    <a:pt x="53579" y="262987"/>
                  </a:lnTo>
                  <a:lnTo>
                    <a:pt x="66690" y="281914"/>
                  </a:lnTo>
                  <a:lnTo>
                    <a:pt x="85109" y="301827"/>
                  </a:lnTo>
                  <a:lnTo>
                    <a:pt x="108418" y="317903"/>
                  </a:lnTo>
                  <a:lnTo>
                    <a:pt x="136201" y="325318"/>
                  </a:lnTo>
                  <a:lnTo>
                    <a:pt x="201743" y="325318"/>
                  </a:lnTo>
                  <a:lnTo>
                    <a:pt x="199744" y="326772"/>
                  </a:lnTo>
                  <a:lnTo>
                    <a:pt x="181993" y="336582"/>
                  </a:lnTo>
                  <a:lnTo>
                    <a:pt x="161716" y="343752"/>
                  </a:lnTo>
                  <a:lnTo>
                    <a:pt x="140272" y="346427"/>
                  </a:lnTo>
                  <a:close/>
                </a:path>
                <a:path w="288290" h="346709">
                  <a:moveTo>
                    <a:pt x="193040" y="66559"/>
                  </a:moveTo>
                  <a:lnTo>
                    <a:pt x="187296" y="66078"/>
                  </a:lnTo>
                  <a:lnTo>
                    <a:pt x="182710" y="63038"/>
                  </a:lnTo>
                  <a:lnTo>
                    <a:pt x="169678" y="55843"/>
                  </a:lnTo>
                  <a:lnTo>
                    <a:pt x="155729" y="50752"/>
                  </a:lnTo>
                  <a:lnTo>
                    <a:pt x="141169" y="47727"/>
                  </a:lnTo>
                  <a:lnTo>
                    <a:pt x="126303" y="46727"/>
                  </a:lnTo>
                  <a:lnTo>
                    <a:pt x="208710" y="46727"/>
                  </a:lnTo>
                  <a:lnTo>
                    <a:pt x="207310" y="52287"/>
                  </a:lnTo>
                  <a:lnTo>
                    <a:pt x="206491" y="57628"/>
                  </a:lnTo>
                  <a:lnTo>
                    <a:pt x="203044" y="62131"/>
                  </a:lnTo>
                  <a:lnTo>
                    <a:pt x="193040" y="66559"/>
                  </a:lnTo>
                  <a:close/>
                </a:path>
              </a:pathLst>
            </a:custGeom>
            <a:solidFill>
              <a:srgbClr val="4429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6" name="object 276"/>
            <p:cNvSpPr/>
            <p:nvPr/>
          </p:nvSpPr>
          <p:spPr>
            <a:xfrm>
              <a:off x="6630352" y="7176629"/>
              <a:ext cx="5235575" cy="612140"/>
            </a:xfrm>
            <a:custGeom>
              <a:avLst/>
              <a:gdLst/>
              <a:ahLst/>
              <a:cxnLst/>
              <a:rect l="l" t="t" r="r" b="b"/>
              <a:pathLst>
                <a:path w="5235575" h="612140">
                  <a:moveTo>
                    <a:pt x="402691" y="364159"/>
                  </a:moveTo>
                  <a:lnTo>
                    <a:pt x="398805" y="321551"/>
                  </a:lnTo>
                  <a:lnTo>
                    <a:pt x="384962" y="284899"/>
                  </a:lnTo>
                  <a:lnTo>
                    <a:pt x="352348" y="247777"/>
                  </a:lnTo>
                  <a:lnTo>
                    <a:pt x="317830" y="229247"/>
                  </a:lnTo>
                  <a:lnTo>
                    <a:pt x="276085" y="220065"/>
                  </a:lnTo>
                  <a:lnTo>
                    <a:pt x="254254" y="218998"/>
                  </a:lnTo>
                  <a:lnTo>
                    <a:pt x="247421" y="218808"/>
                  </a:lnTo>
                  <a:lnTo>
                    <a:pt x="203758" y="214020"/>
                  </a:lnTo>
                  <a:lnTo>
                    <a:pt x="176758" y="185229"/>
                  </a:lnTo>
                  <a:lnTo>
                    <a:pt x="178130" y="181089"/>
                  </a:lnTo>
                  <a:lnTo>
                    <a:pt x="213753" y="163728"/>
                  </a:lnTo>
                  <a:lnTo>
                    <a:pt x="236359" y="161798"/>
                  </a:lnTo>
                  <a:lnTo>
                    <a:pt x="254228" y="162001"/>
                  </a:lnTo>
                  <a:lnTo>
                    <a:pt x="295211" y="166446"/>
                  </a:lnTo>
                  <a:lnTo>
                    <a:pt x="336575" y="176720"/>
                  </a:lnTo>
                  <a:lnTo>
                    <a:pt x="362724" y="185420"/>
                  </a:lnTo>
                  <a:lnTo>
                    <a:pt x="381266" y="32461"/>
                  </a:lnTo>
                  <a:lnTo>
                    <a:pt x="337210" y="15506"/>
                  </a:lnTo>
                  <a:lnTo>
                    <a:pt x="299021" y="6705"/>
                  </a:lnTo>
                  <a:lnTo>
                    <a:pt x="259994" y="1866"/>
                  </a:lnTo>
                  <a:lnTo>
                    <a:pt x="231609" y="317"/>
                  </a:lnTo>
                  <a:lnTo>
                    <a:pt x="210959" y="546"/>
                  </a:lnTo>
                  <a:lnTo>
                    <a:pt x="170522" y="5981"/>
                  </a:lnTo>
                  <a:lnTo>
                    <a:pt x="131584" y="17945"/>
                  </a:lnTo>
                  <a:lnTo>
                    <a:pt x="96520" y="35877"/>
                  </a:lnTo>
                  <a:lnTo>
                    <a:pt x="65900" y="59639"/>
                  </a:lnTo>
                  <a:lnTo>
                    <a:pt x="40957" y="88925"/>
                  </a:lnTo>
                  <a:lnTo>
                    <a:pt x="22250" y="123609"/>
                  </a:lnTo>
                  <a:lnTo>
                    <a:pt x="12014" y="163271"/>
                  </a:lnTo>
                  <a:lnTo>
                    <a:pt x="10198" y="184924"/>
                  </a:lnTo>
                  <a:lnTo>
                    <a:pt x="10363" y="200901"/>
                  </a:lnTo>
                  <a:lnTo>
                    <a:pt x="18923" y="245503"/>
                  </a:lnTo>
                  <a:lnTo>
                    <a:pt x="38481" y="283540"/>
                  </a:lnTo>
                  <a:lnTo>
                    <a:pt x="67691" y="313029"/>
                  </a:lnTo>
                  <a:lnTo>
                    <a:pt x="105714" y="332701"/>
                  </a:lnTo>
                  <a:lnTo>
                    <a:pt x="151168" y="340448"/>
                  </a:lnTo>
                  <a:lnTo>
                    <a:pt x="168363" y="340956"/>
                  </a:lnTo>
                  <a:lnTo>
                    <a:pt x="173799" y="341363"/>
                  </a:lnTo>
                  <a:lnTo>
                    <a:pt x="218274" y="352679"/>
                  </a:lnTo>
                  <a:lnTo>
                    <a:pt x="229400" y="366674"/>
                  </a:lnTo>
                  <a:lnTo>
                    <a:pt x="229069" y="378510"/>
                  </a:lnTo>
                  <a:lnTo>
                    <a:pt x="193535" y="398195"/>
                  </a:lnTo>
                  <a:lnTo>
                    <a:pt x="174002" y="398576"/>
                  </a:lnTo>
                  <a:lnTo>
                    <a:pt x="169202" y="398437"/>
                  </a:lnTo>
                  <a:lnTo>
                    <a:pt x="130975" y="394804"/>
                  </a:lnTo>
                  <a:lnTo>
                    <a:pt x="92240" y="386118"/>
                  </a:lnTo>
                  <a:lnTo>
                    <a:pt x="55079" y="372643"/>
                  </a:lnTo>
                  <a:lnTo>
                    <a:pt x="21590" y="354647"/>
                  </a:lnTo>
                  <a:lnTo>
                    <a:pt x="0" y="509714"/>
                  </a:lnTo>
                  <a:lnTo>
                    <a:pt x="36944" y="526935"/>
                  </a:lnTo>
                  <a:lnTo>
                    <a:pt x="80391" y="544144"/>
                  </a:lnTo>
                  <a:lnTo>
                    <a:pt x="125107" y="557784"/>
                  </a:lnTo>
                  <a:lnTo>
                    <a:pt x="165862" y="563905"/>
                  </a:lnTo>
                  <a:lnTo>
                    <a:pt x="189649" y="563803"/>
                  </a:lnTo>
                  <a:lnTo>
                    <a:pt x="235013" y="558685"/>
                  </a:lnTo>
                  <a:lnTo>
                    <a:pt x="277139" y="547027"/>
                  </a:lnTo>
                  <a:lnTo>
                    <a:pt x="314388" y="528777"/>
                  </a:lnTo>
                  <a:lnTo>
                    <a:pt x="346290" y="503948"/>
                  </a:lnTo>
                  <a:lnTo>
                    <a:pt x="371881" y="472414"/>
                  </a:lnTo>
                  <a:lnTo>
                    <a:pt x="390664" y="434174"/>
                  </a:lnTo>
                  <a:lnTo>
                    <a:pt x="400900" y="389191"/>
                  </a:lnTo>
                  <a:lnTo>
                    <a:pt x="402691" y="364159"/>
                  </a:lnTo>
                  <a:close/>
                </a:path>
                <a:path w="5235575" h="612140">
                  <a:moveTo>
                    <a:pt x="826414" y="34975"/>
                  </a:moveTo>
                  <a:lnTo>
                    <a:pt x="671880" y="31750"/>
                  </a:lnTo>
                  <a:lnTo>
                    <a:pt x="414350" y="25793"/>
                  </a:lnTo>
                  <a:lnTo>
                    <a:pt x="405053" y="203962"/>
                  </a:lnTo>
                  <a:lnTo>
                    <a:pt x="518096" y="200850"/>
                  </a:lnTo>
                  <a:lnTo>
                    <a:pt x="508279" y="558927"/>
                  </a:lnTo>
                  <a:lnTo>
                    <a:pt x="669023" y="554520"/>
                  </a:lnTo>
                  <a:lnTo>
                    <a:pt x="706183" y="197078"/>
                  </a:lnTo>
                  <a:lnTo>
                    <a:pt x="819162" y="195072"/>
                  </a:lnTo>
                  <a:lnTo>
                    <a:pt x="826414" y="34975"/>
                  </a:lnTo>
                  <a:close/>
                </a:path>
                <a:path w="5235575" h="612140">
                  <a:moveTo>
                    <a:pt x="1295361" y="316293"/>
                  </a:moveTo>
                  <a:lnTo>
                    <a:pt x="1294892" y="292519"/>
                  </a:lnTo>
                  <a:lnTo>
                    <a:pt x="1292034" y="266585"/>
                  </a:lnTo>
                  <a:lnTo>
                    <a:pt x="1291971" y="266293"/>
                  </a:lnTo>
                  <a:lnTo>
                    <a:pt x="1286852" y="240995"/>
                  </a:lnTo>
                  <a:lnTo>
                    <a:pt x="1286789" y="240804"/>
                  </a:lnTo>
                  <a:lnTo>
                    <a:pt x="1285798" y="237655"/>
                  </a:lnTo>
                  <a:lnTo>
                    <a:pt x="1279359" y="217170"/>
                  </a:lnTo>
                  <a:lnTo>
                    <a:pt x="1269936" y="195592"/>
                  </a:lnTo>
                  <a:lnTo>
                    <a:pt x="1245806" y="156933"/>
                  </a:lnTo>
                  <a:lnTo>
                    <a:pt x="1214386" y="124917"/>
                  </a:lnTo>
                  <a:lnTo>
                    <a:pt x="1176108" y="100012"/>
                  </a:lnTo>
                  <a:lnTo>
                    <a:pt x="1130973" y="82143"/>
                  </a:lnTo>
                  <a:lnTo>
                    <a:pt x="1126718" y="81165"/>
                  </a:lnTo>
                  <a:lnTo>
                    <a:pt x="1126718" y="325716"/>
                  </a:lnTo>
                  <a:lnTo>
                    <a:pt x="1126312" y="332600"/>
                  </a:lnTo>
                  <a:lnTo>
                    <a:pt x="1114196" y="370852"/>
                  </a:lnTo>
                  <a:lnTo>
                    <a:pt x="1087691" y="398259"/>
                  </a:lnTo>
                  <a:lnTo>
                    <a:pt x="1048550" y="408330"/>
                  </a:lnTo>
                  <a:lnTo>
                    <a:pt x="1039914" y="407670"/>
                  </a:lnTo>
                  <a:lnTo>
                    <a:pt x="1005166" y="390398"/>
                  </a:lnTo>
                  <a:lnTo>
                    <a:pt x="984504" y="357403"/>
                  </a:lnTo>
                  <a:lnTo>
                    <a:pt x="978903" y="332600"/>
                  </a:lnTo>
                  <a:lnTo>
                    <a:pt x="978293" y="325716"/>
                  </a:lnTo>
                  <a:lnTo>
                    <a:pt x="984097" y="286334"/>
                  </a:lnTo>
                  <a:lnTo>
                    <a:pt x="1011199" y="250825"/>
                  </a:lnTo>
                  <a:lnTo>
                    <a:pt x="1047648" y="237896"/>
                  </a:lnTo>
                  <a:lnTo>
                    <a:pt x="1056322" y="237655"/>
                  </a:lnTo>
                  <a:lnTo>
                    <a:pt x="1064780" y="238277"/>
                  </a:lnTo>
                  <a:lnTo>
                    <a:pt x="1104557" y="259524"/>
                  </a:lnTo>
                  <a:lnTo>
                    <a:pt x="1124559" y="300482"/>
                  </a:lnTo>
                  <a:lnTo>
                    <a:pt x="1126718" y="325716"/>
                  </a:lnTo>
                  <a:lnTo>
                    <a:pt x="1126718" y="81165"/>
                  </a:lnTo>
                  <a:lnTo>
                    <a:pt x="1105573" y="76301"/>
                  </a:lnTo>
                  <a:lnTo>
                    <a:pt x="1079766" y="72669"/>
                  </a:lnTo>
                  <a:lnTo>
                    <a:pt x="1054912" y="71335"/>
                  </a:lnTo>
                  <a:lnTo>
                    <a:pt x="1038212" y="71729"/>
                  </a:lnTo>
                  <a:lnTo>
                    <a:pt x="990053" y="79540"/>
                  </a:lnTo>
                  <a:lnTo>
                    <a:pt x="946162" y="97091"/>
                  </a:lnTo>
                  <a:lnTo>
                    <a:pt x="907186" y="122936"/>
                  </a:lnTo>
                  <a:lnTo>
                    <a:pt x="873798" y="156057"/>
                  </a:lnTo>
                  <a:lnTo>
                    <a:pt x="847013" y="194894"/>
                  </a:lnTo>
                  <a:lnTo>
                    <a:pt x="827570" y="238455"/>
                  </a:lnTo>
                  <a:lnTo>
                    <a:pt x="822706" y="254330"/>
                  </a:lnTo>
                  <a:lnTo>
                    <a:pt x="818984" y="269684"/>
                  </a:lnTo>
                  <a:lnTo>
                    <a:pt x="816152" y="285648"/>
                  </a:lnTo>
                  <a:lnTo>
                    <a:pt x="816076" y="286334"/>
                  </a:lnTo>
                  <a:lnTo>
                    <a:pt x="814311" y="301802"/>
                  </a:lnTo>
                  <a:lnTo>
                    <a:pt x="813549" y="316293"/>
                  </a:lnTo>
                  <a:lnTo>
                    <a:pt x="813625" y="334797"/>
                  </a:lnTo>
                  <a:lnTo>
                    <a:pt x="814870" y="351142"/>
                  </a:lnTo>
                  <a:lnTo>
                    <a:pt x="817194" y="367182"/>
                  </a:lnTo>
                  <a:lnTo>
                    <a:pt x="817257" y="367461"/>
                  </a:lnTo>
                  <a:lnTo>
                    <a:pt x="820597" y="382917"/>
                  </a:lnTo>
                  <a:lnTo>
                    <a:pt x="836295" y="427520"/>
                  </a:lnTo>
                  <a:lnTo>
                    <a:pt x="859726" y="467563"/>
                  </a:lnTo>
                  <a:lnTo>
                    <a:pt x="890511" y="502208"/>
                  </a:lnTo>
                  <a:lnTo>
                    <a:pt x="927557" y="530098"/>
                  </a:lnTo>
                  <a:lnTo>
                    <a:pt x="969911" y="550545"/>
                  </a:lnTo>
                  <a:lnTo>
                    <a:pt x="1016762" y="562762"/>
                  </a:lnTo>
                  <a:lnTo>
                    <a:pt x="1050150" y="565569"/>
                  </a:lnTo>
                  <a:lnTo>
                    <a:pt x="1067612" y="565315"/>
                  </a:lnTo>
                  <a:lnTo>
                    <a:pt x="1117282" y="557542"/>
                  </a:lnTo>
                  <a:lnTo>
                    <a:pt x="1162278" y="540308"/>
                  </a:lnTo>
                  <a:lnTo>
                    <a:pt x="1201915" y="514858"/>
                  </a:lnTo>
                  <a:lnTo>
                    <a:pt x="1235621" y="481926"/>
                  </a:lnTo>
                  <a:lnTo>
                    <a:pt x="1262418" y="443064"/>
                  </a:lnTo>
                  <a:lnTo>
                    <a:pt x="1278331" y="408330"/>
                  </a:lnTo>
                  <a:lnTo>
                    <a:pt x="1278432" y="408051"/>
                  </a:lnTo>
                  <a:lnTo>
                    <a:pt x="1281684" y="399211"/>
                  </a:lnTo>
                  <a:lnTo>
                    <a:pt x="1286370" y="383489"/>
                  </a:lnTo>
                  <a:lnTo>
                    <a:pt x="1290066" y="367461"/>
                  </a:lnTo>
                  <a:lnTo>
                    <a:pt x="1290104" y="367182"/>
                  </a:lnTo>
                  <a:lnTo>
                    <a:pt x="1292745" y="351002"/>
                  </a:lnTo>
                  <a:lnTo>
                    <a:pt x="1294498" y="334289"/>
                  </a:lnTo>
                  <a:lnTo>
                    <a:pt x="1294587" y="332600"/>
                  </a:lnTo>
                  <a:lnTo>
                    <a:pt x="1295349" y="318135"/>
                  </a:lnTo>
                  <a:lnTo>
                    <a:pt x="1295361" y="316293"/>
                  </a:lnTo>
                  <a:close/>
                </a:path>
                <a:path w="5235575" h="612140">
                  <a:moveTo>
                    <a:pt x="1764842" y="226796"/>
                  </a:moveTo>
                  <a:lnTo>
                    <a:pt x="1764830" y="226123"/>
                  </a:lnTo>
                  <a:lnTo>
                    <a:pt x="1764703" y="221564"/>
                  </a:lnTo>
                  <a:lnTo>
                    <a:pt x="1764411" y="210388"/>
                  </a:lnTo>
                  <a:lnTo>
                    <a:pt x="1762760" y="194792"/>
                  </a:lnTo>
                  <a:lnTo>
                    <a:pt x="1760829" y="184861"/>
                  </a:lnTo>
                  <a:lnTo>
                    <a:pt x="1759889" y="180022"/>
                  </a:lnTo>
                  <a:lnTo>
                    <a:pt x="1744675" y="140385"/>
                  </a:lnTo>
                  <a:lnTo>
                    <a:pt x="1721408" y="107302"/>
                  </a:lnTo>
                  <a:lnTo>
                    <a:pt x="1690878" y="80708"/>
                  </a:lnTo>
                  <a:lnTo>
                    <a:pt x="1654670" y="60210"/>
                  </a:lnTo>
                  <a:lnTo>
                    <a:pt x="1614474" y="45478"/>
                  </a:lnTo>
                  <a:lnTo>
                    <a:pt x="1596466" y="41135"/>
                  </a:lnTo>
                  <a:lnTo>
                    <a:pt x="1596466" y="237744"/>
                  </a:lnTo>
                  <a:lnTo>
                    <a:pt x="1596009" y="244754"/>
                  </a:lnTo>
                  <a:lnTo>
                    <a:pt x="1579029" y="279006"/>
                  </a:lnTo>
                  <a:lnTo>
                    <a:pt x="1545120" y="298030"/>
                  </a:lnTo>
                  <a:lnTo>
                    <a:pt x="1538909" y="299300"/>
                  </a:lnTo>
                  <a:lnTo>
                    <a:pt x="1539176" y="299300"/>
                  </a:lnTo>
                  <a:lnTo>
                    <a:pt x="1531912" y="300126"/>
                  </a:lnTo>
                  <a:lnTo>
                    <a:pt x="1511452" y="300126"/>
                  </a:lnTo>
                  <a:lnTo>
                    <a:pt x="1508201" y="299847"/>
                  </a:lnTo>
                  <a:lnTo>
                    <a:pt x="1504670" y="299300"/>
                  </a:lnTo>
                  <a:lnTo>
                    <a:pt x="1504746" y="298030"/>
                  </a:lnTo>
                  <a:lnTo>
                    <a:pt x="1504848" y="296138"/>
                  </a:lnTo>
                  <a:lnTo>
                    <a:pt x="1510703" y="189039"/>
                  </a:lnTo>
                  <a:lnTo>
                    <a:pt x="1538033" y="184861"/>
                  </a:lnTo>
                  <a:lnTo>
                    <a:pt x="1542554" y="184861"/>
                  </a:lnTo>
                  <a:lnTo>
                    <a:pt x="1581975" y="199212"/>
                  </a:lnTo>
                  <a:lnTo>
                    <a:pt x="1595716" y="226796"/>
                  </a:lnTo>
                  <a:lnTo>
                    <a:pt x="1596466" y="237744"/>
                  </a:lnTo>
                  <a:lnTo>
                    <a:pt x="1596466" y="41135"/>
                  </a:lnTo>
                  <a:lnTo>
                    <a:pt x="1586052" y="39039"/>
                  </a:lnTo>
                  <a:lnTo>
                    <a:pt x="1571510" y="36804"/>
                  </a:lnTo>
                  <a:lnTo>
                    <a:pt x="1556956" y="35166"/>
                  </a:lnTo>
                  <a:lnTo>
                    <a:pt x="1542415" y="34086"/>
                  </a:lnTo>
                  <a:lnTo>
                    <a:pt x="1527898" y="33578"/>
                  </a:lnTo>
                  <a:lnTo>
                    <a:pt x="1504276" y="33578"/>
                  </a:lnTo>
                  <a:lnTo>
                    <a:pt x="1452689" y="36563"/>
                  </a:lnTo>
                  <a:lnTo>
                    <a:pt x="1403654" y="43053"/>
                  </a:lnTo>
                  <a:lnTo>
                    <a:pt x="1354797" y="53098"/>
                  </a:lnTo>
                  <a:lnTo>
                    <a:pt x="1330845" y="60210"/>
                  </a:lnTo>
                  <a:lnTo>
                    <a:pt x="1329550" y="82829"/>
                  </a:lnTo>
                  <a:lnTo>
                    <a:pt x="1327886" y="129286"/>
                  </a:lnTo>
                  <a:lnTo>
                    <a:pt x="1327289" y="175437"/>
                  </a:lnTo>
                  <a:lnTo>
                    <a:pt x="1327213" y="180022"/>
                  </a:lnTo>
                  <a:lnTo>
                    <a:pt x="1327086" y="186842"/>
                  </a:lnTo>
                  <a:lnTo>
                    <a:pt x="1326972" y="193078"/>
                  </a:lnTo>
                  <a:lnTo>
                    <a:pt x="1326857" y="199212"/>
                  </a:lnTo>
                  <a:lnTo>
                    <a:pt x="1326210" y="226796"/>
                  </a:lnTo>
                  <a:lnTo>
                    <a:pt x="1325257" y="263550"/>
                  </a:lnTo>
                  <a:lnTo>
                    <a:pt x="1324229" y="305333"/>
                  </a:lnTo>
                  <a:lnTo>
                    <a:pt x="1322717" y="376237"/>
                  </a:lnTo>
                  <a:lnTo>
                    <a:pt x="1321066" y="460629"/>
                  </a:lnTo>
                  <a:lnTo>
                    <a:pt x="1320279" y="503694"/>
                  </a:lnTo>
                  <a:lnTo>
                    <a:pt x="1319542" y="546773"/>
                  </a:lnTo>
                  <a:lnTo>
                    <a:pt x="1318831" y="589838"/>
                  </a:lnTo>
                  <a:lnTo>
                    <a:pt x="1496174" y="592416"/>
                  </a:lnTo>
                  <a:lnTo>
                    <a:pt x="1496212" y="589838"/>
                  </a:lnTo>
                  <a:lnTo>
                    <a:pt x="1498549" y="416356"/>
                  </a:lnTo>
                  <a:lnTo>
                    <a:pt x="1513814" y="416128"/>
                  </a:lnTo>
                  <a:lnTo>
                    <a:pt x="1560512" y="412445"/>
                  </a:lnTo>
                  <a:lnTo>
                    <a:pt x="1606727" y="403733"/>
                  </a:lnTo>
                  <a:lnTo>
                    <a:pt x="1650263" y="389305"/>
                  </a:lnTo>
                  <a:lnTo>
                    <a:pt x="1689709" y="368617"/>
                  </a:lnTo>
                  <a:lnTo>
                    <a:pt x="1722501" y="340842"/>
                  </a:lnTo>
                  <a:lnTo>
                    <a:pt x="1747037" y="305333"/>
                  </a:lnTo>
                  <a:lnTo>
                    <a:pt x="1749374" y="300126"/>
                  </a:lnTo>
                  <a:lnTo>
                    <a:pt x="1749501" y="299847"/>
                  </a:lnTo>
                  <a:lnTo>
                    <a:pt x="1753184" y="291680"/>
                  </a:lnTo>
                  <a:lnTo>
                    <a:pt x="1758149" y="277037"/>
                  </a:lnTo>
                  <a:lnTo>
                    <a:pt x="1761744" y="261340"/>
                  </a:lnTo>
                  <a:lnTo>
                    <a:pt x="1763979" y="244602"/>
                  </a:lnTo>
                  <a:lnTo>
                    <a:pt x="1764842" y="226796"/>
                  </a:lnTo>
                  <a:close/>
                </a:path>
                <a:path w="5235575" h="612140">
                  <a:moveTo>
                    <a:pt x="2377643" y="459790"/>
                  </a:moveTo>
                  <a:lnTo>
                    <a:pt x="2377567" y="457949"/>
                  </a:lnTo>
                  <a:lnTo>
                    <a:pt x="2377516" y="456311"/>
                  </a:lnTo>
                  <a:lnTo>
                    <a:pt x="2377389" y="453034"/>
                  </a:lnTo>
                  <a:lnTo>
                    <a:pt x="2369997" y="412165"/>
                  </a:lnTo>
                  <a:lnTo>
                    <a:pt x="2348103" y="372033"/>
                  </a:lnTo>
                  <a:lnTo>
                    <a:pt x="2343264" y="366496"/>
                  </a:lnTo>
                  <a:lnTo>
                    <a:pt x="2340635" y="363461"/>
                  </a:lnTo>
                  <a:lnTo>
                    <a:pt x="2303272" y="335800"/>
                  </a:lnTo>
                  <a:lnTo>
                    <a:pt x="2268791" y="322618"/>
                  </a:lnTo>
                  <a:lnTo>
                    <a:pt x="2278786" y="319862"/>
                  </a:lnTo>
                  <a:lnTo>
                    <a:pt x="2313508" y="302031"/>
                  </a:lnTo>
                  <a:lnTo>
                    <a:pt x="2322969" y="293865"/>
                  </a:lnTo>
                  <a:lnTo>
                    <a:pt x="2327389" y="289521"/>
                  </a:lnTo>
                  <a:lnTo>
                    <a:pt x="2350960" y="249250"/>
                  </a:lnTo>
                  <a:lnTo>
                    <a:pt x="2357132" y="209994"/>
                  </a:lnTo>
                  <a:lnTo>
                    <a:pt x="2357031" y="206273"/>
                  </a:lnTo>
                  <a:lnTo>
                    <a:pt x="2352065" y="165658"/>
                  </a:lnTo>
                  <a:lnTo>
                    <a:pt x="2337054" y="129806"/>
                  </a:lnTo>
                  <a:lnTo>
                    <a:pt x="2304694" y="92608"/>
                  </a:lnTo>
                  <a:lnTo>
                    <a:pt x="2261451" y="66840"/>
                  </a:lnTo>
                  <a:lnTo>
                    <a:pt x="2224227" y="53873"/>
                  </a:lnTo>
                  <a:lnTo>
                    <a:pt x="2185784" y="46253"/>
                  </a:lnTo>
                  <a:lnTo>
                    <a:pt x="2185784" y="236347"/>
                  </a:lnTo>
                  <a:lnTo>
                    <a:pt x="2185746" y="243649"/>
                  </a:lnTo>
                  <a:lnTo>
                    <a:pt x="2185187" y="251879"/>
                  </a:lnTo>
                  <a:lnTo>
                    <a:pt x="2184920" y="253098"/>
                  </a:lnTo>
                  <a:lnTo>
                    <a:pt x="2184920" y="403364"/>
                  </a:lnTo>
                  <a:lnTo>
                    <a:pt x="2175535" y="441718"/>
                  </a:lnTo>
                  <a:lnTo>
                    <a:pt x="2135860" y="457949"/>
                  </a:lnTo>
                  <a:lnTo>
                    <a:pt x="2126361" y="457949"/>
                  </a:lnTo>
                  <a:lnTo>
                    <a:pt x="2122754" y="457606"/>
                  </a:lnTo>
                  <a:lnTo>
                    <a:pt x="2115426" y="456311"/>
                  </a:lnTo>
                  <a:lnTo>
                    <a:pt x="2111692" y="455587"/>
                  </a:lnTo>
                  <a:lnTo>
                    <a:pt x="2107895" y="454812"/>
                  </a:lnTo>
                  <a:lnTo>
                    <a:pt x="2107933" y="453034"/>
                  </a:lnTo>
                  <a:lnTo>
                    <a:pt x="2109940" y="368668"/>
                  </a:lnTo>
                  <a:lnTo>
                    <a:pt x="2116950" y="367169"/>
                  </a:lnTo>
                  <a:lnTo>
                    <a:pt x="2117153" y="367169"/>
                  </a:lnTo>
                  <a:lnTo>
                    <a:pt x="2123859" y="366496"/>
                  </a:lnTo>
                  <a:lnTo>
                    <a:pt x="2135797" y="366496"/>
                  </a:lnTo>
                  <a:lnTo>
                    <a:pt x="2142337" y="367169"/>
                  </a:lnTo>
                  <a:lnTo>
                    <a:pt x="2183117" y="395541"/>
                  </a:lnTo>
                  <a:lnTo>
                    <a:pt x="2184920" y="403364"/>
                  </a:lnTo>
                  <a:lnTo>
                    <a:pt x="2184920" y="253098"/>
                  </a:lnTo>
                  <a:lnTo>
                    <a:pt x="2156904" y="286004"/>
                  </a:lnTo>
                  <a:lnTo>
                    <a:pt x="2116798" y="293865"/>
                  </a:lnTo>
                  <a:lnTo>
                    <a:pt x="2110409" y="293865"/>
                  </a:lnTo>
                  <a:lnTo>
                    <a:pt x="2110448" y="292481"/>
                  </a:lnTo>
                  <a:lnTo>
                    <a:pt x="2110549" y="289521"/>
                  </a:lnTo>
                  <a:lnTo>
                    <a:pt x="2110663" y="286004"/>
                  </a:lnTo>
                  <a:lnTo>
                    <a:pt x="2113191" y="209994"/>
                  </a:lnTo>
                  <a:lnTo>
                    <a:pt x="2136965" y="202577"/>
                  </a:lnTo>
                  <a:lnTo>
                    <a:pt x="2145715" y="202577"/>
                  </a:lnTo>
                  <a:lnTo>
                    <a:pt x="2150033" y="203301"/>
                  </a:lnTo>
                  <a:lnTo>
                    <a:pt x="2150313" y="203301"/>
                  </a:lnTo>
                  <a:lnTo>
                    <a:pt x="2184285" y="230085"/>
                  </a:lnTo>
                  <a:lnTo>
                    <a:pt x="2185784" y="236347"/>
                  </a:lnTo>
                  <a:lnTo>
                    <a:pt x="2185784" y="46253"/>
                  </a:lnTo>
                  <a:lnTo>
                    <a:pt x="2143544" y="42608"/>
                  </a:lnTo>
                  <a:lnTo>
                    <a:pt x="2130082" y="42316"/>
                  </a:lnTo>
                  <a:lnTo>
                    <a:pt x="2121065" y="42316"/>
                  </a:lnTo>
                  <a:lnTo>
                    <a:pt x="2082711" y="44462"/>
                  </a:lnTo>
                  <a:lnTo>
                    <a:pt x="2033041" y="51320"/>
                  </a:lnTo>
                  <a:lnTo>
                    <a:pt x="1984375" y="62687"/>
                  </a:lnTo>
                  <a:lnTo>
                    <a:pt x="1939239" y="78003"/>
                  </a:lnTo>
                  <a:lnTo>
                    <a:pt x="1939150" y="92608"/>
                  </a:lnTo>
                  <a:lnTo>
                    <a:pt x="1939036" y="109728"/>
                  </a:lnTo>
                  <a:lnTo>
                    <a:pt x="1938972" y="119392"/>
                  </a:lnTo>
                  <a:lnTo>
                    <a:pt x="1938896" y="129806"/>
                  </a:lnTo>
                  <a:lnTo>
                    <a:pt x="1938820" y="140970"/>
                  </a:lnTo>
                  <a:lnTo>
                    <a:pt x="1938743" y="152895"/>
                  </a:lnTo>
                  <a:lnTo>
                    <a:pt x="1938655" y="165658"/>
                  </a:lnTo>
                  <a:lnTo>
                    <a:pt x="1938566" y="179362"/>
                  </a:lnTo>
                  <a:lnTo>
                    <a:pt x="1938477" y="194005"/>
                  </a:lnTo>
                  <a:lnTo>
                    <a:pt x="1938362" y="209994"/>
                  </a:lnTo>
                  <a:lnTo>
                    <a:pt x="1938299" y="220002"/>
                  </a:lnTo>
                  <a:lnTo>
                    <a:pt x="1938197" y="236347"/>
                  </a:lnTo>
                  <a:lnTo>
                    <a:pt x="1938083" y="251879"/>
                  </a:lnTo>
                  <a:lnTo>
                    <a:pt x="1937956" y="271005"/>
                  </a:lnTo>
                  <a:lnTo>
                    <a:pt x="1937829" y="290144"/>
                  </a:lnTo>
                  <a:lnTo>
                    <a:pt x="1937715" y="307467"/>
                  </a:lnTo>
                  <a:lnTo>
                    <a:pt x="1937600" y="326263"/>
                  </a:lnTo>
                  <a:lnTo>
                    <a:pt x="1937499" y="341693"/>
                  </a:lnTo>
                  <a:lnTo>
                    <a:pt x="1937397" y="355549"/>
                  </a:lnTo>
                  <a:lnTo>
                    <a:pt x="1937296" y="372033"/>
                  </a:lnTo>
                  <a:lnTo>
                    <a:pt x="1937169" y="390969"/>
                  </a:lnTo>
                  <a:lnTo>
                    <a:pt x="1937080" y="403364"/>
                  </a:lnTo>
                  <a:lnTo>
                    <a:pt x="1936953" y="422503"/>
                  </a:lnTo>
                  <a:lnTo>
                    <a:pt x="1936877" y="435229"/>
                  </a:lnTo>
                  <a:lnTo>
                    <a:pt x="1936750" y="453034"/>
                  </a:lnTo>
                  <a:lnTo>
                    <a:pt x="1936711" y="459790"/>
                  </a:lnTo>
                  <a:lnTo>
                    <a:pt x="1936610" y="474941"/>
                  </a:lnTo>
                  <a:lnTo>
                    <a:pt x="1936521" y="488988"/>
                  </a:lnTo>
                  <a:lnTo>
                    <a:pt x="1936432" y="501942"/>
                  </a:lnTo>
                  <a:lnTo>
                    <a:pt x="1936356" y="513803"/>
                  </a:lnTo>
                  <a:lnTo>
                    <a:pt x="1936280" y="524700"/>
                  </a:lnTo>
                  <a:lnTo>
                    <a:pt x="1936216" y="534733"/>
                  </a:lnTo>
                  <a:lnTo>
                    <a:pt x="1936102" y="552246"/>
                  </a:lnTo>
                  <a:lnTo>
                    <a:pt x="1936013" y="564667"/>
                  </a:lnTo>
                  <a:lnTo>
                    <a:pt x="1946986" y="569823"/>
                  </a:lnTo>
                  <a:lnTo>
                    <a:pt x="1994103" y="586016"/>
                  </a:lnTo>
                  <a:lnTo>
                    <a:pt x="2043849" y="596125"/>
                  </a:lnTo>
                  <a:lnTo>
                    <a:pt x="2094230" y="601129"/>
                  </a:lnTo>
                  <a:lnTo>
                    <a:pt x="2127427" y="602259"/>
                  </a:lnTo>
                  <a:lnTo>
                    <a:pt x="2142807" y="602259"/>
                  </a:lnTo>
                  <a:lnTo>
                    <a:pt x="2182177" y="600710"/>
                  </a:lnTo>
                  <a:lnTo>
                    <a:pt x="2223478" y="595960"/>
                  </a:lnTo>
                  <a:lnTo>
                    <a:pt x="2264105" y="586790"/>
                  </a:lnTo>
                  <a:lnTo>
                    <a:pt x="2302281" y="572643"/>
                  </a:lnTo>
                  <a:lnTo>
                    <a:pt x="2334768" y="552246"/>
                  </a:lnTo>
                  <a:lnTo>
                    <a:pt x="2365895" y="513803"/>
                  </a:lnTo>
                  <a:lnTo>
                    <a:pt x="2376868" y="474941"/>
                  </a:lnTo>
                  <a:lnTo>
                    <a:pt x="2377643" y="459790"/>
                  </a:lnTo>
                  <a:close/>
                </a:path>
                <a:path w="5235575" h="612140">
                  <a:moveTo>
                    <a:pt x="2851404" y="174167"/>
                  </a:moveTo>
                  <a:lnTo>
                    <a:pt x="2851112" y="147789"/>
                  </a:lnTo>
                  <a:lnTo>
                    <a:pt x="2850223" y="121272"/>
                  </a:lnTo>
                  <a:lnTo>
                    <a:pt x="2848724" y="94767"/>
                  </a:lnTo>
                  <a:lnTo>
                    <a:pt x="2846578" y="68414"/>
                  </a:lnTo>
                  <a:lnTo>
                    <a:pt x="2669590" y="68707"/>
                  </a:lnTo>
                  <a:lnTo>
                    <a:pt x="2670492" y="83273"/>
                  </a:lnTo>
                  <a:lnTo>
                    <a:pt x="2671927" y="112458"/>
                  </a:lnTo>
                  <a:lnTo>
                    <a:pt x="2672880" y="141732"/>
                  </a:lnTo>
                  <a:lnTo>
                    <a:pt x="2673375" y="171107"/>
                  </a:lnTo>
                  <a:lnTo>
                    <a:pt x="2673451" y="191122"/>
                  </a:lnTo>
                  <a:lnTo>
                    <a:pt x="2672842" y="218440"/>
                  </a:lnTo>
                  <a:lnTo>
                    <a:pt x="2670695" y="258216"/>
                  </a:lnTo>
                  <a:lnTo>
                    <a:pt x="2666898" y="305422"/>
                  </a:lnTo>
                  <a:lnTo>
                    <a:pt x="2660751" y="354431"/>
                  </a:lnTo>
                  <a:lnTo>
                    <a:pt x="2651645" y="400507"/>
                  </a:lnTo>
                  <a:lnTo>
                    <a:pt x="2639199" y="437807"/>
                  </a:lnTo>
                  <a:lnTo>
                    <a:pt x="2614866" y="467715"/>
                  </a:lnTo>
                  <a:lnTo>
                    <a:pt x="2601188" y="467715"/>
                  </a:lnTo>
                  <a:lnTo>
                    <a:pt x="2576703" y="429755"/>
                  </a:lnTo>
                  <a:lnTo>
                    <a:pt x="2568765" y="390436"/>
                  </a:lnTo>
                  <a:lnTo>
                    <a:pt x="2564244" y="331381"/>
                  </a:lnTo>
                  <a:lnTo>
                    <a:pt x="2564981" y="296976"/>
                  </a:lnTo>
                  <a:lnTo>
                    <a:pt x="2568676" y="236728"/>
                  </a:lnTo>
                  <a:lnTo>
                    <a:pt x="2575547" y="177139"/>
                  </a:lnTo>
                  <a:lnTo>
                    <a:pt x="2584551" y="117436"/>
                  </a:lnTo>
                  <a:lnTo>
                    <a:pt x="2589415" y="87604"/>
                  </a:lnTo>
                  <a:lnTo>
                    <a:pt x="2412403" y="80543"/>
                  </a:lnTo>
                  <a:lnTo>
                    <a:pt x="2403525" y="133032"/>
                  </a:lnTo>
                  <a:lnTo>
                    <a:pt x="2396998" y="185737"/>
                  </a:lnTo>
                  <a:lnTo>
                    <a:pt x="2392845" y="238429"/>
                  </a:lnTo>
                  <a:lnTo>
                    <a:pt x="2391397" y="291325"/>
                  </a:lnTo>
                  <a:lnTo>
                    <a:pt x="2391587" y="308673"/>
                  </a:lnTo>
                  <a:lnTo>
                    <a:pt x="2394432" y="362940"/>
                  </a:lnTo>
                  <a:lnTo>
                    <a:pt x="2402001" y="417944"/>
                  </a:lnTo>
                  <a:lnTo>
                    <a:pt x="2415705" y="470687"/>
                  </a:lnTo>
                  <a:lnTo>
                    <a:pt x="2436736" y="519074"/>
                  </a:lnTo>
                  <a:lnTo>
                    <a:pt x="2466746" y="559587"/>
                  </a:lnTo>
                  <a:lnTo>
                    <a:pt x="2506764" y="590118"/>
                  </a:lnTo>
                  <a:lnTo>
                    <a:pt x="2557869" y="608495"/>
                  </a:lnTo>
                  <a:lnTo>
                    <a:pt x="2599118" y="612051"/>
                  </a:lnTo>
                  <a:lnTo>
                    <a:pt x="2617533" y="611263"/>
                  </a:lnTo>
                  <a:lnTo>
                    <a:pt x="2667622" y="599376"/>
                  </a:lnTo>
                  <a:lnTo>
                    <a:pt x="2710523" y="575043"/>
                  </a:lnTo>
                  <a:lnTo>
                    <a:pt x="2746794" y="540537"/>
                  </a:lnTo>
                  <a:lnTo>
                    <a:pt x="2776651" y="497611"/>
                  </a:lnTo>
                  <a:lnTo>
                    <a:pt x="2800883" y="448995"/>
                  </a:lnTo>
                  <a:lnTo>
                    <a:pt x="2819743" y="396354"/>
                  </a:lnTo>
                  <a:lnTo>
                    <a:pt x="2833522" y="341464"/>
                  </a:lnTo>
                  <a:lnTo>
                    <a:pt x="2843174" y="287502"/>
                  </a:lnTo>
                  <a:lnTo>
                    <a:pt x="2848927" y="235762"/>
                  </a:lnTo>
                  <a:lnTo>
                    <a:pt x="2851251" y="188493"/>
                  </a:lnTo>
                  <a:lnTo>
                    <a:pt x="2851404" y="174167"/>
                  </a:lnTo>
                  <a:close/>
                </a:path>
                <a:path w="5235575" h="612140">
                  <a:moveTo>
                    <a:pt x="3215995" y="377151"/>
                  </a:moveTo>
                  <a:lnTo>
                    <a:pt x="3205416" y="377240"/>
                  </a:lnTo>
                  <a:lnTo>
                    <a:pt x="3153549" y="378231"/>
                  </a:lnTo>
                  <a:lnTo>
                    <a:pt x="3097187" y="378663"/>
                  </a:lnTo>
                  <a:lnTo>
                    <a:pt x="3079635" y="378587"/>
                  </a:lnTo>
                  <a:lnTo>
                    <a:pt x="3061881" y="378117"/>
                  </a:lnTo>
                  <a:lnTo>
                    <a:pt x="3063837" y="336397"/>
                  </a:lnTo>
                  <a:lnTo>
                    <a:pt x="3066186" y="294716"/>
                  </a:lnTo>
                  <a:lnTo>
                    <a:pt x="3069005" y="253111"/>
                  </a:lnTo>
                  <a:lnTo>
                    <a:pt x="3072358" y="211607"/>
                  </a:lnTo>
                  <a:lnTo>
                    <a:pt x="3076092" y="170332"/>
                  </a:lnTo>
                  <a:lnTo>
                    <a:pt x="3080004" y="128968"/>
                  </a:lnTo>
                  <a:lnTo>
                    <a:pt x="3088094" y="46215"/>
                  </a:lnTo>
                  <a:lnTo>
                    <a:pt x="2891498" y="47091"/>
                  </a:lnTo>
                  <a:lnTo>
                    <a:pt x="2890101" y="99542"/>
                  </a:lnTo>
                  <a:lnTo>
                    <a:pt x="2887535" y="204457"/>
                  </a:lnTo>
                  <a:lnTo>
                    <a:pt x="2885351" y="309333"/>
                  </a:lnTo>
                  <a:lnTo>
                    <a:pt x="2883497" y="414210"/>
                  </a:lnTo>
                  <a:lnTo>
                    <a:pt x="2881058" y="571576"/>
                  </a:lnTo>
                  <a:lnTo>
                    <a:pt x="2934424" y="567232"/>
                  </a:lnTo>
                  <a:lnTo>
                    <a:pt x="3201238" y="545020"/>
                  </a:lnTo>
                  <a:lnTo>
                    <a:pt x="3215995" y="377151"/>
                  </a:lnTo>
                  <a:close/>
                </a:path>
                <a:path w="5235575" h="612140">
                  <a:moveTo>
                    <a:pt x="3567480" y="373888"/>
                  </a:moveTo>
                  <a:lnTo>
                    <a:pt x="3556901" y="374015"/>
                  </a:lnTo>
                  <a:lnTo>
                    <a:pt x="3505060" y="375221"/>
                  </a:lnTo>
                  <a:lnTo>
                    <a:pt x="3448685" y="375907"/>
                  </a:lnTo>
                  <a:lnTo>
                    <a:pt x="3431133" y="375894"/>
                  </a:lnTo>
                  <a:lnTo>
                    <a:pt x="3413379" y="375500"/>
                  </a:lnTo>
                  <a:lnTo>
                    <a:pt x="3415144" y="333781"/>
                  </a:lnTo>
                  <a:lnTo>
                    <a:pt x="3417328" y="292087"/>
                  </a:lnTo>
                  <a:lnTo>
                    <a:pt x="3419970" y="250469"/>
                  </a:lnTo>
                  <a:lnTo>
                    <a:pt x="3423158" y="208953"/>
                  </a:lnTo>
                  <a:lnTo>
                    <a:pt x="3426714" y="167665"/>
                  </a:lnTo>
                  <a:lnTo>
                    <a:pt x="3430447" y="126288"/>
                  </a:lnTo>
                  <a:lnTo>
                    <a:pt x="3438182" y="43497"/>
                  </a:lnTo>
                  <a:lnTo>
                    <a:pt x="3241586" y="45212"/>
                  </a:lnTo>
                  <a:lnTo>
                    <a:pt x="3240405" y="97663"/>
                  </a:lnTo>
                  <a:lnTo>
                    <a:pt x="3238284" y="202577"/>
                  </a:lnTo>
                  <a:lnTo>
                    <a:pt x="3236544" y="307479"/>
                  </a:lnTo>
                  <a:lnTo>
                    <a:pt x="3235134" y="412356"/>
                  </a:lnTo>
                  <a:lnTo>
                    <a:pt x="3233356" y="569734"/>
                  </a:lnTo>
                  <a:lnTo>
                    <a:pt x="3286709" y="565150"/>
                  </a:lnTo>
                  <a:lnTo>
                    <a:pt x="3553422" y="541820"/>
                  </a:lnTo>
                  <a:lnTo>
                    <a:pt x="3567480" y="373888"/>
                  </a:lnTo>
                  <a:close/>
                </a:path>
                <a:path w="5235575" h="612140">
                  <a:moveTo>
                    <a:pt x="4193806" y="47688"/>
                  </a:moveTo>
                  <a:lnTo>
                    <a:pt x="3992829" y="61849"/>
                  </a:lnTo>
                  <a:lnTo>
                    <a:pt x="3992969" y="70751"/>
                  </a:lnTo>
                  <a:lnTo>
                    <a:pt x="3824122" y="61455"/>
                  </a:lnTo>
                  <a:lnTo>
                    <a:pt x="3730256" y="226009"/>
                  </a:lnTo>
                  <a:lnTo>
                    <a:pt x="3697821" y="63182"/>
                  </a:lnTo>
                  <a:lnTo>
                    <a:pt x="3505212" y="89662"/>
                  </a:lnTo>
                  <a:lnTo>
                    <a:pt x="3616769" y="368769"/>
                  </a:lnTo>
                  <a:lnTo>
                    <a:pt x="3615029" y="603834"/>
                  </a:lnTo>
                  <a:lnTo>
                    <a:pt x="3795433" y="601484"/>
                  </a:lnTo>
                  <a:lnTo>
                    <a:pt x="3801961" y="364832"/>
                  </a:lnTo>
                  <a:lnTo>
                    <a:pt x="3898633" y="226009"/>
                  </a:lnTo>
                  <a:lnTo>
                    <a:pt x="3993286" y="89560"/>
                  </a:lnTo>
                  <a:lnTo>
                    <a:pt x="4001325" y="574128"/>
                  </a:lnTo>
                  <a:lnTo>
                    <a:pt x="4161739" y="563003"/>
                  </a:lnTo>
                  <a:lnTo>
                    <a:pt x="4174617" y="356882"/>
                  </a:lnTo>
                  <a:lnTo>
                    <a:pt x="4193806" y="47688"/>
                  </a:lnTo>
                  <a:close/>
                </a:path>
                <a:path w="5235575" h="612140">
                  <a:moveTo>
                    <a:pt x="4733810" y="25819"/>
                  </a:moveTo>
                  <a:lnTo>
                    <a:pt x="4555541" y="36233"/>
                  </a:lnTo>
                  <a:lnTo>
                    <a:pt x="4555477" y="293243"/>
                  </a:lnTo>
                  <a:lnTo>
                    <a:pt x="4418355" y="24206"/>
                  </a:lnTo>
                  <a:lnTo>
                    <a:pt x="4229532" y="37160"/>
                  </a:lnTo>
                  <a:lnTo>
                    <a:pt x="4226255" y="573125"/>
                  </a:lnTo>
                  <a:lnTo>
                    <a:pt x="4397476" y="569645"/>
                  </a:lnTo>
                  <a:lnTo>
                    <a:pt x="4408195" y="289737"/>
                  </a:lnTo>
                  <a:lnTo>
                    <a:pt x="4520628" y="561632"/>
                  </a:lnTo>
                  <a:lnTo>
                    <a:pt x="4719510" y="538708"/>
                  </a:lnTo>
                  <a:lnTo>
                    <a:pt x="4733810" y="25819"/>
                  </a:lnTo>
                  <a:close/>
                </a:path>
                <a:path w="5235575" h="612140">
                  <a:moveTo>
                    <a:pt x="5235257" y="476491"/>
                  </a:moveTo>
                  <a:lnTo>
                    <a:pt x="5222735" y="222834"/>
                  </a:lnTo>
                  <a:lnTo>
                    <a:pt x="5194363" y="224815"/>
                  </a:lnTo>
                  <a:lnTo>
                    <a:pt x="5165966" y="226644"/>
                  </a:lnTo>
                  <a:lnTo>
                    <a:pt x="5137569" y="228346"/>
                  </a:lnTo>
                  <a:lnTo>
                    <a:pt x="5052746" y="233032"/>
                  </a:lnTo>
                  <a:lnTo>
                    <a:pt x="4996332" y="236435"/>
                  </a:lnTo>
                  <a:lnTo>
                    <a:pt x="4995024" y="349872"/>
                  </a:lnTo>
                  <a:lnTo>
                    <a:pt x="5086147" y="348729"/>
                  </a:lnTo>
                  <a:lnTo>
                    <a:pt x="5085499" y="378231"/>
                  </a:lnTo>
                  <a:lnTo>
                    <a:pt x="5044427" y="395135"/>
                  </a:lnTo>
                  <a:lnTo>
                    <a:pt x="5029797" y="396506"/>
                  </a:lnTo>
                  <a:lnTo>
                    <a:pt x="5019459" y="396265"/>
                  </a:lnTo>
                  <a:lnTo>
                    <a:pt x="4977054" y="379260"/>
                  </a:lnTo>
                  <a:lnTo>
                    <a:pt x="4950752" y="343598"/>
                  </a:lnTo>
                  <a:lnTo>
                    <a:pt x="4941125" y="296976"/>
                  </a:lnTo>
                  <a:lnTo>
                    <a:pt x="4941405" y="281686"/>
                  </a:lnTo>
                  <a:lnTo>
                    <a:pt x="4950917" y="240372"/>
                  </a:lnTo>
                  <a:lnTo>
                    <a:pt x="4971618" y="206629"/>
                  </a:lnTo>
                  <a:lnTo>
                    <a:pt x="5001361" y="181254"/>
                  </a:lnTo>
                  <a:lnTo>
                    <a:pt x="5038941" y="164820"/>
                  </a:lnTo>
                  <a:lnTo>
                    <a:pt x="5081994" y="158343"/>
                  </a:lnTo>
                  <a:lnTo>
                    <a:pt x="5092852" y="158203"/>
                  </a:lnTo>
                  <a:lnTo>
                    <a:pt x="5103838" y="158407"/>
                  </a:lnTo>
                  <a:lnTo>
                    <a:pt x="5148516" y="163283"/>
                  </a:lnTo>
                  <a:lnTo>
                    <a:pt x="5170259" y="169291"/>
                  </a:lnTo>
                  <a:lnTo>
                    <a:pt x="5176405" y="24688"/>
                  </a:lnTo>
                  <a:lnTo>
                    <a:pt x="5135384" y="9283"/>
                  </a:lnTo>
                  <a:lnTo>
                    <a:pt x="5089779" y="1714"/>
                  </a:lnTo>
                  <a:lnTo>
                    <a:pt x="5053279" y="0"/>
                  </a:lnTo>
                  <a:lnTo>
                    <a:pt x="5044719" y="12"/>
                  </a:lnTo>
                  <a:lnTo>
                    <a:pt x="4994402" y="4318"/>
                  </a:lnTo>
                  <a:lnTo>
                    <a:pt x="4955159" y="14211"/>
                  </a:lnTo>
                  <a:lnTo>
                    <a:pt x="4918875" y="29311"/>
                  </a:lnTo>
                  <a:lnTo>
                    <a:pt x="4885753" y="49034"/>
                  </a:lnTo>
                  <a:lnTo>
                    <a:pt x="4855946" y="73037"/>
                  </a:lnTo>
                  <a:lnTo>
                    <a:pt x="4829632" y="101003"/>
                  </a:lnTo>
                  <a:lnTo>
                    <a:pt x="4807026" y="132321"/>
                  </a:lnTo>
                  <a:lnTo>
                    <a:pt x="4788370" y="166357"/>
                  </a:lnTo>
                  <a:lnTo>
                    <a:pt x="4773727" y="202831"/>
                  </a:lnTo>
                  <a:lnTo>
                    <a:pt x="4763211" y="241465"/>
                  </a:lnTo>
                  <a:lnTo>
                    <a:pt x="4757267" y="281673"/>
                  </a:lnTo>
                  <a:lnTo>
                    <a:pt x="4755820" y="322351"/>
                  </a:lnTo>
                  <a:lnTo>
                    <a:pt x="4757509" y="347472"/>
                  </a:lnTo>
                  <a:lnTo>
                    <a:pt x="4768507" y="399110"/>
                  </a:lnTo>
                  <a:lnTo>
                    <a:pt x="4788471" y="444919"/>
                  </a:lnTo>
                  <a:lnTo>
                    <a:pt x="4815802" y="485038"/>
                  </a:lnTo>
                  <a:lnTo>
                    <a:pt x="4850282" y="518591"/>
                  </a:lnTo>
                  <a:lnTo>
                    <a:pt x="4891163" y="544550"/>
                  </a:lnTo>
                  <a:lnTo>
                    <a:pt x="4937849" y="562711"/>
                  </a:lnTo>
                  <a:lnTo>
                    <a:pt x="4990465" y="571207"/>
                  </a:lnTo>
                  <a:lnTo>
                    <a:pt x="5015827" y="571550"/>
                  </a:lnTo>
                  <a:lnTo>
                    <a:pt x="5030165" y="570687"/>
                  </a:lnTo>
                  <a:lnTo>
                    <a:pt x="5075783" y="564324"/>
                  </a:lnTo>
                  <a:lnTo>
                    <a:pt x="5121961" y="551637"/>
                  </a:lnTo>
                  <a:lnTo>
                    <a:pt x="5165636" y="532803"/>
                  </a:lnTo>
                  <a:lnTo>
                    <a:pt x="5204688" y="507707"/>
                  </a:lnTo>
                  <a:lnTo>
                    <a:pt x="5226139" y="487578"/>
                  </a:lnTo>
                  <a:lnTo>
                    <a:pt x="5235257" y="476491"/>
                  </a:lnTo>
                  <a:close/>
                </a:path>
              </a:pathLst>
            </a:custGeom>
            <a:solidFill>
              <a:srgbClr val="E7383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77" name="object 277"/>
          <p:cNvGrpSpPr/>
          <p:nvPr/>
        </p:nvGrpSpPr>
        <p:grpSpPr>
          <a:xfrm>
            <a:off x="0" y="1989360"/>
            <a:ext cx="3067685" cy="4110990"/>
            <a:chOff x="0" y="1989360"/>
            <a:chExt cx="3067685" cy="4110990"/>
          </a:xfrm>
        </p:grpSpPr>
        <p:sp>
          <p:nvSpPr>
            <p:cNvPr id="278" name="object 278"/>
            <p:cNvSpPr/>
            <p:nvPr/>
          </p:nvSpPr>
          <p:spPr>
            <a:xfrm>
              <a:off x="0" y="1989360"/>
              <a:ext cx="3067685" cy="3792220"/>
            </a:xfrm>
            <a:custGeom>
              <a:avLst/>
              <a:gdLst/>
              <a:ahLst/>
              <a:cxnLst/>
              <a:rect l="l" t="t" r="r" b="b"/>
              <a:pathLst>
                <a:path w="3067685" h="3792220">
                  <a:moveTo>
                    <a:pt x="694815" y="3792209"/>
                  </a:moveTo>
                  <a:lnTo>
                    <a:pt x="0" y="2851455"/>
                  </a:lnTo>
                  <a:lnTo>
                    <a:pt x="0" y="1152110"/>
                  </a:lnTo>
                  <a:lnTo>
                    <a:pt x="1560287" y="0"/>
                  </a:lnTo>
                  <a:lnTo>
                    <a:pt x="3067283" y="2040435"/>
                  </a:lnTo>
                  <a:lnTo>
                    <a:pt x="694815" y="3792209"/>
                  </a:lnTo>
                  <a:close/>
                </a:path>
              </a:pathLst>
            </a:custGeom>
            <a:solidFill>
              <a:srgbClr val="D5F1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9" name="object 279"/>
            <p:cNvSpPr/>
            <p:nvPr/>
          </p:nvSpPr>
          <p:spPr>
            <a:xfrm>
              <a:off x="0" y="5054057"/>
              <a:ext cx="982344" cy="1046480"/>
            </a:xfrm>
            <a:custGeom>
              <a:avLst/>
              <a:gdLst/>
              <a:ahLst/>
              <a:cxnLst/>
              <a:rect l="l" t="t" r="r" b="b"/>
              <a:pathLst>
                <a:path w="982344" h="1046479">
                  <a:moveTo>
                    <a:pt x="0" y="1046013"/>
                  </a:moveTo>
                  <a:lnTo>
                    <a:pt x="0" y="523041"/>
                  </a:lnTo>
                  <a:lnTo>
                    <a:pt x="3019" y="517749"/>
                  </a:lnTo>
                  <a:lnTo>
                    <a:pt x="69082" y="364081"/>
                  </a:lnTo>
                  <a:lnTo>
                    <a:pt x="150557" y="237811"/>
                  </a:lnTo>
                  <a:lnTo>
                    <a:pt x="219751" y="152272"/>
                  </a:lnTo>
                  <a:lnTo>
                    <a:pt x="248970" y="120796"/>
                  </a:lnTo>
                  <a:lnTo>
                    <a:pt x="336461" y="238993"/>
                  </a:lnTo>
                  <a:lnTo>
                    <a:pt x="325856" y="247425"/>
                  </a:lnTo>
                  <a:lnTo>
                    <a:pt x="306823" y="268576"/>
                  </a:lnTo>
                  <a:lnTo>
                    <a:pt x="298528" y="296224"/>
                  </a:lnTo>
                  <a:lnTo>
                    <a:pt x="320143" y="324149"/>
                  </a:lnTo>
                  <a:lnTo>
                    <a:pt x="337041" y="325117"/>
                  </a:lnTo>
                  <a:lnTo>
                    <a:pt x="362250" y="314491"/>
                  </a:lnTo>
                  <a:lnTo>
                    <a:pt x="431990" y="266399"/>
                  </a:lnTo>
                  <a:lnTo>
                    <a:pt x="473714" y="232900"/>
                  </a:lnTo>
                  <a:lnTo>
                    <a:pt x="518134" y="195746"/>
                  </a:lnTo>
                  <a:lnTo>
                    <a:pt x="563849" y="156921"/>
                  </a:lnTo>
                  <a:lnTo>
                    <a:pt x="609453" y="118409"/>
                  </a:lnTo>
                  <a:lnTo>
                    <a:pt x="653543" y="82195"/>
                  </a:lnTo>
                  <a:lnTo>
                    <a:pt x="694716" y="50262"/>
                  </a:lnTo>
                  <a:lnTo>
                    <a:pt x="731568" y="24596"/>
                  </a:lnTo>
                  <a:lnTo>
                    <a:pt x="786693" y="0"/>
                  </a:lnTo>
                  <a:lnTo>
                    <a:pt x="802160" y="5038"/>
                  </a:lnTo>
                  <a:lnTo>
                    <a:pt x="802456" y="23595"/>
                  </a:lnTo>
                  <a:lnTo>
                    <a:pt x="784132" y="52303"/>
                  </a:lnTo>
                  <a:lnTo>
                    <a:pt x="752424" y="88198"/>
                  </a:lnTo>
                  <a:lnTo>
                    <a:pt x="712565" y="128319"/>
                  </a:lnTo>
                  <a:lnTo>
                    <a:pt x="669788" y="169701"/>
                  </a:lnTo>
                  <a:lnTo>
                    <a:pt x="629327" y="209383"/>
                  </a:lnTo>
                  <a:lnTo>
                    <a:pt x="596416" y="244402"/>
                  </a:lnTo>
                  <a:lnTo>
                    <a:pt x="576289" y="271794"/>
                  </a:lnTo>
                  <a:lnTo>
                    <a:pt x="574180" y="288598"/>
                  </a:lnTo>
                  <a:lnTo>
                    <a:pt x="588711" y="290360"/>
                  </a:lnTo>
                  <a:lnTo>
                    <a:pt x="647768" y="253335"/>
                  </a:lnTo>
                  <a:lnTo>
                    <a:pt x="687608" y="221173"/>
                  </a:lnTo>
                  <a:lnTo>
                    <a:pt x="731196" y="184327"/>
                  </a:lnTo>
                  <a:lnTo>
                    <a:pt x="776190" y="146109"/>
                  </a:lnTo>
                  <a:lnTo>
                    <a:pt x="820245" y="109832"/>
                  </a:lnTo>
                  <a:lnTo>
                    <a:pt x="861019" y="78807"/>
                  </a:lnTo>
                  <a:lnTo>
                    <a:pt x="896168" y="56348"/>
                  </a:lnTo>
                  <a:lnTo>
                    <a:pt x="923348" y="45765"/>
                  </a:lnTo>
                  <a:lnTo>
                    <a:pt x="940216" y="50370"/>
                  </a:lnTo>
                  <a:lnTo>
                    <a:pt x="941233" y="67941"/>
                  </a:lnTo>
                  <a:lnTo>
                    <a:pt x="926014" y="94202"/>
                  </a:lnTo>
                  <a:lnTo>
                    <a:pt x="898077" y="127111"/>
                  </a:lnTo>
                  <a:lnTo>
                    <a:pt x="860938" y="164625"/>
                  </a:lnTo>
                  <a:lnTo>
                    <a:pt x="818113" y="204702"/>
                  </a:lnTo>
                  <a:lnTo>
                    <a:pt x="773119" y="245300"/>
                  </a:lnTo>
                  <a:lnTo>
                    <a:pt x="729471" y="284377"/>
                  </a:lnTo>
                  <a:lnTo>
                    <a:pt x="690688" y="319889"/>
                  </a:lnTo>
                  <a:lnTo>
                    <a:pt x="660284" y="349796"/>
                  </a:lnTo>
                  <a:lnTo>
                    <a:pt x="641777" y="372054"/>
                  </a:lnTo>
                  <a:lnTo>
                    <a:pt x="638683" y="384621"/>
                  </a:lnTo>
                  <a:lnTo>
                    <a:pt x="655759" y="386456"/>
                  </a:lnTo>
                  <a:lnTo>
                    <a:pt x="725414" y="346077"/>
                  </a:lnTo>
                  <a:lnTo>
                    <a:pt x="770622" y="312516"/>
                  </a:lnTo>
                  <a:lnTo>
                    <a:pt x="817836" y="275811"/>
                  </a:lnTo>
                  <a:lnTo>
                    <a:pt x="863369" y="240286"/>
                  </a:lnTo>
                  <a:lnTo>
                    <a:pt x="903538" y="210270"/>
                  </a:lnTo>
                  <a:lnTo>
                    <a:pt x="938111" y="190180"/>
                  </a:lnTo>
                  <a:lnTo>
                    <a:pt x="964646" y="182999"/>
                  </a:lnTo>
                  <a:lnTo>
                    <a:pt x="980312" y="187942"/>
                  </a:lnTo>
                  <a:lnTo>
                    <a:pt x="982279" y="204221"/>
                  </a:lnTo>
                  <a:lnTo>
                    <a:pt x="967717" y="231051"/>
                  </a:lnTo>
                  <a:lnTo>
                    <a:pt x="933796" y="267645"/>
                  </a:lnTo>
                  <a:lnTo>
                    <a:pt x="877687" y="313217"/>
                  </a:lnTo>
                  <a:lnTo>
                    <a:pt x="822068" y="355195"/>
                  </a:lnTo>
                  <a:lnTo>
                    <a:pt x="773711" y="394184"/>
                  </a:lnTo>
                  <a:lnTo>
                    <a:pt x="733265" y="429230"/>
                  </a:lnTo>
                  <a:lnTo>
                    <a:pt x="701378" y="459381"/>
                  </a:lnTo>
                  <a:lnTo>
                    <a:pt x="665879" y="501188"/>
                  </a:lnTo>
                  <a:lnTo>
                    <a:pt x="663564" y="510939"/>
                  </a:lnTo>
                  <a:lnTo>
                    <a:pt x="672406" y="511985"/>
                  </a:lnTo>
                  <a:lnTo>
                    <a:pt x="693051" y="503374"/>
                  </a:lnTo>
                  <a:lnTo>
                    <a:pt x="734272" y="480410"/>
                  </a:lnTo>
                  <a:lnTo>
                    <a:pt x="773687" y="455807"/>
                  </a:lnTo>
                  <a:lnTo>
                    <a:pt x="809912" y="431932"/>
                  </a:lnTo>
                  <a:lnTo>
                    <a:pt x="841561" y="411150"/>
                  </a:lnTo>
                  <a:lnTo>
                    <a:pt x="867250" y="395825"/>
                  </a:lnTo>
                  <a:lnTo>
                    <a:pt x="885595" y="388323"/>
                  </a:lnTo>
                  <a:lnTo>
                    <a:pt x="895209" y="391010"/>
                  </a:lnTo>
                  <a:lnTo>
                    <a:pt x="882710" y="436412"/>
                  </a:lnTo>
                  <a:lnTo>
                    <a:pt x="844327" y="492403"/>
                  </a:lnTo>
                  <a:lnTo>
                    <a:pt x="785652" y="544532"/>
                  </a:lnTo>
                  <a:lnTo>
                    <a:pt x="749291" y="569385"/>
                  </a:lnTo>
                  <a:lnTo>
                    <a:pt x="708560" y="593558"/>
                  </a:lnTo>
                  <a:lnTo>
                    <a:pt x="663693" y="617146"/>
                  </a:lnTo>
                  <a:lnTo>
                    <a:pt x="614924" y="640243"/>
                  </a:lnTo>
                  <a:lnTo>
                    <a:pt x="562488" y="662946"/>
                  </a:lnTo>
                  <a:lnTo>
                    <a:pt x="506618" y="685349"/>
                  </a:lnTo>
                  <a:lnTo>
                    <a:pt x="447548" y="707547"/>
                  </a:lnTo>
                  <a:lnTo>
                    <a:pt x="385514" y="729636"/>
                  </a:lnTo>
                  <a:lnTo>
                    <a:pt x="320749" y="751710"/>
                  </a:lnTo>
                  <a:lnTo>
                    <a:pt x="141949" y="871851"/>
                  </a:lnTo>
                  <a:lnTo>
                    <a:pt x="0" y="1046013"/>
                  </a:lnTo>
                  <a:close/>
                </a:path>
              </a:pathLst>
            </a:custGeom>
            <a:solidFill>
              <a:srgbClr val="B6755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0" name="object 280"/>
            <p:cNvPicPr/>
            <p:nvPr/>
          </p:nvPicPr>
          <p:blipFill>
            <a:blip r:embed="rId194" cstate="print"/>
            <a:stretch>
              <a:fillRect/>
            </a:stretch>
          </p:blipFill>
          <p:spPr>
            <a:xfrm>
              <a:off x="69073" y="2799748"/>
              <a:ext cx="2115311" cy="2333131"/>
            </a:xfrm>
            <a:prstGeom prst="rect">
              <a:avLst/>
            </a:prstGeom>
          </p:spPr>
        </p:pic>
      </p:grpSp>
      <p:pic>
        <p:nvPicPr>
          <p:cNvPr id="281" name="object 281"/>
          <p:cNvPicPr/>
          <p:nvPr/>
        </p:nvPicPr>
        <p:blipFill>
          <a:blip r:embed="rId195" cstate="print"/>
          <a:stretch>
            <a:fillRect/>
          </a:stretch>
        </p:blipFill>
        <p:spPr>
          <a:xfrm>
            <a:off x="14538453" y="0"/>
            <a:ext cx="3749545" cy="3927907"/>
          </a:xfrm>
          <a:prstGeom prst="rect">
            <a:avLst/>
          </a:prstGeom>
        </p:spPr>
      </p:pic>
      <p:grpSp>
        <p:nvGrpSpPr>
          <p:cNvPr id="282" name="object 282"/>
          <p:cNvGrpSpPr/>
          <p:nvPr/>
        </p:nvGrpSpPr>
        <p:grpSpPr>
          <a:xfrm>
            <a:off x="210153" y="6206697"/>
            <a:ext cx="3441700" cy="4077335"/>
            <a:chOff x="210153" y="6206697"/>
            <a:chExt cx="3441700" cy="4077335"/>
          </a:xfrm>
        </p:grpSpPr>
        <p:sp>
          <p:nvSpPr>
            <p:cNvPr id="283" name="object 283"/>
            <p:cNvSpPr/>
            <p:nvPr/>
          </p:nvSpPr>
          <p:spPr>
            <a:xfrm>
              <a:off x="1207855" y="7612747"/>
              <a:ext cx="1598930" cy="2670810"/>
            </a:xfrm>
            <a:custGeom>
              <a:avLst/>
              <a:gdLst/>
              <a:ahLst/>
              <a:cxnLst/>
              <a:rect l="l" t="t" r="r" b="b"/>
              <a:pathLst>
                <a:path w="1598930" h="2670809">
                  <a:moveTo>
                    <a:pt x="600187" y="1971441"/>
                  </a:moveTo>
                  <a:lnTo>
                    <a:pt x="503096" y="1941977"/>
                  </a:lnTo>
                  <a:lnTo>
                    <a:pt x="464830" y="1874438"/>
                  </a:lnTo>
                  <a:lnTo>
                    <a:pt x="374528" y="1718540"/>
                  </a:lnTo>
                  <a:lnTo>
                    <a:pt x="268931" y="1544365"/>
                  </a:lnTo>
                  <a:lnTo>
                    <a:pt x="184784" y="1421996"/>
                  </a:lnTo>
                  <a:lnTo>
                    <a:pt x="122258" y="1334221"/>
                  </a:lnTo>
                  <a:lnTo>
                    <a:pt x="62478" y="1234088"/>
                  </a:lnTo>
                  <a:lnTo>
                    <a:pt x="17654" y="1151835"/>
                  </a:lnTo>
                  <a:lnTo>
                    <a:pt x="0" y="1117697"/>
                  </a:lnTo>
                  <a:lnTo>
                    <a:pt x="100009" y="1035244"/>
                  </a:lnTo>
                  <a:lnTo>
                    <a:pt x="362094" y="1459676"/>
                  </a:lnTo>
                  <a:lnTo>
                    <a:pt x="574399" y="1844824"/>
                  </a:lnTo>
                  <a:lnTo>
                    <a:pt x="585144" y="1876181"/>
                  </a:lnTo>
                  <a:lnTo>
                    <a:pt x="600187" y="1971441"/>
                  </a:lnTo>
                  <a:close/>
                </a:path>
                <a:path w="1598930" h="2670809">
                  <a:moveTo>
                    <a:pt x="1176159" y="1035019"/>
                  </a:moveTo>
                  <a:lnTo>
                    <a:pt x="1122850" y="954684"/>
                  </a:lnTo>
                  <a:lnTo>
                    <a:pt x="1005519" y="496968"/>
                  </a:lnTo>
                  <a:lnTo>
                    <a:pt x="911540" y="6996"/>
                  </a:lnTo>
                  <a:lnTo>
                    <a:pt x="1040962" y="0"/>
                  </a:lnTo>
                  <a:lnTo>
                    <a:pt x="1051040" y="37095"/>
                  </a:lnTo>
                  <a:lnTo>
                    <a:pt x="1073639" y="128021"/>
                  </a:lnTo>
                  <a:lnTo>
                    <a:pt x="1097308" y="242236"/>
                  </a:lnTo>
                  <a:lnTo>
                    <a:pt x="1110597" y="349200"/>
                  </a:lnTo>
                  <a:lnTo>
                    <a:pt x="1131368" y="496278"/>
                  </a:lnTo>
                  <a:lnTo>
                    <a:pt x="1171371" y="696021"/>
                  </a:lnTo>
                  <a:lnTo>
                    <a:pt x="1210280" y="871952"/>
                  </a:lnTo>
                  <a:lnTo>
                    <a:pt x="1227757" y="947548"/>
                  </a:lnTo>
                  <a:lnTo>
                    <a:pt x="1223580" y="954684"/>
                  </a:lnTo>
                  <a:lnTo>
                    <a:pt x="1176159" y="1035019"/>
                  </a:lnTo>
                  <a:close/>
                </a:path>
                <a:path w="1598930" h="2670809">
                  <a:moveTo>
                    <a:pt x="1017131" y="2670740"/>
                  </a:moveTo>
                  <a:lnTo>
                    <a:pt x="996410" y="2571340"/>
                  </a:lnTo>
                  <a:lnTo>
                    <a:pt x="1037309" y="2505365"/>
                  </a:lnTo>
                  <a:lnTo>
                    <a:pt x="1130764" y="2351345"/>
                  </a:lnTo>
                  <a:lnTo>
                    <a:pt x="1232916" y="2175136"/>
                  </a:lnTo>
                  <a:lnTo>
                    <a:pt x="1299904" y="2042597"/>
                  </a:lnTo>
                  <a:lnTo>
                    <a:pt x="1346917" y="1945604"/>
                  </a:lnTo>
                  <a:lnTo>
                    <a:pt x="1406093" y="1845093"/>
                  </a:lnTo>
                  <a:lnTo>
                    <a:pt x="1456759" y="1766288"/>
                  </a:lnTo>
                  <a:lnTo>
                    <a:pt x="1478241" y="1734415"/>
                  </a:lnTo>
                  <a:lnTo>
                    <a:pt x="1598458" y="1782751"/>
                  </a:lnTo>
                  <a:lnTo>
                    <a:pt x="1351834" y="2216331"/>
                  </a:lnTo>
                  <a:lnTo>
                    <a:pt x="1115826" y="2587388"/>
                  </a:lnTo>
                  <a:lnTo>
                    <a:pt x="1093469" y="2611877"/>
                  </a:lnTo>
                  <a:lnTo>
                    <a:pt x="1017131" y="2670740"/>
                  </a:lnTo>
                  <a:close/>
                </a:path>
              </a:pathLst>
            </a:custGeom>
            <a:solidFill>
              <a:srgbClr val="C6CA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4" name="object 284"/>
            <p:cNvPicPr/>
            <p:nvPr/>
          </p:nvPicPr>
          <p:blipFill>
            <a:blip r:embed="rId196" cstate="print"/>
            <a:stretch>
              <a:fillRect/>
            </a:stretch>
          </p:blipFill>
          <p:spPr>
            <a:xfrm>
              <a:off x="210153" y="6206697"/>
              <a:ext cx="3441143" cy="4045851"/>
            </a:xfrm>
            <a:prstGeom prst="rect">
              <a:avLst/>
            </a:prstGeom>
          </p:spPr>
        </p:pic>
      </p:grpSp>
      <p:pic>
        <p:nvPicPr>
          <p:cNvPr id="285" name="object 285"/>
          <p:cNvPicPr/>
          <p:nvPr/>
        </p:nvPicPr>
        <p:blipFill>
          <a:blip r:embed="rId197" cstate="print"/>
          <a:stretch>
            <a:fillRect/>
          </a:stretch>
        </p:blipFill>
        <p:spPr>
          <a:xfrm>
            <a:off x="13901202" y="5481692"/>
            <a:ext cx="3800474" cy="4800599"/>
          </a:xfrm>
          <a:prstGeom prst="rect">
            <a:avLst/>
          </a:prstGeom>
        </p:spPr>
      </p:pic>
      <p:sp>
        <p:nvSpPr>
          <p:cNvPr id="286" name="object 286" descr="$PPTXTitle"/>
          <p:cNvSpPr txBox="1">
            <a:spLocks noGrp="1"/>
          </p:cNvSpPr>
          <p:nvPr>
            <p:ph type="title"/>
          </p:nvPr>
        </p:nvSpPr>
        <p:spPr>
          <a:xfrm>
            <a:off x="4190325" y="925075"/>
            <a:ext cx="8852739" cy="3908121"/>
          </a:xfrm>
          <a:prstGeom prst="rect">
            <a:avLst/>
          </a:prstGeom>
        </p:spPr>
        <p:txBody>
          <a:bodyPr vert="horz" wrap="square" lIns="0" tIns="2127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75"/>
              </a:spcBef>
            </a:pPr>
            <a:r>
              <a:rPr lang="ru-RU" dirty="0"/>
              <a:t>«Мы — команда: как остановить травлю»</a:t>
            </a:r>
            <a:endParaRPr spc="-735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63004" y="9807943"/>
            <a:ext cx="115334" cy="133341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452836" y="8918997"/>
            <a:ext cx="115333" cy="13394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831878" y="6520644"/>
            <a:ext cx="115334" cy="133341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796866" y="8096122"/>
            <a:ext cx="115334" cy="13394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299056" y="7107469"/>
            <a:ext cx="115333" cy="133341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497223" y="6904453"/>
            <a:ext cx="115334" cy="133941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470792" y="7165731"/>
            <a:ext cx="115334" cy="133341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041721" y="9553874"/>
            <a:ext cx="115334" cy="133941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855673" y="7037796"/>
            <a:ext cx="115334" cy="133941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056739" y="8084109"/>
            <a:ext cx="115334" cy="133941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310066" y="7048007"/>
            <a:ext cx="115935" cy="132741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568799" y="8083508"/>
            <a:ext cx="115334" cy="133941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946040" y="5238279"/>
            <a:ext cx="115334" cy="132741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107028" y="4698905"/>
            <a:ext cx="115334" cy="133341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3952818" y="6253961"/>
            <a:ext cx="115935" cy="133941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9564579" y="4243020"/>
            <a:ext cx="115334" cy="133341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8862358" y="9232531"/>
            <a:ext cx="115334" cy="133942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2604134" y="9532851"/>
            <a:ext cx="115334" cy="132741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3552642" y="4880900"/>
            <a:ext cx="115334" cy="133941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2930916" y="6329041"/>
            <a:ext cx="115334" cy="133941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5348743" y="4199774"/>
            <a:ext cx="115333" cy="133341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5282665" y="5031659"/>
            <a:ext cx="115334" cy="133341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7397138" y="5886370"/>
            <a:ext cx="115934" cy="133942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7030109" y="7876287"/>
            <a:ext cx="115934" cy="133942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2322198" y="8784454"/>
            <a:ext cx="63702" cy="72123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2065698" y="8789259"/>
            <a:ext cx="64049" cy="72377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9914582" y="9913656"/>
            <a:ext cx="63702" cy="72376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1017924" y="10026576"/>
            <a:ext cx="63851" cy="72714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9620839" y="9122014"/>
            <a:ext cx="63702" cy="72123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2424918" y="7691890"/>
            <a:ext cx="63702" cy="72377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11930612" y="9516033"/>
            <a:ext cx="63977" cy="72724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14516563" y="6668402"/>
            <a:ext cx="63703" cy="72377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10402954" y="9769502"/>
            <a:ext cx="63701" cy="72377"/>
          </a:xfrm>
          <a:prstGeom prst="rect">
            <a:avLst/>
          </a:prstGeom>
        </p:spPr>
      </p:pic>
      <p:sp>
        <p:nvSpPr>
          <p:cNvPr id="35" name="object 35"/>
          <p:cNvSpPr/>
          <p:nvPr/>
        </p:nvSpPr>
        <p:spPr>
          <a:xfrm>
            <a:off x="14082855" y="6876222"/>
            <a:ext cx="63500" cy="72390"/>
          </a:xfrm>
          <a:custGeom>
            <a:avLst/>
            <a:gdLst/>
            <a:ahLst/>
            <a:cxnLst/>
            <a:rect l="l" t="t" r="r" b="b"/>
            <a:pathLst>
              <a:path w="63500" h="72390">
                <a:moveTo>
                  <a:pt x="53446" y="72123"/>
                </a:moveTo>
                <a:lnTo>
                  <a:pt x="18938" y="51050"/>
                </a:lnTo>
                <a:lnTo>
                  <a:pt x="0" y="26375"/>
                </a:lnTo>
                <a:lnTo>
                  <a:pt x="260" y="22400"/>
                </a:lnTo>
                <a:lnTo>
                  <a:pt x="22435" y="0"/>
                </a:lnTo>
                <a:lnTo>
                  <a:pt x="37142" y="2440"/>
                </a:lnTo>
                <a:lnTo>
                  <a:pt x="47739" y="11862"/>
                </a:lnTo>
                <a:lnTo>
                  <a:pt x="55295" y="26015"/>
                </a:lnTo>
                <a:lnTo>
                  <a:pt x="60879" y="42645"/>
                </a:lnTo>
                <a:lnTo>
                  <a:pt x="63207" y="58027"/>
                </a:lnTo>
                <a:lnTo>
                  <a:pt x="61480" y="68848"/>
                </a:lnTo>
                <a:lnTo>
                  <a:pt x="53446" y="7212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6" name="object 36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4144112" y="3312029"/>
            <a:ext cx="64172" cy="72724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3961621" y="3316233"/>
            <a:ext cx="63712" cy="72377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2456126" y="4401589"/>
            <a:ext cx="63837" cy="71514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2685607" y="5355403"/>
            <a:ext cx="63825" cy="72716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2753486" y="4400987"/>
            <a:ext cx="63825" cy="72715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4767641" y="4426215"/>
            <a:ext cx="64933" cy="72714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2974066" y="7503891"/>
            <a:ext cx="63796" cy="72716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6954921" y="3234547"/>
            <a:ext cx="63703" cy="72377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4295080" y="8039062"/>
            <a:ext cx="63981" cy="72715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4427165" y="7647444"/>
            <a:ext cx="64050" cy="72377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5096948" y="7361539"/>
            <a:ext cx="63702" cy="72377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3981444" y="7869680"/>
            <a:ext cx="63702" cy="72377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2794334" y="10032583"/>
            <a:ext cx="65176" cy="72723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5222974" y="8054076"/>
            <a:ext cx="64172" cy="72724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5687918" y="8388632"/>
            <a:ext cx="63824" cy="72716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5759400" y="8733999"/>
            <a:ext cx="64173" cy="72716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6098320" y="8908185"/>
            <a:ext cx="64050" cy="73475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11600823" y="3674214"/>
            <a:ext cx="63980" cy="72715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12692301" y="3638176"/>
            <a:ext cx="63978" cy="72724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12261142" y="3594929"/>
            <a:ext cx="64088" cy="72377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2619544" y="5776452"/>
            <a:ext cx="63703" cy="72377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6019027" y="9152646"/>
            <a:ext cx="63796" cy="72123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4195895" y="9269170"/>
            <a:ext cx="64050" cy="72377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55" cstate="print"/>
          <a:stretch>
            <a:fillRect/>
          </a:stretch>
        </p:blipFill>
        <p:spPr>
          <a:xfrm>
            <a:off x="5217089" y="9916660"/>
            <a:ext cx="64050" cy="72376"/>
          </a:xfrm>
          <a:prstGeom prst="rect">
            <a:avLst/>
          </a:prstGeom>
        </p:spPr>
      </p:pic>
      <p:sp>
        <p:nvSpPr>
          <p:cNvPr id="60" name="object 60"/>
          <p:cNvSpPr/>
          <p:nvPr/>
        </p:nvSpPr>
        <p:spPr>
          <a:xfrm>
            <a:off x="7441490" y="10236199"/>
            <a:ext cx="62865" cy="50800"/>
          </a:xfrm>
          <a:custGeom>
            <a:avLst/>
            <a:gdLst/>
            <a:ahLst/>
            <a:cxnLst/>
            <a:rect l="l" t="t" r="r" b="b"/>
            <a:pathLst>
              <a:path w="62865" h="50800">
                <a:moveTo>
                  <a:pt x="62522" y="50800"/>
                </a:moveTo>
                <a:lnTo>
                  <a:pt x="18090" y="50800"/>
                </a:lnTo>
                <a:lnTo>
                  <a:pt x="10274" y="43923"/>
                </a:lnTo>
                <a:lnTo>
                  <a:pt x="0" y="26377"/>
                </a:lnTo>
                <a:lnTo>
                  <a:pt x="259" y="22401"/>
                </a:lnTo>
                <a:lnTo>
                  <a:pt x="22432" y="0"/>
                </a:lnTo>
                <a:lnTo>
                  <a:pt x="37056" y="2440"/>
                </a:lnTo>
                <a:lnTo>
                  <a:pt x="47512" y="11862"/>
                </a:lnTo>
                <a:lnTo>
                  <a:pt x="55039" y="26014"/>
                </a:lnTo>
                <a:lnTo>
                  <a:pt x="60877" y="42645"/>
                </a:lnTo>
                <a:lnTo>
                  <a:pt x="62522" y="5080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1" name="object 61"/>
          <p:cNvPicPr/>
          <p:nvPr/>
        </p:nvPicPr>
        <p:blipFill>
          <a:blip r:embed="rId56" cstate="print"/>
          <a:stretch>
            <a:fillRect/>
          </a:stretch>
        </p:blipFill>
        <p:spPr>
          <a:xfrm>
            <a:off x="10152912" y="8942422"/>
            <a:ext cx="63852" cy="72377"/>
          </a:xfrm>
          <a:prstGeom prst="rect">
            <a:avLst/>
          </a:prstGeom>
        </p:spPr>
      </p:pic>
      <p:pic>
        <p:nvPicPr>
          <p:cNvPr id="62" name="object 62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11270245" y="9036121"/>
            <a:ext cx="64172" cy="72715"/>
          </a:xfrm>
          <a:prstGeom prst="rect">
            <a:avLst/>
          </a:prstGeom>
        </p:spPr>
      </p:pic>
      <p:pic>
        <p:nvPicPr>
          <p:cNvPr id="63" name="object 63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12384743" y="9998947"/>
            <a:ext cx="63977" cy="72714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13180601" y="9304608"/>
            <a:ext cx="63796" cy="72715"/>
          </a:xfrm>
          <a:prstGeom prst="rect">
            <a:avLst/>
          </a:prstGeom>
        </p:spPr>
      </p:pic>
      <p:pic>
        <p:nvPicPr>
          <p:cNvPr id="65" name="object 65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14184853" y="5812490"/>
            <a:ext cx="64173" cy="72724"/>
          </a:xfrm>
          <a:prstGeom prst="rect">
            <a:avLst/>
          </a:prstGeom>
        </p:spPr>
      </p:pic>
      <p:pic>
        <p:nvPicPr>
          <p:cNvPr id="66" name="object 66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13435370" y="7067226"/>
            <a:ext cx="64233" cy="72377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13488232" y="6762101"/>
            <a:ext cx="63978" cy="72723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13515193" y="5986676"/>
            <a:ext cx="63702" cy="71364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13622117" y="4291071"/>
            <a:ext cx="63796" cy="72377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13820347" y="3930087"/>
            <a:ext cx="63705" cy="72377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14633702" y="3822572"/>
            <a:ext cx="63702" cy="72715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14203069" y="6322434"/>
            <a:ext cx="63978" cy="72723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13165053" y="7405386"/>
            <a:ext cx="63980" cy="72724"/>
          </a:xfrm>
          <a:prstGeom prst="rect">
            <a:avLst/>
          </a:prstGeom>
        </p:spPr>
      </p:pic>
      <p:pic>
        <p:nvPicPr>
          <p:cNvPr id="74" name="object 74"/>
          <p:cNvPicPr/>
          <p:nvPr/>
        </p:nvPicPr>
        <p:blipFill>
          <a:blip r:embed="rId67" cstate="print"/>
          <a:stretch>
            <a:fillRect/>
          </a:stretch>
        </p:blipFill>
        <p:spPr>
          <a:xfrm>
            <a:off x="12715509" y="9692020"/>
            <a:ext cx="63851" cy="72377"/>
          </a:xfrm>
          <a:prstGeom prst="rect">
            <a:avLst/>
          </a:prstGeom>
        </p:spPr>
      </p:pic>
      <p:pic>
        <p:nvPicPr>
          <p:cNvPr id="75" name="object 75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15056067" y="4229205"/>
            <a:ext cx="63977" cy="72724"/>
          </a:xfrm>
          <a:prstGeom prst="rect">
            <a:avLst/>
          </a:prstGeom>
        </p:spPr>
      </p:pic>
      <p:pic>
        <p:nvPicPr>
          <p:cNvPr id="76" name="object 76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15705830" y="3397320"/>
            <a:ext cx="64173" cy="72724"/>
          </a:xfrm>
          <a:prstGeom prst="rect">
            <a:avLst/>
          </a:prstGeom>
        </p:spPr>
      </p:pic>
      <p:pic>
        <p:nvPicPr>
          <p:cNvPr id="77" name="object 77"/>
          <p:cNvPicPr/>
          <p:nvPr/>
        </p:nvPicPr>
        <p:blipFill>
          <a:blip r:embed="rId69" cstate="print"/>
          <a:stretch>
            <a:fillRect/>
          </a:stretch>
        </p:blipFill>
        <p:spPr>
          <a:xfrm>
            <a:off x="15872809" y="4102470"/>
            <a:ext cx="63843" cy="71710"/>
          </a:xfrm>
          <a:prstGeom prst="rect">
            <a:avLst/>
          </a:prstGeom>
        </p:spPr>
      </p:pic>
      <p:pic>
        <p:nvPicPr>
          <p:cNvPr id="78" name="object 78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15251893" y="6923673"/>
            <a:ext cx="63977" cy="72724"/>
          </a:xfrm>
          <a:prstGeom prst="rect">
            <a:avLst/>
          </a:prstGeom>
        </p:spPr>
      </p:pic>
      <p:pic>
        <p:nvPicPr>
          <p:cNvPr id="79" name="object 79"/>
          <p:cNvPicPr/>
          <p:nvPr/>
        </p:nvPicPr>
        <p:blipFill>
          <a:blip r:embed="rId70" cstate="print"/>
          <a:stretch>
            <a:fillRect/>
          </a:stretch>
        </p:blipFill>
        <p:spPr>
          <a:xfrm>
            <a:off x="14116374" y="8714178"/>
            <a:ext cx="63824" cy="72715"/>
          </a:xfrm>
          <a:prstGeom prst="rect">
            <a:avLst/>
          </a:prstGeom>
        </p:spPr>
      </p:pic>
      <p:sp>
        <p:nvSpPr>
          <p:cNvPr id="80" name="object 80"/>
          <p:cNvSpPr/>
          <p:nvPr/>
        </p:nvSpPr>
        <p:spPr>
          <a:xfrm>
            <a:off x="13825157" y="10259023"/>
            <a:ext cx="55880" cy="28575"/>
          </a:xfrm>
          <a:custGeom>
            <a:avLst/>
            <a:gdLst/>
            <a:ahLst/>
            <a:cxnLst/>
            <a:rect l="l" t="t" r="r" b="b"/>
            <a:pathLst>
              <a:path w="55880" h="28575">
                <a:moveTo>
                  <a:pt x="55571" y="27975"/>
                </a:moveTo>
                <a:lnTo>
                  <a:pt x="75" y="27975"/>
                </a:lnTo>
                <a:lnTo>
                  <a:pt x="0" y="26378"/>
                </a:lnTo>
                <a:lnTo>
                  <a:pt x="22432" y="0"/>
                </a:lnTo>
                <a:lnTo>
                  <a:pt x="36801" y="2524"/>
                </a:lnTo>
                <a:lnTo>
                  <a:pt x="47285" y="12087"/>
                </a:lnTo>
                <a:lnTo>
                  <a:pt x="54954" y="26268"/>
                </a:lnTo>
                <a:lnTo>
                  <a:pt x="55571" y="2797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1" name="object 81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14596526" y="9076965"/>
            <a:ext cx="63981" cy="72377"/>
          </a:xfrm>
          <a:prstGeom prst="rect">
            <a:avLst/>
          </a:prstGeom>
        </p:spPr>
      </p:pic>
      <p:pic>
        <p:nvPicPr>
          <p:cNvPr id="82" name="object 82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15913675" y="5536797"/>
            <a:ext cx="63834" cy="72724"/>
          </a:xfrm>
          <a:prstGeom prst="rect">
            <a:avLst/>
          </a:prstGeom>
        </p:spPr>
      </p:pic>
      <p:pic>
        <p:nvPicPr>
          <p:cNvPr id="83" name="object 83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16568559" y="4516911"/>
            <a:ext cx="64053" cy="72377"/>
          </a:xfrm>
          <a:prstGeom prst="rect">
            <a:avLst/>
          </a:prstGeom>
        </p:spPr>
      </p:pic>
      <p:pic>
        <p:nvPicPr>
          <p:cNvPr id="84" name="object 84"/>
          <p:cNvPicPr/>
          <p:nvPr/>
        </p:nvPicPr>
        <p:blipFill>
          <a:blip r:embed="rId74" cstate="print"/>
          <a:stretch>
            <a:fillRect/>
          </a:stretch>
        </p:blipFill>
        <p:spPr>
          <a:xfrm>
            <a:off x="17028579" y="4184157"/>
            <a:ext cx="63824" cy="72715"/>
          </a:xfrm>
          <a:prstGeom prst="rect">
            <a:avLst/>
          </a:prstGeom>
        </p:spPr>
      </p:pic>
      <p:pic>
        <p:nvPicPr>
          <p:cNvPr id="85" name="object 85"/>
          <p:cNvPicPr/>
          <p:nvPr/>
        </p:nvPicPr>
        <p:blipFill>
          <a:blip r:embed="rId75" cstate="print"/>
          <a:stretch>
            <a:fillRect/>
          </a:stretch>
        </p:blipFill>
        <p:spPr>
          <a:xfrm>
            <a:off x="16295120" y="7530320"/>
            <a:ext cx="63826" cy="72723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15645883" y="9233731"/>
            <a:ext cx="63788" cy="72715"/>
          </a:xfrm>
          <a:prstGeom prst="rect">
            <a:avLst/>
          </a:prstGeom>
        </p:spPr>
      </p:pic>
      <p:pic>
        <p:nvPicPr>
          <p:cNvPr id="87" name="object 87"/>
          <p:cNvPicPr/>
          <p:nvPr/>
        </p:nvPicPr>
        <p:blipFill>
          <a:blip r:embed="rId77" cstate="print"/>
          <a:stretch>
            <a:fillRect/>
          </a:stretch>
        </p:blipFill>
        <p:spPr>
          <a:xfrm>
            <a:off x="18122580" y="4647251"/>
            <a:ext cx="63703" cy="72715"/>
          </a:xfrm>
          <a:prstGeom prst="rect">
            <a:avLst/>
          </a:prstGeom>
        </p:spPr>
      </p:pic>
      <p:pic>
        <p:nvPicPr>
          <p:cNvPr id="88" name="object 88"/>
          <p:cNvPicPr/>
          <p:nvPr/>
        </p:nvPicPr>
        <p:blipFill>
          <a:blip r:embed="rId78" cstate="print"/>
          <a:stretch>
            <a:fillRect/>
          </a:stretch>
        </p:blipFill>
        <p:spPr>
          <a:xfrm>
            <a:off x="17603576" y="7078638"/>
            <a:ext cx="63710" cy="72715"/>
          </a:xfrm>
          <a:prstGeom prst="rect">
            <a:avLst/>
          </a:prstGeom>
        </p:spPr>
      </p:pic>
      <p:sp>
        <p:nvSpPr>
          <p:cNvPr id="89" name="object 89"/>
          <p:cNvSpPr/>
          <p:nvPr/>
        </p:nvSpPr>
        <p:spPr>
          <a:xfrm>
            <a:off x="18282966" y="7700090"/>
            <a:ext cx="5080" cy="28575"/>
          </a:xfrm>
          <a:custGeom>
            <a:avLst/>
            <a:gdLst/>
            <a:ahLst/>
            <a:cxnLst/>
            <a:rect l="l" t="t" r="r" b="b"/>
            <a:pathLst>
              <a:path w="5080" h="28575">
                <a:moveTo>
                  <a:pt x="5034" y="28322"/>
                </a:moveTo>
                <a:lnTo>
                  <a:pt x="0" y="15774"/>
                </a:lnTo>
                <a:lnTo>
                  <a:pt x="260" y="11798"/>
                </a:lnTo>
                <a:lnTo>
                  <a:pt x="5034" y="0"/>
                </a:lnTo>
                <a:lnTo>
                  <a:pt x="5034" y="2832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0" name="object 90"/>
          <p:cNvPicPr/>
          <p:nvPr/>
        </p:nvPicPr>
        <p:blipFill>
          <a:blip r:embed="rId79" cstate="print"/>
          <a:stretch>
            <a:fillRect/>
          </a:stretch>
        </p:blipFill>
        <p:spPr>
          <a:xfrm>
            <a:off x="17126494" y="9693822"/>
            <a:ext cx="63919" cy="72715"/>
          </a:xfrm>
          <a:prstGeom prst="rect">
            <a:avLst/>
          </a:prstGeom>
        </p:spPr>
      </p:pic>
      <p:pic>
        <p:nvPicPr>
          <p:cNvPr id="91" name="object 91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17790391" y="9144237"/>
            <a:ext cx="63703" cy="72715"/>
          </a:xfrm>
          <a:prstGeom prst="rect">
            <a:avLst/>
          </a:prstGeom>
        </p:spPr>
      </p:pic>
      <p:pic>
        <p:nvPicPr>
          <p:cNvPr id="92" name="object 92"/>
          <p:cNvPicPr/>
          <p:nvPr/>
        </p:nvPicPr>
        <p:blipFill>
          <a:blip r:embed="rId81" cstate="print"/>
          <a:stretch>
            <a:fillRect/>
          </a:stretch>
        </p:blipFill>
        <p:spPr>
          <a:xfrm>
            <a:off x="4983129" y="3308078"/>
            <a:ext cx="99046" cy="111040"/>
          </a:xfrm>
          <a:prstGeom prst="rect">
            <a:avLst/>
          </a:prstGeom>
        </p:spPr>
      </p:pic>
      <p:pic>
        <p:nvPicPr>
          <p:cNvPr id="93" name="object 93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4748086" y="3423748"/>
            <a:ext cx="97684" cy="110895"/>
          </a:xfrm>
          <a:prstGeom prst="rect">
            <a:avLst/>
          </a:prstGeom>
        </p:spPr>
      </p:pic>
      <p:pic>
        <p:nvPicPr>
          <p:cNvPr id="94" name="object 94"/>
          <p:cNvPicPr/>
          <p:nvPr/>
        </p:nvPicPr>
        <p:blipFill>
          <a:blip r:embed="rId83" cstate="print"/>
          <a:stretch>
            <a:fillRect/>
          </a:stretch>
        </p:blipFill>
        <p:spPr>
          <a:xfrm>
            <a:off x="2432330" y="4049689"/>
            <a:ext cx="99262" cy="109926"/>
          </a:xfrm>
          <a:prstGeom prst="rect">
            <a:avLst/>
          </a:prstGeom>
        </p:spPr>
      </p:pic>
      <p:pic>
        <p:nvPicPr>
          <p:cNvPr id="95" name="object 95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3149017" y="4563415"/>
            <a:ext cx="98866" cy="110639"/>
          </a:xfrm>
          <a:prstGeom prst="rect">
            <a:avLst/>
          </a:prstGeom>
        </p:spPr>
      </p:pic>
      <p:pic>
        <p:nvPicPr>
          <p:cNvPr id="96" name="object 96"/>
          <p:cNvPicPr/>
          <p:nvPr/>
        </p:nvPicPr>
        <p:blipFill>
          <a:blip r:embed="rId85" cstate="print"/>
          <a:stretch>
            <a:fillRect/>
          </a:stretch>
        </p:blipFill>
        <p:spPr>
          <a:xfrm>
            <a:off x="5154329" y="3957782"/>
            <a:ext cx="99046" cy="110134"/>
          </a:xfrm>
          <a:prstGeom prst="rect">
            <a:avLst/>
          </a:prstGeom>
        </p:spPr>
      </p:pic>
      <p:pic>
        <p:nvPicPr>
          <p:cNvPr id="97" name="object 97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4280908" y="5571024"/>
            <a:ext cx="99046" cy="110810"/>
          </a:xfrm>
          <a:prstGeom prst="rect">
            <a:avLst/>
          </a:prstGeom>
        </p:spPr>
      </p:pic>
      <p:pic>
        <p:nvPicPr>
          <p:cNvPr id="98" name="object 98"/>
          <p:cNvPicPr/>
          <p:nvPr/>
        </p:nvPicPr>
        <p:blipFill>
          <a:blip r:embed="rId87" cstate="print"/>
          <a:stretch>
            <a:fillRect/>
          </a:stretch>
        </p:blipFill>
        <p:spPr>
          <a:xfrm>
            <a:off x="4390068" y="6265626"/>
            <a:ext cx="98875" cy="111038"/>
          </a:xfrm>
          <a:prstGeom prst="rect">
            <a:avLst/>
          </a:prstGeom>
        </p:spPr>
      </p:pic>
      <p:pic>
        <p:nvPicPr>
          <p:cNvPr id="99" name="object 99"/>
          <p:cNvPicPr/>
          <p:nvPr/>
        </p:nvPicPr>
        <p:blipFill>
          <a:blip r:embed="rId88" cstate="print"/>
          <a:stretch>
            <a:fillRect/>
          </a:stretch>
        </p:blipFill>
        <p:spPr>
          <a:xfrm>
            <a:off x="2825838" y="3772109"/>
            <a:ext cx="97177" cy="110861"/>
          </a:xfrm>
          <a:prstGeom prst="rect">
            <a:avLst/>
          </a:prstGeom>
        </p:spPr>
      </p:pic>
      <p:pic>
        <p:nvPicPr>
          <p:cNvPr id="100" name="object 100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4939711" y="6129281"/>
            <a:ext cx="98866" cy="110640"/>
          </a:xfrm>
          <a:prstGeom prst="rect">
            <a:avLst/>
          </a:prstGeom>
        </p:spPr>
      </p:pic>
      <p:pic>
        <p:nvPicPr>
          <p:cNvPr id="101" name="object 101"/>
          <p:cNvPicPr/>
          <p:nvPr/>
        </p:nvPicPr>
        <p:blipFill>
          <a:blip r:embed="rId89" cstate="print"/>
          <a:stretch>
            <a:fillRect/>
          </a:stretch>
        </p:blipFill>
        <p:spPr>
          <a:xfrm>
            <a:off x="5850976" y="7599552"/>
            <a:ext cx="98867" cy="110692"/>
          </a:xfrm>
          <a:prstGeom prst="rect">
            <a:avLst/>
          </a:prstGeom>
        </p:spPr>
      </p:pic>
      <p:pic>
        <p:nvPicPr>
          <p:cNvPr id="102" name="object 102"/>
          <p:cNvPicPr/>
          <p:nvPr/>
        </p:nvPicPr>
        <p:blipFill>
          <a:blip r:embed="rId90" cstate="print"/>
          <a:stretch>
            <a:fillRect/>
          </a:stretch>
        </p:blipFill>
        <p:spPr>
          <a:xfrm>
            <a:off x="4276702" y="3849160"/>
            <a:ext cx="98709" cy="110641"/>
          </a:xfrm>
          <a:prstGeom prst="rect">
            <a:avLst/>
          </a:prstGeom>
        </p:spPr>
      </p:pic>
      <p:pic>
        <p:nvPicPr>
          <p:cNvPr id="103" name="object 103"/>
          <p:cNvPicPr/>
          <p:nvPr/>
        </p:nvPicPr>
        <p:blipFill>
          <a:blip r:embed="rId91" cstate="print"/>
          <a:stretch>
            <a:fillRect/>
          </a:stretch>
        </p:blipFill>
        <p:spPr>
          <a:xfrm>
            <a:off x="2962966" y="4836705"/>
            <a:ext cx="99300" cy="111041"/>
          </a:xfrm>
          <a:prstGeom prst="rect">
            <a:avLst/>
          </a:prstGeom>
        </p:spPr>
      </p:pic>
      <p:pic>
        <p:nvPicPr>
          <p:cNvPr id="104" name="object 104"/>
          <p:cNvPicPr/>
          <p:nvPr/>
        </p:nvPicPr>
        <p:blipFill>
          <a:blip r:embed="rId92" cstate="print"/>
          <a:stretch>
            <a:fillRect/>
          </a:stretch>
        </p:blipFill>
        <p:spPr>
          <a:xfrm>
            <a:off x="4367795" y="4170850"/>
            <a:ext cx="99261" cy="178520"/>
          </a:xfrm>
          <a:prstGeom prst="rect">
            <a:avLst/>
          </a:prstGeom>
        </p:spPr>
      </p:pic>
      <p:pic>
        <p:nvPicPr>
          <p:cNvPr id="105" name="object 105"/>
          <p:cNvPicPr/>
          <p:nvPr/>
        </p:nvPicPr>
        <p:blipFill>
          <a:blip r:embed="rId93" cstate="print"/>
          <a:stretch>
            <a:fillRect/>
          </a:stretch>
        </p:blipFill>
        <p:spPr>
          <a:xfrm>
            <a:off x="3988366" y="5223423"/>
            <a:ext cx="99046" cy="110642"/>
          </a:xfrm>
          <a:prstGeom prst="rect">
            <a:avLst/>
          </a:prstGeom>
        </p:spPr>
      </p:pic>
      <p:pic>
        <p:nvPicPr>
          <p:cNvPr id="106" name="object 106"/>
          <p:cNvPicPr/>
          <p:nvPr/>
        </p:nvPicPr>
        <p:blipFill>
          <a:blip r:embed="rId94" cstate="print"/>
          <a:stretch>
            <a:fillRect/>
          </a:stretch>
        </p:blipFill>
        <p:spPr>
          <a:xfrm>
            <a:off x="3207838" y="6282097"/>
            <a:ext cx="99261" cy="110893"/>
          </a:xfrm>
          <a:prstGeom prst="rect">
            <a:avLst/>
          </a:prstGeom>
        </p:spPr>
      </p:pic>
      <p:pic>
        <p:nvPicPr>
          <p:cNvPr id="107" name="object 107"/>
          <p:cNvPicPr/>
          <p:nvPr/>
        </p:nvPicPr>
        <p:blipFill>
          <a:blip r:embed="rId95" cstate="print"/>
          <a:stretch>
            <a:fillRect/>
          </a:stretch>
        </p:blipFill>
        <p:spPr>
          <a:xfrm>
            <a:off x="2761131" y="7349086"/>
            <a:ext cx="98792" cy="110642"/>
          </a:xfrm>
          <a:prstGeom prst="rect">
            <a:avLst/>
          </a:prstGeom>
        </p:spPr>
      </p:pic>
      <p:pic>
        <p:nvPicPr>
          <p:cNvPr id="108" name="object 108"/>
          <p:cNvPicPr/>
          <p:nvPr/>
        </p:nvPicPr>
        <p:blipFill>
          <a:blip r:embed="rId96" cstate="print"/>
          <a:stretch>
            <a:fillRect/>
          </a:stretch>
        </p:blipFill>
        <p:spPr>
          <a:xfrm>
            <a:off x="4051872" y="5618043"/>
            <a:ext cx="98866" cy="110692"/>
          </a:xfrm>
          <a:prstGeom prst="rect">
            <a:avLst/>
          </a:prstGeom>
        </p:spPr>
      </p:pic>
      <p:pic>
        <p:nvPicPr>
          <p:cNvPr id="109" name="object 109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2977769" y="9558584"/>
            <a:ext cx="98924" cy="110893"/>
          </a:xfrm>
          <a:prstGeom prst="rect">
            <a:avLst/>
          </a:prstGeom>
        </p:spPr>
      </p:pic>
      <p:pic>
        <p:nvPicPr>
          <p:cNvPr id="110" name="object 110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5329519" y="4304792"/>
            <a:ext cx="98924" cy="110896"/>
          </a:xfrm>
          <a:prstGeom prst="rect">
            <a:avLst/>
          </a:prstGeom>
        </p:spPr>
      </p:pic>
      <p:pic>
        <p:nvPicPr>
          <p:cNvPr id="111" name="object 111"/>
          <p:cNvPicPr/>
          <p:nvPr/>
        </p:nvPicPr>
        <p:blipFill>
          <a:blip r:embed="rId98" cstate="print"/>
          <a:stretch>
            <a:fillRect/>
          </a:stretch>
        </p:blipFill>
        <p:spPr>
          <a:xfrm>
            <a:off x="5337328" y="3978392"/>
            <a:ext cx="99008" cy="111149"/>
          </a:xfrm>
          <a:prstGeom prst="rect">
            <a:avLst/>
          </a:prstGeom>
        </p:spPr>
      </p:pic>
      <p:pic>
        <p:nvPicPr>
          <p:cNvPr id="112" name="object 112"/>
          <p:cNvPicPr/>
          <p:nvPr/>
        </p:nvPicPr>
        <p:blipFill>
          <a:blip r:embed="rId99" cstate="print"/>
          <a:stretch>
            <a:fillRect/>
          </a:stretch>
        </p:blipFill>
        <p:spPr>
          <a:xfrm>
            <a:off x="4876203" y="8474261"/>
            <a:ext cx="98793" cy="110463"/>
          </a:xfrm>
          <a:prstGeom prst="rect">
            <a:avLst/>
          </a:prstGeom>
        </p:spPr>
      </p:pic>
      <p:pic>
        <p:nvPicPr>
          <p:cNvPr id="113" name="object 113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5669731" y="6497980"/>
            <a:ext cx="98708" cy="110640"/>
          </a:xfrm>
          <a:prstGeom prst="rect">
            <a:avLst/>
          </a:prstGeom>
        </p:spPr>
      </p:pic>
      <p:pic>
        <p:nvPicPr>
          <p:cNvPr id="114" name="object 114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5304337" y="6635019"/>
            <a:ext cx="98866" cy="110640"/>
          </a:xfrm>
          <a:prstGeom prst="rect">
            <a:avLst/>
          </a:prstGeom>
        </p:spPr>
      </p:pic>
      <p:pic>
        <p:nvPicPr>
          <p:cNvPr id="115" name="object 115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3045864" y="10041151"/>
            <a:ext cx="98708" cy="110641"/>
          </a:xfrm>
          <a:prstGeom prst="rect">
            <a:avLst/>
          </a:prstGeom>
        </p:spPr>
      </p:pic>
      <p:pic>
        <p:nvPicPr>
          <p:cNvPr id="116" name="object 116"/>
          <p:cNvPicPr/>
          <p:nvPr/>
        </p:nvPicPr>
        <p:blipFill>
          <a:blip r:embed="rId102" cstate="print"/>
          <a:stretch>
            <a:fillRect/>
          </a:stretch>
        </p:blipFill>
        <p:spPr>
          <a:xfrm>
            <a:off x="3346215" y="8639860"/>
            <a:ext cx="98792" cy="110641"/>
          </a:xfrm>
          <a:prstGeom prst="rect">
            <a:avLst/>
          </a:prstGeom>
        </p:spPr>
      </p:pic>
      <p:pic>
        <p:nvPicPr>
          <p:cNvPr id="117" name="object 117"/>
          <p:cNvPicPr/>
          <p:nvPr/>
        </p:nvPicPr>
        <p:blipFill>
          <a:blip r:embed="rId103" cstate="print"/>
          <a:stretch>
            <a:fillRect/>
          </a:stretch>
        </p:blipFill>
        <p:spPr>
          <a:xfrm>
            <a:off x="3511841" y="8167758"/>
            <a:ext cx="98866" cy="110692"/>
          </a:xfrm>
          <a:prstGeom prst="rect">
            <a:avLst/>
          </a:prstGeom>
        </p:spPr>
      </p:pic>
      <p:pic>
        <p:nvPicPr>
          <p:cNvPr id="118" name="object 118"/>
          <p:cNvPicPr/>
          <p:nvPr/>
        </p:nvPicPr>
        <p:blipFill>
          <a:blip r:embed="rId104" cstate="print"/>
          <a:stretch>
            <a:fillRect/>
          </a:stretch>
        </p:blipFill>
        <p:spPr>
          <a:xfrm>
            <a:off x="5267046" y="10189854"/>
            <a:ext cx="99008" cy="97144"/>
          </a:xfrm>
          <a:prstGeom prst="rect">
            <a:avLst/>
          </a:prstGeom>
        </p:spPr>
      </p:pic>
      <p:pic>
        <p:nvPicPr>
          <p:cNvPr id="119" name="object 119"/>
          <p:cNvPicPr/>
          <p:nvPr/>
        </p:nvPicPr>
        <p:blipFill>
          <a:blip r:embed="rId105" cstate="print"/>
          <a:stretch>
            <a:fillRect/>
          </a:stretch>
        </p:blipFill>
        <p:spPr>
          <a:xfrm>
            <a:off x="5441898" y="9265125"/>
            <a:ext cx="98866" cy="110691"/>
          </a:xfrm>
          <a:prstGeom prst="rect">
            <a:avLst/>
          </a:prstGeom>
        </p:spPr>
      </p:pic>
      <p:pic>
        <p:nvPicPr>
          <p:cNvPr id="120" name="object 120"/>
          <p:cNvPicPr/>
          <p:nvPr/>
        </p:nvPicPr>
        <p:blipFill>
          <a:blip r:embed="rId106" cstate="print"/>
          <a:stretch>
            <a:fillRect/>
          </a:stretch>
        </p:blipFill>
        <p:spPr>
          <a:xfrm>
            <a:off x="6602841" y="8879261"/>
            <a:ext cx="99081" cy="110944"/>
          </a:xfrm>
          <a:prstGeom prst="rect">
            <a:avLst/>
          </a:prstGeom>
        </p:spPr>
      </p:pic>
      <p:pic>
        <p:nvPicPr>
          <p:cNvPr id="121" name="object 121"/>
          <p:cNvPicPr/>
          <p:nvPr/>
        </p:nvPicPr>
        <p:blipFill>
          <a:blip r:embed="rId107" cstate="print"/>
          <a:stretch>
            <a:fillRect/>
          </a:stretch>
        </p:blipFill>
        <p:spPr>
          <a:xfrm>
            <a:off x="7242371" y="3424002"/>
            <a:ext cx="99299" cy="111038"/>
          </a:xfrm>
          <a:prstGeom prst="rect">
            <a:avLst/>
          </a:prstGeom>
        </p:spPr>
      </p:pic>
      <p:pic>
        <p:nvPicPr>
          <p:cNvPr id="122" name="object 122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7671658" y="9324682"/>
            <a:ext cx="98924" cy="110715"/>
          </a:xfrm>
          <a:prstGeom prst="rect">
            <a:avLst/>
          </a:prstGeom>
        </p:spPr>
      </p:pic>
      <p:pic>
        <p:nvPicPr>
          <p:cNvPr id="123" name="object 123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9670194" y="3787642"/>
            <a:ext cx="99262" cy="110897"/>
          </a:xfrm>
          <a:prstGeom prst="rect">
            <a:avLst/>
          </a:prstGeom>
        </p:spPr>
      </p:pic>
      <p:pic>
        <p:nvPicPr>
          <p:cNvPr id="124" name="object 124"/>
          <p:cNvPicPr/>
          <p:nvPr/>
        </p:nvPicPr>
        <p:blipFill>
          <a:blip r:embed="rId110" cstate="print"/>
          <a:stretch>
            <a:fillRect/>
          </a:stretch>
        </p:blipFill>
        <p:spPr>
          <a:xfrm>
            <a:off x="10866842" y="3512201"/>
            <a:ext cx="98876" cy="110642"/>
          </a:xfrm>
          <a:prstGeom prst="rect">
            <a:avLst/>
          </a:prstGeom>
        </p:spPr>
      </p:pic>
      <p:pic>
        <p:nvPicPr>
          <p:cNvPr id="125" name="object 125"/>
          <p:cNvPicPr/>
          <p:nvPr/>
        </p:nvPicPr>
        <p:blipFill>
          <a:blip r:embed="rId111" cstate="print"/>
          <a:stretch>
            <a:fillRect/>
          </a:stretch>
        </p:blipFill>
        <p:spPr>
          <a:xfrm>
            <a:off x="11760254" y="4221387"/>
            <a:ext cx="99299" cy="110811"/>
          </a:xfrm>
          <a:prstGeom prst="rect">
            <a:avLst/>
          </a:prstGeom>
        </p:spPr>
      </p:pic>
      <p:pic>
        <p:nvPicPr>
          <p:cNvPr id="126" name="object 126"/>
          <p:cNvPicPr/>
          <p:nvPr/>
        </p:nvPicPr>
        <p:blipFill>
          <a:blip r:embed="rId112" cstate="print"/>
          <a:stretch>
            <a:fillRect/>
          </a:stretch>
        </p:blipFill>
        <p:spPr>
          <a:xfrm>
            <a:off x="13045589" y="4130860"/>
            <a:ext cx="98866" cy="110692"/>
          </a:xfrm>
          <a:prstGeom prst="rect">
            <a:avLst/>
          </a:prstGeom>
        </p:spPr>
      </p:pic>
      <p:pic>
        <p:nvPicPr>
          <p:cNvPr id="127" name="object 127"/>
          <p:cNvPicPr/>
          <p:nvPr/>
        </p:nvPicPr>
        <p:blipFill>
          <a:blip r:embed="rId113" cstate="print"/>
          <a:stretch>
            <a:fillRect/>
          </a:stretch>
        </p:blipFill>
        <p:spPr>
          <a:xfrm>
            <a:off x="12949477" y="7116817"/>
            <a:ext cx="98866" cy="110515"/>
          </a:xfrm>
          <a:prstGeom prst="rect">
            <a:avLst/>
          </a:prstGeom>
        </p:spPr>
      </p:pic>
      <p:pic>
        <p:nvPicPr>
          <p:cNvPr id="128" name="object 128"/>
          <p:cNvPicPr/>
          <p:nvPr/>
        </p:nvPicPr>
        <p:blipFill>
          <a:blip r:embed="rId114" cstate="print"/>
          <a:stretch>
            <a:fillRect/>
          </a:stretch>
        </p:blipFill>
        <p:spPr>
          <a:xfrm>
            <a:off x="12887003" y="8665180"/>
            <a:ext cx="98866" cy="110640"/>
          </a:xfrm>
          <a:prstGeom prst="rect">
            <a:avLst/>
          </a:prstGeom>
        </p:spPr>
      </p:pic>
      <p:pic>
        <p:nvPicPr>
          <p:cNvPr id="129" name="object 129"/>
          <p:cNvPicPr/>
          <p:nvPr/>
        </p:nvPicPr>
        <p:blipFill>
          <a:blip r:embed="rId115" cstate="print"/>
          <a:stretch>
            <a:fillRect/>
          </a:stretch>
        </p:blipFill>
        <p:spPr>
          <a:xfrm>
            <a:off x="12694780" y="8870946"/>
            <a:ext cx="98865" cy="110894"/>
          </a:xfrm>
          <a:prstGeom prst="rect">
            <a:avLst/>
          </a:prstGeom>
        </p:spPr>
      </p:pic>
      <p:pic>
        <p:nvPicPr>
          <p:cNvPr id="130" name="object 130"/>
          <p:cNvPicPr/>
          <p:nvPr/>
        </p:nvPicPr>
        <p:blipFill>
          <a:blip r:embed="rId116" cstate="print"/>
          <a:stretch>
            <a:fillRect/>
          </a:stretch>
        </p:blipFill>
        <p:spPr>
          <a:xfrm>
            <a:off x="12626685" y="8601766"/>
            <a:ext cx="99091" cy="110895"/>
          </a:xfrm>
          <a:prstGeom prst="rect">
            <a:avLst/>
          </a:prstGeom>
        </p:spPr>
      </p:pic>
      <p:pic>
        <p:nvPicPr>
          <p:cNvPr id="131" name="object 131"/>
          <p:cNvPicPr/>
          <p:nvPr/>
        </p:nvPicPr>
        <p:blipFill>
          <a:blip r:embed="rId117" cstate="print"/>
          <a:stretch>
            <a:fillRect/>
          </a:stretch>
        </p:blipFill>
        <p:spPr>
          <a:xfrm>
            <a:off x="13803027" y="9383545"/>
            <a:ext cx="99008" cy="111148"/>
          </a:xfrm>
          <a:prstGeom prst="rect">
            <a:avLst/>
          </a:prstGeom>
        </p:spPr>
      </p:pic>
      <p:pic>
        <p:nvPicPr>
          <p:cNvPr id="132" name="object 132"/>
          <p:cNvPicPr/>
          <p:nvPr/>
        </p:nvPicPr>
        <p:blipFill>
          <a:blip r:embed="rId118" cstate="print"/>
          <a:stretch>
            <a:fillRect/>
          </a:stretch>
        </p:blipFill>
        <p:spPr>
          <a:xfrm>
            <a:off x="13999072" y="7091242"/>
            <a:ext cx="99046" cy="110812"/>
          </a:xfrm>
          <a:prstGeom prst="rect">
            <a:avLst/>
          </a:prstGeom>
        </p:spPr>
      </p:pic>
      <p:pic>
        <p:nvPicPr>
          <p:cNvPr id="133" name="object 133"/>
          <p:cNvPicPr/>
          <p:nvPr/>
        </p:nvPicPr>
        <p:blipFill>
          <a:blip r:embed="rId119" cstate="print"/>
          <a:stretch>
            <a:fillRect/>
          </a:stretch>
        </p:blipFill>
        <p:spPr>
          <a:xfrm>
            <a:off x="14066135" y="5635208"/>
            <a:ext cx="98924" cy="110461"/>
          </a:xfrm>
          <a:prstGeom prst="rect">
            <a:avLst/>
          </a:prstGeom>
        </p:spPr>
      </p:pic>
      <p:pic>
        <p:nvPicPr>
          <p:cNvPr id="134" name="object 134"/>
          <p:cNvPicPr/>
          <p:nvPr/>
        </p:nvPicPr>
        <p:blipFill>
          <a:blip r:embed="rId120" cstate="print"/>
          <a:stretch>
            <a:fillRect/>
          </a:stretch>
        </p:blipFill>
        <p:spPr>
          <a:xfrm>
            <a:off x="14172074" y="4892312"/>
            <a:ext cx="99046" cy="111292"/>
          </a:xfrm>
          <a:prstGeom prst="rect">
            <a:avLst/>
          </a:prstGeom>
        </p:spPr>
      </p:pic>
      <p:pic>
        <p:nvPicPr>
          <p:cNvPr id="135" name="object 135"/>
          <p:cNvPicPr/>
          <p:nvPr/>
        </p:nvPicPr>
        <p:blipFill>
          <a:blip r:embed="rId121" cstate="print"/>
          <a:stretch>
            <a:fillRect/>
          </a:stretch>
        </p:blipFill>
        <p:spPr>
          <a:xfrm>
            <a:off x="14290845" y="4291409"/>
            <a:ext cx="98866" cy="110514"/>
          </a:xfrm>
          <a:prstGeom prst="rect">
            <a:avLst/>
          </a:prstGeom>
        </p:spPr>
      </p:pic>
      <p:pic>
        <p:nvPicPr>
          <p:cNvPr id="136" name="object 136"/>
          <p:cNvPicPr/>
          <p:nvPr/>
        </p:nvPicPr>
        <p:blipFill>
          <a:blip r:embed="rId122" cstate="print"/>
          <a:stretch>
            <a:fillRect/>
          </a:stretch>
        </p:blipFill>
        <p:spPr>
          <a:xfrm>
            <a:off x="14430378" y="3695998"/>
            <a:ext cx="98708" cy="110641"/>
          </a:xfrm>
          <a:prstGeom prst="rect">
            <a:avLst/>
          </a:prstGeom>
        </p:spPr>
      </p:pic>
      <p:pic>
        <p:nvPicPr>
          <p:cNvPr id="137" name="object 137"/>
          <p:cNvPicPr/>
          <p:nvPr/>
        </p:nvPicPr>
        <p:blipFill>
          <a:blip r:embed="rId93" cstate="print"/>
          <a:stretch>
            <a:fillRect/>
          </a:stretch>
        </p:blipFill>
        <p:spPr>
          <a:xfrm>
            <a:off x="14706099" y="3391473"/>
            <a:ext cx="99046" cy="110641"/>
          </a:xfrm>
          <a:prstGeom prst="rect">
            <a:avLst/>
          </a:prstGeom>
        </p:spPr>
      </p:pic>
      <p:pic>
        <p:nvPicPr>
          <p:cNvPr id="138" name="object 138"/>
          <p:cNvPicPr/>
          <p:nvPr/>
        </p:nvPicPr>
        <p:blipFill>
          <a:blip r:embed="rId123" cstate="print"/>
          <a:stretch>
            <a:fillRect/>
          </a:stretch>
        </p:blipFill>
        <p:spPr>
          <a:xfrm>
            <a:off x="15182457" y="3387869"/>
            <a:ext cx="98706" cy="110641"/>
          </a:xfrm>
          <a:prstGeom prst="rect">
            <a:avLst/>
          </a:prstGeom>
        </p:spPr>
      </p:pic>
      <p:pic>
        <p:nvPicPr>
          <p:cNvPr id="139" name="object 139"/>
          <p:cNvPicPr/>
          <p:nvPr/>
        </p:nvPicPr>
        <p:blipFill>
          <a:blip r:embed="rId124" cstate="print"/>
          <a:stretch>
            <a:fillRect/>
          </a:stretch>
        </p:blipFill>
        <p:spPr>
          <a:xfrm>
            <a:off x="15223135" y="4701646"/>
            <a:ext cx="98867" cy="110513"/>
          </a:xfrm>
          <a:prstGeom prst="rect">
            <a:avLst/>
          </a:prstGeom>
        </p:spPr>
      </p:pic>
      <p:pic>
        <p:nvPicPr>
          <p:cNvPr id="140" name="object 140"/>
          <p:cNvPicPr/>
          <p:nvPr/>
        </p:nvPicPr>
        <p:blipFill>
          <a:blip r:embed="rId125" cstate="print"/>
          <a:stretch>
            <a:fillRect/>
          </a:stretch>
        </p:blipFill>
        <p:spPr>
          <a:xfrm>
            <a:off x="15217731" y="5530190"/>
            <a:ext cx="98865" cy="110853"/>
          </a:xfrm>
          <a:prstGeom prst="rect">
            <a:avLst/>
          </a:prstGeom>
        </p:spPr>
      </p:pic>
      <p:pic>
        <p:nvPicPr>
          <p:cNvPr id="141" name="object 141"/>
          <p:cNvPicPr/>
          <p:nvPr/>
        </p:nvPicPr>
        <p:blipFill>
          <a:blip r:embed="rId126" cstate="print"/>
          <a:stretch>
            <a:fillRect/>
          </a:stretch>
        </p:blipFill>
        <p:spPr>
          <a:xfrm>
            <a:off x="15059697" y="6947005"/>
            <a:ext cx="99007" cy="110897"/>
          </a:xfrm>
          <a:prstGeom prst="rect">
            <a:avLst/>
          </a:prstGeom>
        </p:spPr>
      </p:pic>
      <p:pic>
        <p:nvPicPr>
          <p:cNvPr id="142" name="object 142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14908967" y="9563136"/>
            <a:ext cx="98868" cy="110640"/>
          </a:xfrm>
          <a:prstGeom prst="rect">
            <a:avLst/>
          </a:prstGeom>
        </p:spPr>
      </p:pic>
      <p:pic>
        <p:nvPicPr>
          <p:cNvPr id="143" name="object 143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15038286" y="10019527"/>
            <a:ext cx="98708" cy="110640"/>
          </a:xfrm>
          <a:prstGeom prst="rect">
            <a:avLst/>
          </a:prstGeom>
        </p:spPr>
      </p:pic>
      <p:pic>
        <p:nvPicPr>
          <p:cNvPr id="144" name="object 144"/>
          <p:cNvPicPr/>
          <p:nvPr/>
        </p:nvPicPr>
        <p:blipFill>
          <a:blip r:embed="rId127" cstate="print"/>
          <a:stretch>
            <a:fillRect/>
          </a:stretch>
        </p:blipFill>
        <p:spPr>
          <a:xfrm>
            <a:off x="14777581" y="10054365"/>
            <a:ext cx="98709" cy="110643"/>
          </a:xfrm>
          <a:prstGeom prst="rect">
            <a:avLst/>
          </a:prstGeom>
        </p:spPr>
      </p:pic>
      <p:pic>
        <p:nvPicPr>
          <p:cNvPr id="145" name="object 145"/>
          <p:cNvPicPr/>
          <p:nvPr/>
        </p:nvPicPr>
        <p:blipFill>
          <a:blip r:embed="rId128" cstate="print"/>
          <a:stretch>
            <a:fillRect/>
          </a:stretch>
        </p:blipFill>
        <p:spPr>
          <a:xfrm>
            <a:off x="15892318" y="9786911"/>
            <a:ext cx="98876" cy="110811"/>
          </a:xfrm>
          <a:prstGeom prst="rect">
            <a:avLst/>
          </a:prstGeom>
        </p:spPr>
      </p:pic>
      <p:pic>
        <p:nvPicPr>
          <p:cNvPr id="146" name="object 146"/>
          <p:cNvPicPr/>
          <p:nvPr/>
        </p:nvPicPr>
        <p:blipFill>
          <a:blip r:embed="rId129" cstate="print"/>
          <a:stretch>
            <a:fillRect/>
          </a:stretch>
        </p:blipFill>
        <p:spPr>
          <a:xfrm>
            <a:off x="16034855" y="9551630"/>
            <a:ext cx="98706" cy="110640"/>
          </a:xfrm>
          <a:prstGeom prst="rect">
            <a:avLst/>
          </a:prstGeom>
        </p:spPr>
      </p:pic>
      <p:pic>
        <p:nvPicPr>
          <p:cNvPr id="147" name="object 147"/>
          <p:cNvPicPr/>
          <p:nvPr/>
        </p:nvPicPr>
        <p:blipFill>
          <a:blip r:embed="rId130" cstate="print"/>
          <a:stretch>
            <a:fillRect/>
          </a:stretch>
        </p:blipFill>
        <p:spPr>
          <a:xfrm>
            <a:off x="15772347" y="9504781"/>
            <a:ext cx="99044" cy="110644"/>
          </a:xfrm>
          <a:prstGeom prst="rect">
            <a:avLst/>
          </a:prstGeom>
        </p:spPr>
      </p:pic>
      <p:pic>
        <p:nvPicPr>
          <p:cNvPr id="148" name="object 148"/>
          <p:cNvPicPr/>
          <p:nvPr/>
        </p:nvPicPr>
        <p:blipFill>
          <a:blip r:embed="rId131" cstate="print"/>
          <a:stretch>
            <a:fillRect/>
          </a:stretch>
        </p:blipFill>
        <p:spPr>
          <a:xfrm>
            <a:off x="16515415" y="6258165"/>
            <a:ext cx="99215" cy="110802"/>
          </a:xfrm>
          <a:prstGeom prst="rect">
            <a:avLst/>
          </a:prstGeom>
        </p:spPr>
      </p:pic>
      <p:pic>
        <p:nvPicPr>
          <p:cNvPr id="149" name="object 149"/>
          <p:cNvPicPr/>
          <p:nvPr/>
        </p:nvPicPr>
        <p:blipFill>
          <a:blip r:embed="rId132" cstate="print"/>
          <a:stretch>
            <a:fillRect/>
          </a:stretch>
        </p:blipFill>
        <p:spPr>
          <a:xfrm>
            <a:off x="16762086" y="4451096"/>
            <a:ext cx="98924" cy="110712"/>
          </a:xfrm>
          <a:prstGeom prst="rect">
            <a:avLst/>
          </a:prstGeom>
        </p:spPr>
      </p:pic>
      <p:pic>
        <p:nvPicPr>
          <p:cNvPr id="150" name="object 150"/>
          <p:cNvPicPr/>
          <p:nvPr/>
        </p:nvPicPr>
        <p:blipFill>
          <a:blip r:embed="rId133" cstate="print"/>
          <a:stretch>
            <a:fillRect/>
          </a:stretch>
        </p:blipFill>
        <p:spPr>
          <a:xfrm>
            <a:off x="16776552" y="3328847"/>
            <a:ext cx="98866" cy="110893"/>
          </a:xfrm>
          <a:prstGeom prst="rect">
            <a:avLst/>
          </a:prstGeom>
        </p:spPr>
      </p:pic>
      <p:pic>
        <p:nvPicPr>
          <p:cNvPr id="151" name="object 151"/>
          <p:cNvPicPr/>
          <p:nvPr/>
        </p:nvPicPr>
        <p:blipFill>
          <a:blip r:embed="rId134" cstate="print"/>
          <a:stretch>
            <a:fillRect/>
          </a:stretch>
        </p:blipFill>
        <p:spPr>
          <a:xfrm>
            <a:off x="17812932" y="5313697"/>
            <a:ext cx="98791" cy="110465"/>
          </a:xfrm>
          <a:prstGeom prst="rect">
            <a:avLst/>
          </a:prstGeom>
        </p:spPr>
      </p:pic>
      <p:pic>
        <p:nvPicPr>
          <p:cNvPr id="152" name="object 152"/>
          <p:cNvPicPr/>
          <p:nvPr/>
        </p:nvPicPr>
        <p:blipFill>
          <a:blip r:embed="rId135" cstate="print"/>
          <a:stretch>
            <a:fillRect/>
          </a:stretch>
        </p:blipFill>
        <p:spPr>
          <a:xfrm>
            <a:off x="6734778" y="9949853"/>
            <a:ext cx="98707" cy="110643"/>
          </a:xfrm>
          <a:prstGeom prst="rect">
            <a:avLst/>
          </a:prstGeom>
        </p:spPr>
      </p:pic>
      <p:pic>
        <p:nvPicPr>
          <p:cNvPr id="153" name="object 153"/>
          <p:cNvPicPr/>
          <p:nvPr/>
        </p:nvPicPr>
        <p:blipFill>
          <a:blip r:embed="rId136" cstate="print"/>
          <a:stretch>
            <a:fillRect/>
          </a:stretch>
        </p:blipFill>
        <p:spPr>
          <a:xfrm>
            <a:off x="4718821" y="9878819"/>
            <a:ext cx="98707" cy="110802"/>
          </a:xfrm>
          <a:prstGeom prst="rect">
            <a:avLst/>
          </a:prstGeom>
        </p:spPr>
      </p:pic>
      <p:pic>
        <p:nvPicPr>
          <p:cNvPr id="154" name="object 154"/>
          <p:cNvPicPr/>
          <p:nvPr/>
        </p:nvPicPr>
        <p:blipFill>
          <a:blip r:embed="rId137" cstate="print"/>
          <a:stretch>
            <a:fillRect/>
          </a:stretch>
        </p:blipFill>
        <p:spPr>
          <a:xfrm>
            <a:off x="4755462" y="9599775"/>
            <a:ext cx="99047" cy="111038"/>
          </a:xfrm>
          <a:prstGeom prst="rect">
            <a:avLst/>
          </a:prstGeom>
        </p:spPr>
      </p:pic>
      <p:pic>
        <p:nvPicPr>
          <p:cNvPr id="155" name="object 155"/>
          <p:cNvPicPr/>
          <p:nvPr/>
        </p:nvPicPr>
        <p:blipFill>
          <a:blip r:embed="rId138" cstate="print"/>
          <a:stretch>
            <a:fillRect/>
          </a:stretch>
        </p:blipFill>
        <p:spPr>
          <a:xfrm>
            <a:off x="4968545" y="9751137"/>
            <a:ext cx="98866" cy="110638"/>
          </a:xfrm>
          <a:prstGeom prst="rect">
            <a:avLst/>
          </a:prstGeom>
        </p:spPr>
      </p:pic>
      <p:pic>
        <p:nvPicPr>
          <p:cNvPr id="156" name="object 156"/>
          <p:cNvPicPr/>
          <p:nvPr/>
        </p:nvPicPr>
        <p:blipFill>
          <a:blip r:embed="rId139" cstate="print"/>
          <a:stretch>
            <a:fillRect/>
          </a:stretch>
        </p:blipFill>
        <p:spPr>
          <a:xfrm>
            <a:off x="6385602" y="9361923"/>
            <a:ext cx="98866" cy="110642"/>
          </a:xfrm>
          <a:prstGeom prst="rect">
            <a:avLst/>
          </a:prstGeom>
        </p:spPr>
      </p:pic>
      <p:pic>
        <p:nvPicPr>
          <p:cNvPr id="157" name="object 157"/>
          <p:cNvPicPr/>
          <p:nvPr/>
        </p:nvPicPr>
        <p:blipFill>
          <a:blip r:embed="rId140" cstate="print"/>
          <a:stretch>
            <a:fillRect/>
          </a:stretch>
        </p:blipFill>
        <p:spPr>
          <a:xfrm>
            <a:off x="11609478" y="9814889"/>
            <a:ext cx="98708" cy="110465"/>
          </a:xfrm>
          <a:prstGeom prst="rect">
            <a:avLst/>
          </a:prstGeom>
        </p:spPr>
      </p:pic>
      <p:pic>
        <p:nvPicPr>
          <p:cNvPr id="158" name="object 158"/>
          <p:cNvPicPr/>
          <p:nvPr/>
        </p:nvPicPr>
        <p:blipFill>
          <a:blip r:embed="rId141" cstate="print"/>
          <a:stretch>
            <a:fillRect/>
          </a:stretch>
        </p:blipFill>
        <p:spPr>
          <a:xfrm>
            <a:off x="10861290" y="9589911"/>
            <a:ext cx="144413" cy="131114"/>
          </a:xfrm>
          <a:prstGeom prst="rect">
            <a:avLst/>
          </a:prstGeom>
        </p:spPr>
      </p:pic>
      <p:pic>
        <p:nvPicPr>
          <p:cNvPr id="159" name="object 159"/>
          <p:cNvPicPr/>
          <p:nvPr/>
        </p:nvPicPr>
        <p:blipFill>
          <a:blip r:embed="rId142" cstate="print"/>
          <a:stretch>
            <a:fillRect/>
          </a:stretch>
        </p:blipFill>
        <p:spPr>
          <a:xfrm>
            <a:off x="9280555" y="9197253"/>
            <a:ext cx="98707" cy="110641"/>
          </a:xfrm>
          <a:prstGeom prst="rect">
            <a:avLst/>
          </a:prstGeom>
        </p:spPr>
      </p:pic>
      <p:pic>
        <p:nvPicPr>
          <p:cNvPr id="160" name="object 160"/>
          <p:cNvPicPr/>
          <p:nvPr/>
        </p:nvPicPr>
        <p:blipFill>
          <a:blip r:embed="rId143" cstate="print"/>
          <a:stretch>
            <a:fillRect/>
          </a:stretch>
        </p:blipFill>
        <p:spPr>
          <a:xfrm>
            <a:off x="9407302" y="9407477"/>
            <a:ext cx="99046" cy="110643"/>
          </a:xfrm>
          <a:prstGeom prst="rect">
            <a:avLst/>
          </a:prstGeom>
        </p:spPr>
      </p:pic>
      <p:pic>
        <p:nvPicPr>
          <p:cNvPr id="161" name="object 161"/>
          <p:cNvPicPr/>
          <p:nvPr/>
        </p:nvPicPr>
        <p:blipFill>
          <a:blip r:embed="rId144" cstate="print"/>
          <a:stretch>
            <a:fillRect/>
          </a:stretch>
        </p:blipFill>
        <p:spPr>
          <a:xfrm>
            <a:off x="9613342" y="8799469"/>
            <a:ext cx="100398" cy="111292"/>
          </a:xfrm>
          <a:prstGeom prst="rect">
            <a:avLst/>
          </a:prstGeom>
        </p:spPr>
      </p:pic>
      <p:pic>
        <p:nvPicPr>
          <p:cNvPr id="162" name="object 162"/>
          <p:cNvPicPr/>
          <p:nvPr/>
        </p:nvPicPr>
        <p:blipFill>
          <a:blip r:embed="rId145" cstate="print"/>
          <a:stretch>
            <a:fillRect/>
          </a:stretch>
        </p:blipFill>
        <p:spPr>
          <a:xfrm>
            <a:off x="10737091" y="9114459"/>
            <a:ext cx="98866" cy="110639"/>
          </a:xfrm>
          <a:prstGeom prst="rect">
            <a:avLst/>
          </a:prstGeom>
        </p:spPr>
      </p:pic>
      <p:sp>
        <p:nvSpPr>
          <p:cNvPr id="163" name="object 163"/>
          <p:cNvSpPr/>
          <p:nvPr/>
        </p:nvSpPr>
        <p:spPr>
          <a:xfrm>
            <a:off x="5149416" y="3141517"/>
            <a:ext cx="360045" cy="429259"/>
          </a:xfrm>
          <a:custGeom>
            <a:avLst/>
            <a:gdLst/>
            <a:ahLst/>
            <a:cxnLst/>
            <a:rect l="l" t="t" r="r" b="b"/>
            <a:pathLst>
              <a:path w="360045" h="429260">
                <a:moveTo>
                  <a:pt x="129910" y="428656"/>
                </a:moveTo>
                <a:lnTo>
                  <a:pt x="88000" y="423366"/>
                </a:lnTo>
                <a:lnTo>
                  <a:pt x="53673" y="403026"/>
                </a:lnTo>
                <a:lnTo>
                  <a:pt x="28833" y="363917"/>
                </a:lnTo>
                <a:lnTo>
                  <a:pt x="8897" y="307532"/>
                </a:lnTo>
                <a:lnTo>
                  <a:pt x="0" y="258805"/>
                </a:lnTo>
                <a:lnTo>
                  <a:pt x="5518" y="211880"/>
                </a:lnTo>
                <a:lnTo>
                  <a:pt x="28833" y="160901"/>
                </a:lnTo>
                <a:lnTo>
                  <a:pt x="56954" y="109602"/>
                </a:lnTo>
                <a:lnTo>
                  <a:pt x="88903" y="60594"/>
                </a:lnTo>
                <a:lnTo>
                  <a:pt x="127823" y="27993"/>
                </a:lnTo>
                <a:lnTo>
                  <a:pt x="177643" y="3157"/>
                </a:lnTo>
                <a:lnTo>
                  <a:pt x="200784" y="0"/>
                </a:lnTo>
                <a:lnTo>
                  <a:pt x="224071" y="1789"/>
                </a:lnTo>
                <a:lnTo>
                  <a:pt x="266939" y="19670"/>
                </a:lnTo>
                <a:lnTo>
                  <a:pt x="294416" y="47103"/>
                </a:lnTo>
                <a:lnTo>
                  <a:pt x="302153" y="60594"/>
                </a:lnTo>
                <a:lnTo>
                  <a:pt x="310688" y="69442"/>
                </a:lnTo>
                <a:lnTo>
                  <a:pt x="338585" y="109659"/>
                </a:lnTo>
                <a:lnTo>
                  <a:pt x="355343" y="155646"/>
                </a:lnTo>
                <a:lnTo>
                  <a:pt x="359863" y="204380"/>
                </a:lnTo>
                <a:lnTo>
                  <a:pt x="357418" y="228730"/>
                </a:lnTo>
                <a:lnTo>
                  <a:pt x="344260" y="294719"/>
                </a:lnTo>
                <a:lnTo>
                  <a:pt x="329382" y="336225"/>
                </a:lnTo>
                <a:lnTo>
                  <a:pt x="307266" y="367583"/>
                </a:lnTo>
                <a:lnTo>
                  <a:pt x="274799" y="391071"/>
                </a:lnTo>
                <a:lnTo>
                  <a:pt x="228867" y="408965"/>
                </a:lnTo>
                <a:lnTo>
                  <a:pt x="177500" y="422616"/>
                </a:lnTo>
                <a:lnTo>
                  <a:pt x="129910" y="42865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5588905" y="3245766"/>
            <a:ext cx="363220" cy="429259"/>
          </a:xfrm>
          <a:custGeom>
            <a:avLst/>
            <a:gdLst/>
            <a:ahLst/>
            <a:cxnLst/>
            <a:rect l="l" t="t" r="r" b="b"/>
            <a:pathLst>
              <a:path w="363220" h="429260">
                <a:moveTo>
                  <a:pt x="131562" y="429052"/>
                </a:moveTo>
                <a:lnTo>
                  <a:pt x="88937" y="423229"/>
                </a:lnTo>
                <a:lnTo>
                  <a:pt x="54096" y="402586"/>
                </a:lnTo>
                <a:lnTo>
                  <a:pt x="29059" y="363578"/>
                </a:lnTo>
                <a:lnTo>
                  <a:pt x="9038" y="307540"/>
                </a:lnTo>
                <a:lnTo>
                  <a:pt x="0" y="258992"/>
                </a:lnTo>
                <a:lnTo>
                  <a:pt x="5490" y="212133"/>
                </a:lnTo>
                <a:lnTo>
                  <a:pt x="29059" y="161163"/>
                </a:lnTo>
                <a:lnTo>
                  <a:pt x="75538" y="79176"/>
                </a:lnTo>
                <a:lnTo>
                  <a:pt x="100777" y="49501"/>
                </a:lnTo>
                <a:lnTo>
                  <a:pt x="143192" y="18812"/>
                </a:lnTo>
                <a:lnTo>
                  <a:pt x="179344" y="2925"/>
                </a:lnTo>
                <a:lnTo>
                  <a:pt x="202976" y="0"/>
                </a:lnTo>
                <a:lnTo>
                  <a:pt x="226692" y="2136"/>
                </a:lnTo>
                <a:lnTo>
                  <a:pt x="270136" y="20982"/>
                </a:lnTo>
                <a:lnTo>
                  <a:pt x="297717" y="49378"/>
                </a:lnTo>
                <a:lnTo>
                  <a:pt x="305382" y="63259"/>
                </a:lnTo>
                <a:lnTo>
                  <a:pt x="313795" y="72093"/>
                </a:lnTo>
                <a:lnTo>
                  <a:pt x="341336" y="112108"/>
                </a:lnTo>
                <a:lnTo>
                  <a:pt x="358002" y="157735"/>
                </a:lnTo>
                <a:lnTo>
                  <a:pt x="362734" y="206077"/>
                </a:lnTo>
                <a:lnTo>
                  <a:pt x="360508" y="230262"/>
                </a:lnTo>
                <a:lnTo>
                  <a:pt x="347431" y="296181"/>
                </a:lnTo>
                <a:lnTo>
                  <a:pt x="332437" y="337688"/>
                </a:lnTo>
                <a:lnTo>
                  <a:pt x="310235" y="369046"/>
                </a:lnTo>
                <a:lnTo>
                  <a:pt x="277797" y="392534"/>
                </a:lnTo>
                <a:lnTo>
                  <a:pt x="232096" y="410428"/>
                </a:lnTo>
                <a:lnTo>
                  <a:pt x="179955" y="423603"/>
                </a:lnTo>
                <a:lnTo>
                  <a:pt x="131562" y="42905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4815201" y="4944631"/>
            <a:ext cx="463550" cy="428625"/>
          </a:xfrm>
          <a:custGeom>
            <a:avLst/>
            <a:gdLst/>
            <a:ahLst/>
            <a:cxnLst/>
            <a:rect l="l" t="t" r="r" b="b"/>
            <a:pathLst>
              <a:path w="463550" h="428625">
                <a:moveTo>
                  <a:pt x="131303" y="428370"/>
                </a:moveTo>
                <a:lnTo>
                  <a:pt x="88764" y="422632"/>
                </a:lnTo>
                <a:lnTo>
                  <a:pt x="54038" y="401961"/>
                </a:lnTo>
                <a:lnTo>
                  <a:pt x="29059" y="362722"/>
                </a:lnTo>
                <a:lnTo>
                  <a:pt x="9038" y="306253"/>
                </a:lnTo>
                <a:lnTo>
                  <a:pt x="0" y="257385"/>
                </a:lnTo>
                <a:lnTo>
                  <a:pt x="5490" y="210432"/>
                </a:lnTo>
                <a:lnTo>
                  <a:pt x="29059" y="159706"/>
                </a:lnTo>
                <a:lnTo>
                  <a:pt x="75463" y="78244"/>
                </a:lnTo>
                <a:lnTo>
                  <a:pt x="100523" y="48634"/>
                </a:lnTo>
                <a:lnTo>
                  <a:pt x="142591" y="17955"/>
                </a:lnTo>
                <a:lnTo>
                  <a:pt x="177742" y="2875"/>
                </a:lnTo>
                <a:lnTo>
                  <a:pt x="200618" y="0"/>
                </a:lnTo>
                <a:lnTo>
                  <a:pt x="223601" y="1845"/>
                </a:lnTo>
                <a:lnTo>
                  <a:pt x="266066" y="19190"/>
                </a:lnTo>
                <a:lnTo>
                  <a:pt x="293748" y="45710"/>
                </a:lnTo>
                <a:lnTo>
                  <a:pt x="301777" y="58798"/>
                </a:lnTo>
                <a:lnTo>
                  <a:pt x="318130" y="77045"/>
                </a:lnTo>
                <a:lnTo>
                  <a:pt x="343259" y="118998"/>
                </a:lnTo>
                <a:lnTo>
                  <a:pt x="357026" y="165924"/>
                </a:lnTo>
                <a:lnTo>
                  <a:pt x="359334" y="190316"/>
                </a:lnTo>
                <a:lnTo>
                  <a:pt x="358542" y="214803"/>
                </a:lnTo>
                <a:lnTo>
                  <a:pt x="354639" y="238990"/>
                </a:lnTo>
                <a:lnTo>
                  <a:pt x="354639" y="253405"/>
                </a:lnTo>
                <a:lnTo>
                  <a:pt x="388563" y="225290"/>
                </a:lnTo>
                <a:lnTo>
                  <a:pt x="414709" y="220370"/>
                </a:lnTo>
                <a:lnTo>
                  <a:pt x="442839" y="226996"/>
                </a:lnTo>
                <a:lnTo>
                  <a:pt x="457284" y="244546"/>
                </a:lnTo>
                <a:lnTo>
                  <a:pt x="462606" y="269529"/>
                </a:lnTo>
                <a:lnTo>
                  <a:pt x="463366" y="298453"/>
                </a:lnTo>
                <a:lnTo>
                  <a:pt x="452572" y="323905"/>
                </a:lnTo>
                <a:lnTo>
                  <a:pt x="428826" y="341248"/>
                </a:lnTo>
                <a:lnTo>
                  <a:pt x="405079" y="351159"/>
                </a:lnTo>
                <a:lnTo>
                  <a:pt x="394285" y="354312"/>
                </a:lnTo>
                <a:lnTo>
                  <a:pt x="362730" y="341952"/>
                </a:lnTo>
                <a:lnTo>
                  <a:pt x="350885" y="321652"/>
                </a:lnTo>
                <a:lnTo>
                  <a:pt x="348031" y="282236"/>
                </a:lnTo>
                <a:lnTo>
                  <a:pt x="347321" y="289918"/>
                </a:lnTo>
                <a:lnTo>
                  <a:pt x="333369" y="333823"/>
                </a:lnTo>
                <a:lnTo>
                  <a:pt x="306195" y="371024"/>
                </a:lnTo>
                <a:lnTo>
                  <a:pt x="268612" y="397669"/>
                </a:lnTo>
                <a:lnTo>
                  <a:pt x="179724" y="422805"/>
                </a:lnTo>
                <a:lnTo>
                  <a:pt x="131303" y="42837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4463414" y="6889563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5" h="429895">
                <a:moveTo>
                  <a:pt x="131078" y="429719"/>
                </a:moveTo>
                <a:lnTo>
                  <a:pt x="88538" y="424160"/>
                </a:lnTo>
                <a:lnTo>
                  <a:pt x="53813" y="403637"/>
                </a:lnTo>
                <a:lnTo>
                  <a:pt x="28833" y="364461"/>
                </a:lnTo>
                <a:lnTo>
                  <a:pt x="8897" y="308076"/>
                </a:lnTo>
                <a:lnTo>
                  <a:pt x="0" y="259349"/>
                </a:lnTo>
                <a:lnTo>
                  <a:pt x="5518" y="212424"/>
                </a:lnTo>
                <a:lnTo>
                  <a:pt x="28833" y="161445"/>
                </a:lnTo>
                <a:lnTo>
                  <a:pt x="74787" y="79682"/>
                </a:lnTo>
                <a:lnTo>
                  <a:pt x="99960" y="50035"/>
                </a:lnTo>
                <a:lnTo>
                  <a:pt x="142366" y="19093"/>
                </a:lnTo>
                <a:lnTo>
                  <a:pt x="178345" y="3056"/>
                </a:lnTo>
                <a:lnTo>
                  <a:pt x="201900" y="0"/>
                </a:lnTo>
                <a:lnTo>
                  <a:pt x="225571" y="1979"/>
                </a:lnTo>
                <a:lnTo>
                  <a:pt x="269043" y="20464"/>
                </a:lnTo>
                <a:lnTo>
                  <a:pt x="296787" y="48560"/>
                </a:lnTo>
                <a:lnTo>
                  <a:pt x="304555" y="62339"/>
                </a:lnTo>
                <a:lnTo>
                  <a:pt x="313090" y="71187"/>
                </a:lnTo>
                <a:lnTo>
                  <a:pt x="340986" y="111406"/>
                </a:lnTo>
                <a:lnTo>
                  <a:pt x="357745" y="157392"/>
                </a:lnTo>
                <a:lnTo>
                  <a:pt x="362265" y="206126"/>
                </a:lnTo>
                <a:lnTo>
                  <a:pt x="359819" y="230475"/>
                </a:lnTo>
                <a:lnTo>
                  <a:pt x="346725" y="296464"/>
                </a:lnTo>
                <a:lnTo>
                  <a:pt x="331995" y="337970"/>
                </a:lnTo>
                <a:lnTo>
                  <a:pt x="310058" y="369328"/>
                </a:lnTo>
                <a:lnTo>
                  <a:pt x="277740" y="392816"/>
                </a:lnTo>
                <a:lnTo>
                  <a:pt x="231870" y="410710"/>
                </a:lnTo>
                <a:lnTo>
                  <a:pt x="179499" y="424006"/>
                </a:lnTo>
                <a:lnTo>
                  <a:pt x="131078" y="42971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11776966" y="3207133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4" h="429895">
                <a:moveTo>
                  <a:pt x="131077" y="429889"/>
                </a:moveTo>
                <a:lnTo>
                  <a:pt x="88538" y="424243"/>
                </a:lnTo>
                <a:lnTo>
                  <a:pt x="53813" y="403605"/>
                </a:lnTo>
                <a:lnTo>
                  <a:pt x="28833" y="364371"/>
                </a:lnTo>
                <a:lnTo>
                  <a:pt x="8898" y="307986"/>
                </a:lnTo>
                <a:lnTo>
                  <a:pt x="0" y="259259"/>
                </a:lnTo>
                <a:lnTo>
                  <a:pt x="5518" y="212334"/>
                </a:lnTo>
                <a:lnTo>
                  <a:pt x="28833" y="161355"/>
                </a:lnTo>
                <a:lnTo>
                  <a:pt x="67944" y="91671"/>
                </a:lnTo>
                <a:lnTo>
                  <a:pt x="79292" y="74262"/>
                </a:lnTo>
                <a:lnTo>
                  <a:pt x="79202" y="71303"/>
                </a:lnTo>
                <a:lnTo>
                  <a:pt x="81653" y="62852"/>
                </a:lnTo>
                <a:lnTo>
                  <a:pt x="87029" y="55886"/>
                </a:lnTo>
                <a:lnTo>
                  <a:pt x="94582" y="51371"/>
                </a:lnTo>
                <a:lnTo>
                  <a:pt x="100317" y="50237"/>
                </a:lnTo>
                <a:lnTo>
                  <a:pt x="120507" y="33776"/>
                </a:lnTo>
                <a:lnTo>
                  <a:pt x="142366" y="19605"/>
                </a:lnTo>
                <a:lnTo>
                  <a:pt x="196091" y="0"/>
                </a:lnTo>
                <a:lnTo>
                  <a:pt x="240581" y="6916"/>
                </a:lnTo>
                <a:lnTo>
                  <a:pt x="276510" y="30838"/>
                </a:lnTo>
                <a:lnTo>
                  <a:pt x="313091" y="71097"/>
                </a:lnTo>
                <a:lnTo>
                  <a:pt x="340986" y="111315"/>
                </a:lnTo>
                <a:lnTo>
                  <a:pt x="357743" y="157301"/>
                </a:lnTo>
                <a:lnTo>
                  <a:pt x="362265" y="206036"/>
                </a:lnTo>
                <a:lnTo>
                  <a:pt x="359820" y="230385"/>
                </a:lnTo>
                <a:lnTo>
                  <a:pt x="346725" y="296317"/>
                </a:lnTo>
                <a:lnTo>
                  <a:pt x="331996" y="337708"/>
                </a:lnTo>
                <a:lnTo>
                  <a:pt x="310059" y="368980"/>
                </a:lnTo>
                <a:lnTo>
                  <a:pt x="277741" y="392496"/>
                </a:lnTo>
                <a:lnTo>
                  <a:pt x="231871" y="410621"/>
                </a:lnTo>
                <a:lnTo>
                  <a:pt x="179499" y="424147"/>
                </a:lnTo>
                <a:lnTo>
                  <a:pt x="131077" y="42988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11315327" y="9217759"/>
            <a:ext cx="361950" cy="431800"/>
          </a:xfrm>
          <a:custGeom>
            <a:avLst/>
            <a:gdLst/>
            <a:ahLst/>
            <a:cxnLst/>
            <a:rect l="l" t="t" r="r" b="b"/>
            <a:pathLst>
              <a:path w="361950" h="431800">
                <a:moveTo>
                  <a:pt x="130176" y="431664"/>
                </a:moveTo>
                <a:lnTo>
                  <a:pt x="87637" y="426018"/>
                </a:lnTo>
                <a:lnTo>
                  <a:pt x="52911" y="405380"/>
                </a:lnTo>
                <a:lnTo>
                  <a:pt x="27932" y="366146"/>
                </a:lnTo>
                <a:lnTo>
                  <a:pt x="8334" y="309254"/>
                </a:lnTo>
                <a:lnTo>
                  <a:pt x="0" y="259683"/>
                </a:lnTo>
                <a:lnTo>
                  <a:pt x="5631" y="212589"/>
                </a:lnTo>
                <a:lnTo>
                  <a:pt x="27932" y="163130"/>
                </a:lnTo>
                <a:lnTo>
                  <a:pt x="71182" y="83244"/>
                </a:lnTo>
                <a:lnTo>
                  <a:pt x="96693" y="52480"/>
                </a:lnTo>
                <a:lnTo>
                  <a:pt x="141464" y="19576"/>
                </a:lnTo>
                <a:lnTo>
                  <a:pt x="195199" y="0"/>
                </a:lnTo>
                <a:lnTo>
                  <a:pt x="239754" y="7113"/>
                </a:lnTo>
                <a:lnTo>
                  <a:pt x="275862" y="31570"/>
                </a:lnTo>
                <a:lnTo>
                  <a:pt x="312732" y="72905"/>
                </a:lnTo>
                <a:lnTo>
                  <a:pt x="340413" y="113197"/>
                </a:lnTo>
                <a:lnTo>
                  <a:pt x="356997" y="159181"/>
                </a:lnTo>
                <a:lnTo>
                  <a:pt x="361403" y="207863"/>
                </a:lnTo>
                <a:lnTo>
                  <a:pt x="358926" y="232178"/>
                </a:lnTo>
                <a:lnTo>
                  <a:pt x="345823" y="298148"/>
                </a:lnTo>
                <a:lnTo>
                  <a:pt x="331094" y="339655"/>
                </a:lnTo>
                <a:lnTo>
                  <a:pt x="309156" y="371013"/>
                </a:lnTo>
                <a:lnTo>
                  <a:pt x="276838" y="394501"/>
                </a:lnTo>
                <a:lnTo>
                  <a:pt x="230969" y="412395"/>
                </a:lnTo>
                <a:lnTo>
                  <a:pt x="178597" y="425921"/>
                </a:lnTo>
                <a:lnTo>
                  <a:pt x="130176" y="43166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16600980" y="5201284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4" h="429895">
                <a:moveTo>
                  <a:pt x="131346" y="429861"/>
                </a:moveTo>
                <a:lnTo>
                  <a:pt x="88984" y="424215"/>
                </a:lnTo>
                <a:lnTo>
                  <a:pt x="54264" y="403577"/>
                </a:lnTo>
                <a:lnTo>
                  <a:pt x="29059" y="364344"/>
                </a:lnTo>
                <a:lnTo>
                  <a:pt x="8870" y="307958"/>
                </a:lnTo>
                <a:lnTo>
                  <a:pt x="0" y="259231"/>
                </a:lnTo>
                <a:lnTo>
                  <a:pt x="5659" y="212306"/>
                </a:lnTo>
                <a:lnTo>
                  <a:pt x="29059" y="161327"/>
                </a:lnTo>
                <a:lnTo>
                  <a:pt x="73211" y="80991"/>
                </a:lnTo>
                <a:lnTo>
                  <a:pt x="98158" y="51691"/>
                </a:lnTo>
                <a:lnTo>
                  <a:pt x="142592" y="19576"/>
                </a:lnTo>
                <a:lnTo>
                  <a:pt x="196318" y="0"/>
                </a:lnTo>
                <a:lnTo>
                  <a:pt x="240808" y="7113"/>
                </a:lnTo>
                <a:lnTo>
                  <a:pt x="276737" y="31571"/>
                </a:lnTo>
                <a:lnTo>
                  <a:pt x="304782" y="64024"/>
                </a:lnTo>
                <a:lnTo>
                  <a:pt x="313211" y="72800"/>
                </a:lnTo>
                <a:lnTo>
                  <a:pt x="340806" y="112628"/>
                </a:lnTo>
                <a:lnTo>
                  <a:pt x="357488" y="158118"/>
                </a:lnTo>
                <a:lnTo>
                  <a:pt x="362189" y="206342"/>
                </a:lnTo>
                <a:lnTo>
                  <a:pt x="359929" y="230462"/>
                </a:lnTo>
                <a:lnTo>
                  <a:pt x="346830" y="296289"/>
                </a:lnTo>
                <a:lnTo>
                  <a:pt x="331836" y="337680"/>
                </a:lnTo>
                <a:lnTo>
                  <a:pt x="309634" y="368952"/>
                </a:lnTo>
                <a:lnTo>
                  <a:pt x="277196" y="392468"/>
                </a:lnTo>
                <a:lnTo>
                  <a:pt x="231495" y="410593"/>
                </a:lnTo>
                <a:lnTo>
                  <a:pt x="179474" y="424119"/>
                </a:lnTo>
                <a:lnTo>
                  <a:pt x="131346" y="42986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2420603" y="5004090"/>
            <a:ext cx="171450" cy="259079"/>
          </a:xfrm>
          <a:custGeom>
            <a:avLst/>
            <a:gdLst/>
            <a:ahLst/>
            <a:cxnLst/>
            <a:rect l="l" t="t" r="r" b="b"/>
            <a:pathLst>
              <a:path w="171450" h="259079">
                <a:moveTo>
                  <a:pt x="128972" y="258816"/>
                </a:moveTo>
                <a:lnTo>
                  <a:pt x="91506" y="251304"/>
                </a:lnTo>
                <a:lnTo>
                  <a:pt x="57521" y="233580"/>
                </a:lnTo>
                <a:lnTo>
                  <a:pt x="27164" y="205665"/>
                </a:lnTo>
                <a:lnTo>
                  <a:pt x="11862" y="169997"/>
                </a:lnTo>
                <a:lnTo>
                  <a:pt x="10268" y="134202"/>
                </a:lnTo>
                <a:lnTo>
                  <a:pt x="4402" y="112710"/>
                </a:lnTo>
                <a:lnTo>
                  <a:pt x="0" y="89642"/>
                </a:lnTo>
                <a:lnTo>
                  <a:pt x="3425" y="57001"/>
                </a:lnTo>
                <a:lnTo>
                  <a:pt x="5075" y="49369"/>
                </a:lnTo>
                <a:lnTo>
                  <a:pt x="25477" y="17075"/>
                </a:lnTo>
                <a:lnTo>
                  <a:pt x="65208" y="573"/>
                </a:lnTo>
                <a:lnTo>
                  <a:pt x="72193" y="0"/>
                </a:lnTo>
                <a:lnTo>
                  <a:pt x="86292" y="452"/>
                </a:lnTo>
                <a:lnTo>
                  <a:pt x="125846" y="14259"/>
                </a:lnTo>
                <a:lnTo>
                  <a:pt x="155292" y="44057"/>
                </a:lnTo>
                <a:lnTo>
                  <a:pt x="171209" y="126797"/>
                </a:lnTo>
                <a:lnTo>
                  <a:pt x="168018" y="186062"/>
                </a:lnTo>
                <a:lnTo>
                  <a:pt x="154915" y="236207"/>
                </a:lnTo>
                <a:lnTo>
                  <a:pt x="128972" y="2588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2723282" y="4885634"/>
            <a:ext cx="172085" cy="257810"/>
          </a:xfrm>
          <a:custGeom>
            <a:avLst/>
            <a:gdLst/>
            <a:ahLst/>
            <a:cxnLst/>
            <a:rect l="l" t="t" r="r" b="b"/>
            <a:pathLst>
              <a:path w="172085" h="257810">
                <a:moveTo>
                  <a:pt x="129047" y="257744"/>
                </a:moveTo>
                <a:lnTo>
                  <a:pt x="91316" y="250236"/>
                </a:lnTo>
                <a:lnTo>
                  <a:pt x="52007" y="227412"/>
                </a:lnTo>
                <a:lnTo>
                  <a:pt x="21934" y="195578"/>
                </a:lnTo>
                <a:lnTo>
                  <a:pt x="10343" y="131882"/>
                </a:lnTo>
                <a:lnTo>
                  <a:pt x="4326" y="110212"/>
                </a:lnTo>
                <a:lnTo>
                  <a:pt x="0" y="87979"/>
                </a:lnTo>
                <a:lnTo>
                  <a:pt x="3500" y="57131"/>
                </a:lnTo>
                <a:lnTo>
                  <a:pt x="5803" y="47977"/>
                </a:lnTo>
                <a:lnTo>
                  <a:pt x="30502" y="14063"/>
                </a:lnTo>
                <a:lnTo>
                  <a:pt x="70032" y="0"/>
                </a:lnTo>
                <a:lnTo>
                  <a:pt x="84182" y="818"/>
                </a:lnTo>
                <a:lnTo>
                  <a:pt x="122985" y="14037"/>
                </a:lnTo>
                <a:lnTo>
                  <a:pt x="154349" y="43974"/>
                </a:lnTo>
                <a:lnTo>
                  <a:pt x="171538" y="126570"/>
                </a:lnTo>
                <a:lnTo>
                  <a:pt x="168168" y="185442"/>
                </a:lnTo>
                <a:lnTo>
                  <a:pt x="154999" y="235417"/>
                </a:lnTo>
                <a:lnTo>
                  <a:pt x="129047" y="25774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13568440" y="7898896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372" y="257289"/>
                </a:moveTo>
                <a:lnTo>
                  <a:pt x="90641" y="250063"/>
                </a:lnTo>
                <a:lnTo>
                  <a:pt x="51332" y="227858"/>
                </a:lnTo>
                <a:lnTo>
                  <a:pt x="21259" y="196644"/>
                </a:lnTo>
                <a:lnTo>
                  <a:pt x="10268" y="134562"/>
                </a:lnTo>
                <a:lnTo>
                  <a:pt x="4402" y="113211"/>
                </a:lnTo>
                <a:lnTo>
                  <a:pt x="0" y="90171"/>
                </a:lnTo>
                <a:lnTo>
                  <a:pt x="3425" y="57276"/>
                </a:lnTo>
                <a:lnTo>
                  <a:pt x="5657" y="48081"/>
                </a:lnTo>
                <a:lnTo>
                  <a:pt x="30272" y="13993"/>
                </a:lnTo>
                <a:lnTo>
                  <a:pt x="69925" y="0"/>
                </a:lnTo>
                <a:lnTo>
                  <a:pt x="79419" y="297"/>
                </a:lnTo>
                <a:lnTo>
                  <a:pt x="116297" y="10576"/>
                </a:lnTo>
                <a:lnTo>
                  <a:pt x="149667" y="37836"/>
                </a:lnTo>
                <a:lnTo>
                  <a:pt x="167417" y="77098"/>
                </a:lnTo>
                <a:lnTo>
                  <a:pt x="171200" y="125778"/>
                </a:lnTo>
                <a:lnTo>
                  <a:pt x="167943" y="184537"/>
                </a:lnTo>
                <a:lnTo>
                  <a:pt x="154662" y="234625"/>
                </a:lnTo>
                <a:lnTo>
                  <a:pt x="128372" y="25728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14668672" y="4847223"/>
            <a:ext cx="176530" cy="259715"/>
          </a:xfrm>
          <a:custGeom>
            <a:avLst/>
            <a:gdLst/>
            <a:ahLst/>
            <a:cxnLst/>
            <a:rect l="l" t="t" r="r" b="b"/>
            <a:pathLst>
              <a:path w="176530" h="259714">
                <a:moveTo>
                  <a:pt x="128626" y="259515"/>
                </a:moveTo>
                <a:lnTo>
                  <a:pt x="90894" y="253021"/>
                </a:lnTo>
                <a:lnTo>
                  <a:pt x="51585" y="230083"/>
                </a:lnTo>
                <a:lnTo>
                  <a:pt x="21512" y="197686"/>
                </a:lnTo>
                <a:lnTo>
                  <a:pt x="10512" y="134900"/>
                </a:lnTo>
                <a:lnTo>
                  <a:pt x="4580" y="113409"/>
                </a:lnTo>
                <a:lnTo>
                  <a:pt x="0" y="90340"/>
                </a:lnTo>
                <a:lnTo>
                  <a:pt x="3078" y="57699"/>
                </a:lnTo>
                <a:lnTo>
                  <a:pt x="5316" y="48489"/>
                </a:lnTo>
                <a:lnTo>
                  <a:pt x="29893" y="14277"/>
                </a:lnTo>
                <a:lnTo>
                  <a:pt x="69527" y="0"/>
                </a:lnTo>
                <a:lnTo>
                  <a:pt x="83738" y="789"/>
                </a:lnTo>
                <a:lnTo>
                  <a:pt x="122370" y="14279"/>
                </a:lnTo>
                <a:lnTo>
                  <a:pt x="153663" y="44147"/>
                </a:lnTo>
                <a:lnTo>
                  <a:pt x="169727" y="96088"/>
                </a:lnTo>
                <a:lnTo>
                  <a:pt x="171229" y="133328"/>
                </a:lnTo>
                <a:lnTo>
                  <a:pt x="170675" y="152000"/>
                </a:lnTo>
                <a:lnTo>
                  <a:pt x="173678" y="154403"/>
                </a:lnTo>
                <a:lnTo>
                  <a:pt x="173678" y="159809"/>
                </a:lnTo>
                <a:lnTo>
                  <a:pt x="176203" y="170996"/>
                </a:lnTo>
                <a:lnTo>
                  <a:pt x="176306" y="180381"/>
                </a:lnTo>
                <a:lnTo>
                  <a:pt x="173594" y="186838"/>
                </a:lnTo>
                <a:lnTo>
                  <a:pt x="167671" y="189241"/>
                </a:lnTo>
                <a:lnTo>
                  <a:pt x="162331" y="215931"/>
                </a:lnTo>
                <a:lnTo>
                  <a:pt x="154230" y="238343"/>
                </a:lnTo>
                <a:lnTo>
                  <a:pt x="143089" y="253772"/>
                </a:lnTo>
                <a:lnTo>
                  <a:pt x="128626" y="2595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17355011" y="9774269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7" y="257713"/>
                </a:moveTo>
                <a:lnTo>
                  <a:pt x="90896" y="249219"/>
                </a:lnTo>
                <a:lnTo>
                  <a:pt x="51587" y="227155"/>
                </a:lnTo>
                <a:lnTo>
                  <a:pt x="21514" y="196644"/>
                </a:lnTo>
                <a:lnTo>
                  <a:pt x="10512" y="134900"/>
                </a:lnTo>
                <a:lnTo>
                  <a:pt x="4580" y="113409"/>
                </a:lnTo>
                <a:lnTo>
                  <a:pt x="0" y="90341"/>
                </a:lnTo>
                <a:lnTo>
                  <a:pt x="3078" y="57700"/>
                </a:lnTo>
                <a:lnTo>
                  <a:pt x="5317" y="48489"/>
                </a:lnTo>
                <a:lnTo>
                  <a:pt x="29892" y="14277"/>
                </a:lnTo>
                <a:lnTo>
                  <a:pt x="69528" y="0"/>
                </a:lnTo>
                <a:lnTo>
                  <a:pt x="83739" y="789"/>
                </a:lnTo>
                <a:lnTo>
                  <a:pt x="122495" y="14099"/>
                </a:lnTo>
                <a:lnTo>
                  <a:pt x="153835" y="44011"/>
                </a:lnTo>
                <a:lnTo>
                  <a:pt x="171371" y="126454"/>
                </a:lnTo>
                <a:lnTo>
                  <a:pt x="167973" y="185186"/>
                </a:lnTo>
                <a:lnTo>
                  <a:pt x="154663" y="235133"/>
                </a:lnTo>
                <a:lnTo>
                  <a:pt x="128627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18154465" y="4976635"/>
            <a:ext cx="133985" cy="259715"/>
          </a:xfrm>
          <a:custGeom>
            <a:avLst/>
            <a:gdLst/>
            <a:ahLst/>
            <a:cxnLst/>
            <a:rect l="l" t="t" r="r" b="b"/>
            <a:pathLst>
              <a:path w="133984" h="259714">
                <a:moveTo>
                  <a:pt x="128712" y="259240"/>
                </a:moveTo>
                <a:lnTo>
                  <a:pt x="91064" y="251986"/>
                </a:lnTo>
                <a:lnTo>
                  <a:pt x="51896" y="229133"/>
                </a:lnTo>
                <a:lnTo>
                  <a:pt x="21852" y="197159"/>
                </a:lnTo>
                <a:lnTo>
                  <a:pt x="10343" y="134626"/>
                </a:lnTo>
                <a:lnTo>
                  <a:pt x="4439" y="113135"/>
                </a:lnTo>
                <a:lnTo>
                  <a:pt x="0" y="90066"/>
                </a:lnTo>
                <a:lnTo>
                  <a:pt x="3163" y="57425"/>
                </a:lnTo>
                <a:lnTo>
                  <a:pt x="5322" y="48188"/>
                </a:lnTo>
                <a:lnTo>
                  <a:pt x="29853" y="13919"/>
                </a:lnTo>
                <a:lnTo>
                  <a:pt x="69631" y="0"/>
                </a:lnTo>
                <a:lnTo>
                  <a:pt x="79149" y="362"/>
                </a:lnTo>
                <a:lnTo>
                  <a:pt x="116105" y="10768"/>
                </a:lnTo>
                <a:lnTo>
                  <a:pt x="133535" y="21783"/>
                </a:lnTo>
                <a:lnTo>
                  <a:pt x="133535" y="255054"/>
                </a:lnTo>
                <a:lnTo>
                  <a:pt x="128712" y="25924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16271346" y="4179280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4">
                <a:moveTo>
                  <a:pt x="131630" y="259548"/>
                </a:moveTo>
                <a:lnTo>
                  <a:pt x="92162" y="252377"/>
                </a:lnTo>
                <a:lnTo>
                  <a:pt x="51962" y="229666"/>
                </a:lnTo>
                <a:lnTo>
                  <a:pt x="21561" y="197719"/>
                </a:lnTo>
                <a:lnTo>
                  <a:pt x="10513" y="134671"/>
                </a:lnTo>
                <a:lnTo>
                  <a:pt x="4580" y="113142"/>
                </a:lnTo>
                <a:lnTo>
                  <a:pt x="0" y="90036"/>
                </a:lnTo>
                <a:lnTo>
                  <a:pt x="3078" y="57132"/>
                </a:lnTo>
                <a:lnTo>
                  <a:pt x="5381" y="47979"/>
                </a:lnTo>
                <a:lnTo>
                  <a:pt x="30080" y="14064"/>
                </a:lnTo>
                <a:lnTo>
                  <a:pt x="69609" y="0"/>
                </a:lnTo>
                <a:lnTo>
                  <a:pt x="83759" y="819"/>
                </a:lnTo>
                <a:lnTo>
                  <a:pt x="122501" y="14134"/>
                </a:lnTo>
                <a:lnTo>
                  <a:pt x="153840" y="44045"/>
                </a:lnTo>
                <a:lnTo>
                  <a:pt x="172009" y="127529"/>
                </a:lnTo>
                <a:lnTo>
                  <a:pt x="170376" y="186795"/>
                </a:lnTo>
                <a:lnTo>
                  <a:pt x="158380" y="236939"/>
                </a:lnTo>
                <a:lnTo>
                  <a:pt x="131630" y="2595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14731147" y="7796953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19" h="259715">
                <a:moveTo>
                  <a:pt x="131628" y="259526"/>
                </a:moveTo>
                <a:lnTo>
                  <a:pt x="92160" y="252271"/>
                </a:lnTo>
                <a:lnTo>
                  <a:pt x="51960" y="229418"/>
                </a:lnTo>
                <a:lnTo>
                  <a:pt x="21559" y="197444"/>
                </a:lnTo>
                <a:lnTo>
                  <a:pt x="10512" y="134912"/>
                </a:lnTo>
                <a:lnTo>
                  <a:pt x="4580" y="113420"/>
                </a:lnTo>
                <a:lnTo>
                  <a:pt x="0" y="90352"/>
                </a:lnTo>
                <a:lnTo>
                  <a:pt x="3078" y="57711"/>
                </a:lnTo>
                <a:lnTo>
                  <a:pt x="5384" y="48479"/>
                </a:lnTo>
                <a:lnTo>
                  <a:pt x="30227" y="14250"/>
                </a:lnTo>
                <a:lnTo>
                  <a:pt x="70053" y="0"/>
                </a:lnTo>
                <a:lnTo>
                  <a:pt x="84319" y="798"/>
                </a:lnTo>
                <a:lnTo>
                  <a:pt x="123005" y="14064"/>
                </a:lnTo>
                <a:lnTo>
                  <a:pt x="154141" y="44008"/>
                </a:lnTo>
                <a:lnTo>
                  <a:pt x="172259" y="128774"/>
                </a:lnTo>
                <a:lnTo>
                  <a:pt x="170598" y="187899"/>
                </a:lnTo>
                <a:lnTo>
                  <a:pt x="158462" y="237339"/>
                </a:lnTo>
                <a:lnTo>
                  <a:pt x="131628" y="25952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8" name="object 178"/>
          <p:cNvPicPr/>
          <p:nvPr/>
        </p:nvPicPr>
        <p:blipFill>
          <a:blip r:embed="rId146" cstate="print"/>
          <a:stretch>
            <a:fillRect/>
          </a:stretch>
        </p:blipFill>
        <p:spPr>
          <a:xfrm>
            <a:off x="12117405" y="10130870"/>
            <a:ext cx="171200" cy="156128"/>
          </a:xfrm>
          <a:prstGeom prst="rect">
            <a:avLst/>
          </a:prstGeom>
        </p:spPr>
      </p:pic>
      <p:sp>
        <p:nvSpPr>
          <p:cNvPr id="179" name="object 179"/>
          <p:cNvSpPr/>
          <p:nvPr/>
        </p:nvSpPr>
        <p:spPr>
          <a:xfrm>
            <a:off x="5530102" y="4631560"/>
            <a:ext cx="174625" cy="259715"/>
          </a:xfrm>
          <a:custGeom>
            <a:avLst/>
            <a:gdLst/>
            <a:ahLst/>
            <a:cxnLst/>
            <a:rect l="l" t="t" r="r" b="b"/>
            <a:pathLst>
              <a:path w="174625" h="259714">
                <a:moveTo>
                  <a:pt x="131713" y="259548"/>
                </a:moveTo>
                <a:lnTo>
                  <a:pt x="92329" y="252378"/>
                </a:lnTo>
                <a:lnTo>
                  <a:pt x="52270" y="229666"/>
                </a:lnTo>
                <a:lnTo>
                  <a:pt x="21897" y="197720"/>
                </a:lnTo>
                <a:lnTo>
                  <a:pt x="10343" y="134672"/>
                </a:lnTo>
                <a:lnTo>
                  <a:pt x="4439" y="113143"/>
                </a:lnTo>
                <a:lnTo>
                  <a:pt x="0" y="90037"/>
                </a:lnTo>
                <a:lnTo>
                  <a:pt x="3163" y="57133"/>
                </a:lnTo>
                <a:lnTo>
                  <a:pt x="5465" y="47980"/>
                </a:lnTo>
                <a:lnTo>
                  <a:pt x="30163" y="14065"/>
                </a:lnTo>
                <a:lnTo>
                  <a:pt x="69693" y="0"/>
                </a:lnTo>
                <a:lnTo>
                  <a:pt x="79166" y="234"/>
                </a:lnTo>
                <a:lnTo>
                  <a:pt x="88462" y="1875"/>
                </a:lnTo>
                <a:lnTo>
                  <a:pt x="95933" y="3123"/>
                </a:lnTo>
                <a:lnTo>
                  <a:pt x="136494" y="22267"/>
                </a:lnTo>
                <a:lnTo>
                  <a:pt x="163990" y="57815"/>
                </a:lnTo>
                <a:lnTo>
                  <a:pt x="174625" y="128290"/>
                </a:lnTo>
                <a:lnTo>
                  <a:pt x="171960" y="187021"/>
                </a:lnTo>
                <a:lnTo>
                  <a:pt x="158932" y="236968"/>
                </a:lnTo>
                <a:lnTo>
                  <a:pt x="131713" y="2595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5444803" y="4959217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709" y="257439"/>
                </a:moveTo>
                <a:lnTo>
                  <a:pt x="91062" y="250466"/>
                </a:lnTo>
                <a:lnTo>
                  <a:pt x="51894" y="228233"/>
                </a:lnTo>
                <a:lnTo>
                  <a:pt x="21850" y="196878"/>
                </a:lnTo>
                <a:lnTo>
                  <a:pt x="10343" y="134711"/>
                </a:lnTo>
                <a:lnTo>
                  <a:pt x="4439" y="113360"/>
                </a:lnTo>
                <a:lnTo>
                  <a:pt x="0" y="90320"/>
                </a:lnTo>
                <a:lnTo>
                  <a:pt x="3163" y="57426"/>
                </a:lnTo>
                <a:lnTo>
                  <a:pt x="5321" y="48188"/>
                </a:lnTo>
                <a:lnTo>
                  <a:pt x="29850" y="13919"/>
                </a:lnTo>
                <a:lnTo>
                  <a:pt x="69630" y="0"/>
                </a:lnTo>
                <a:lnTo>
                  <a:pt x="79148" y="362"/>
                </a:lnTo>
                <a:lnTo>
                  <a:pt x="116104" y="10771"/>
                </a:lnTo>
                <a:lnTo>
                  <a:pt x="149655" y="38007"/>
                </a:lnTo>
                <a:lnTo>
                  <a:pt x="167755" y="77247"/>
                </a:lnTo>
                <a:lnTo>
                  <a:pt x="171199" y="126265"/>
                </a:lnTo>
                <a:lnTo>
                  <a:pt x="167830" y="185137"/>
                </a:lnTo>
                <a:lnTo>
                  <a:pt x="154661" y="235112"/>
                </a:lnTo>
                <a:lnTo>
                  <a:pt x="128709" y="25743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2536201" y="6530816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09" y="257713"/>
                </a:moveTo>
                <a:lnTo>
                  <a:pt x="91062" y="249219"/>
                </a:lnTo>
                <a:lnTo>
                  <a:pt x="51894" y="227155"/>
                </a:lnTo>
                <a:lnTo>
                  <a:pt x="21850" y="196645"/>
                </a:lnTo>
                <a:lnTo>
                  <a:pt x="10343" y="134901"/>
                </a:lnTo>
                <a:lnTo>
                  <a:pt x="4439" y="113409"/>
                </a:lnTo>
                <a:lnTo>
                  <a:pt x="0" y="90341"/>
                </a:lnTo>
                <a:lnTo>
                  <a:pt x="3163" y="57700"/>
                </a:lnTo>
                <a:lnTo>
                  <a:pt x="5400" y="48490"/>
                </a:lnTo>
                <a:lnTo>
                  <a:pt x="29978" y="14278"/>
                </a:lnTo>
                <a:lnTo>
                  <a:pt x="69611" y="0"/>
                </a:lnTo>
                <a:lnTo>
                  <a:pt x="83822" y="789"/>
                </a:lnTo>
                <a:lnTo>
                  <a:pt x="122454" y="14279"/>
                </a:lnTo>
                <a:lnTo>
                  <a:pt x="153747" y="44147"/>
                </a:lnTo>
                <a:lnTo>
                  <a:pt x="171200" y="126454"/>
                </a:lnTo>
                <a:lnTo>
                  <a:pt x="167830" y="185186"/>
                </a:lnTo>
                <a:lnTo>
                  <a:pt x="154661" y="235133"/>
                </a:lnTo>
                <a:lnTo>
                  <a:pt x="128709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8889915" y="3593090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5" y="259514"/>
                </a:moveTo>
                <a:lnTo>
                  <a:pt x="90893" y="252259"/>
                </a:lnTo>
                <a:lnTo>
                  <a:pt x="51585" y="229407"/>
                </a:lnTo>
                <a:lnTo>
                  <a:pt x="21512" y="197432"/>
                </a:lnTo>
                <a:lnTo>
                  <a:pt x="10512" y="134900"/>
                </a:lnTo>
                <a:lnTo>
                  <a:pt x="4580" y="113408"/>
                </a:lnTo>
                <a:lnTo>
                  <a:pt x="0" y="90340"/>
                </a:lnTo>
                <a:lnTo>
                  <a:pt x="3078" y="57699"/>
                </a:lnTo>
                <a:lnTo>
                  <a:pt x="5315" y="48488"/>
                </a:lnTo>
                <a:lnTo>
                  <a:pt x="29894" y="14278"/>
                </a:lnTo>
                <a:lnTo>
                  <a:pt x="69527" y="0"/>
                </a:lnTo>
                <a:lnTo>
                  <a:pt x="83737" y="789"/>
                </a:lnTo>
                <a:lnTo>
                  <a:pt x="122563" y="14008"/>
                </a:lnTo>
                <a:lnTo>
                  <a:pt x="153927" y="43942"/>
                </a:lnTo>
                <a:lnTo>
                  <a:pt x="171115" y="128509"/>
                </a:lnTo>
                <a:lnTo>
                  <a:pt x="167745" y="187662"/>
                </a:lnTo>
                <a:lnTo>
                  <a:pt x="154577" y="237243"/>
                </a:lnTo>
                <a:lnTo>
                  <a:pt x="128625" y="25951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4721294" y="7740822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79">
                <a:moveTo>
                  <a:pt x="131375" y="258596"/>
                </a:moveTo>
                <a:lnTo>
                  <a:pt x="91907" y="251342"/>
                </a:lnTo>
                <a:lnTo>
                  <a:pt x="51707" y="228489"/>
                </a:lnTo>
                <a:lnTo>
                  <a:pt x="21305" y="196515"/>
                </a:lnTo>
                <a:lnTo>
                  <a:pt x="10268" y="133982"/>
                </a:lnTo>
                <a:lnTo>
                  <a:pt x="4401" y="112491"/>
                </a:lnTo>
                <a:lnTo>
                  <a:pt x="0" y="89423"/>
                </a:lnTo>
                <a:lnTo>
                  <a:pt x="3425" y="56782"/>
                </a:lnTo>
                <a:lnTo>
                  <a:pt x="5851" y="47422"/>
                </a:lnTo>
                <a:lnTo>
                  <a:pt x="31707" y="13129"/>
                </a:lnTo>
                <a:lnTo>
                  <a:pt x="72601" y="0"/>
                </a:lnTo>
                <a:lnTo>
                  <a:pt x="82289" y="628"/>
                </a:lnTo>
                <a:lnTo>
                  <a:pt x="119244" y="11625"/>
                </a:lnTo>
                <a:lnTo>
                  <a:pt x="152534" y="39114"/>
                </a:lnTo>
                <a:lnTo>
                  <a:pt x="170421" y="78405"/>
                </a:lnTo>
                <a:lnTo>
                  <a:pt x="174541" y="127338"/>
                </a:lnTo>
                <a:lnTo>
                  <a:pt x="171847" y="186069"/>
                </a:lnTo>
                <a:lnTo>
                  <a:pt x="158679" y="236016"/>
                </a:lnTo>
                <a:lnTo>
                  <a:pt x="131375" y="25859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5261072" y="7579954"/>
            <a:ext cx="173355" cy="259715"/>
          </a:xfrm>
          <a:custGeom>
            <a:avLst/>
            <a:gdLst/>
            <a:ahLst/>
            <a:cxnLst/>
            <a:rect l="l" t="t" r="r" b="b"/>
            <a:pathLst>
              <a:path w="173354" h="259715">
                <a:moveTo>
                  <a:pt x="131628" y="259094"/>
                </a:moveTo>
                <a:lnTo>
                  <a:pt x="92160" y="251839"/>
                </a:lnTo>
                <a:lnTo>
                  <a:pt x="51960" y="228987"/>
                </a:lnTo>
                <a:lnTo>
                  <a:pt x="21559" y="197012"/>
                </a:lnTo>
                <a:lnTo>
                  <a:pt x="10512" y="134564"/>
                </a:lnTo>
                <a:lnTo>
                  <a:pt x="4580" y="113213"/>
                </a:lnTo>
                <a:lnTo>
                  <a:pt x="0" y="90173"/>
                </a:lnTo>
                <a:lnTo>
                  <a:pt x="3078" y="57279"/>
                </a:lnTo>
                <a:lnTo>
                  <a:pt x="5309" y="48083"/>
                </a:lnTo>
                <a:lnTo>
                  <a:pt x="29924" y="13994"/>
                </a:lnTo>
                <a:lnTo>
                  <a:pt x="69576" y="0"/>
                </a:lnTo>
                <a:lnTo>
                  <a:pt x="79071" y="297"/>
                </a:lnTo>
                <a:lnTo>
                  <a:pt x="116125" y="10454"/>
                </a:lnTo>
                <a:lnTo>
                  <a:pt x="149761" y="37697"/>
                </a:lnTo>
                <a:lnTo>
                  <a:pt x="167670" y="77101"/>
                </a:lnTo>
                <a:lnTo>
                  <a:pt x="172767" y="127075"/>
                </a:lnTo>
                <a:lnTo>
                  <a:pt x="171049" y="186342"/>
                </a:lnTo>
                <a:lnTo>
                  <a:pt x="158632" y="236486"/>
                </a:lnTo>
                <a:lnTo>
                  <a:pt x="131628" y="25909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520894" y="10234958"/>
            <a:ext cx="154305" cy="52069"/>
          </a:xfrm>
          <a:custGeom>
            <a:avLst/>
            <a:gdLst/>
            <a:ahLst/>
            <a:cxnLst/>
            <a:rect l="l" t="t" r="r" b="b"/>
            <a:pathLst>
              <a:path w="154304" h="52070">
                <a:moveTo>
                  <a:pt x="154042" y="52041"/>
                </a:moveTo>
                <a:lnTo>
                  <a:pt x="0" y="52041"/>
                </a:lnTo>
                <a:lnTo>
                  <a:pt x="1053" y="48490"/>
                </a:lnTo>
                <a:lnTo>
                  <a:pt x="25631" y="14279"/>
                </a:lnTo>
                <a:lnTo>
                  <a:pt x="65265" y="0"/>
                </a:lnTo>
                <a:lnTo>
                  <a:pt x="74778" y="212"/>
                </a:lnTo>
                <a:lnTo>
                  <a:pt x="111705" y="10783"/>
                </a:lnTo>
                <a:lnTo>
                  <a:pt x="145177" y="38251"/>
                </a:lnTo>
                <a:lnTo>
                  <a:pt x="154042" y="5204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13557288" y="6271761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0" y="257291"/>
                </a:moveTo>
                <a:lnTo>
                  <a:pt x="91063" y="250065"/>
                </a:lnTo>
                <a:lnTo>
                  <a:pt x="51895" y="227860"/>
                </a:lnTo>
                <a:lnTo>
                  <a:pt x="21850" y="196645"/>
                </a:lnTo>
                <a:lnTo>
                  <a:pt x="10343" y="134564"/>
                </a:lnTo>
                <a:lnTo>
                  <a:pt x="4439" y="113213"/>
                </a:lnTo>
                <a:lnTo>
                  <a:pt x="0" y="90172"/>
                </a:lnTo>
                <a:lnTo>
                  <a:pt x="3162" y="57278"/>
                </a:lnTo>
                <a:lnTo>
                  <a:pt x="5393" y="48082"/>
                </a:lnTo>
                <a:lnTo>
                  <a:pt x="30009" y="13993"/>
                </a:lnTo>
                <a:lnTo>
                  <a:pt x="69662" y="0"/>
                </a:lnTo>
                <a:lnTo>
                  <a:pt x="79156" y="297"/>
                </a:lnTo>
                <a:lnTo>
                  <a:pt x="116103" y="10622"/>
                </a:lnTo>
                <a:lnTo>
                  <a:pt x="149655" y="37859"/>
                </a:lnTo>
                <a:lnTo>
                  <a:pt x="167756" y="77099"/>
                </a:lnTo>
                <a:lnTo>
                  <a:pt x="171200" y="125779"/>
                </a:lnTo>
                <a:lnTo>
                  <a:pt x="167831" y="184539"/>
                </a:lnTo>
                <a:lnTo>
                  <a:pt x="154662" y="234627"/>
                </a:lnTo>
                <a:lnTo>
                  <a:pt x="128710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9590935" y="9418512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5" y="257291"/>
                </a:moveTo>
                <a:lnTo>
                  <a:pt x="90894" y="250242"/>
                </a:lnTo>
                <a:lnTo>
                  <a:pt x="51585" y="228384"/>
                </a:lnTo>
                <a:lnTo>
                  <a:pt x="21512" y="197404"/>
                </a:lnTo>
                <a:lnTo>
                  <a:pt x="10512" y="134816"/>
                </a:lnTo>
                <a:lnTo>
                  <a:pt x="4580" y="113287"/>
                </a:lnTo>
                <a:lnTo>
                  <a:pt x="0" y="90181"/>
                </a:lnTo>
                <a:lnTo>
                  <a:pt x="3078" y="57278"/>
                </a:lnTo>
                <a:lnTo>
                  <a:pt x="5311" y="48081"/>
                </a:lnTo>
                <a:lnTo>
                  <a:pt x="29925" y="13994"/>
                </a:lnTo>
                <a:lnTo>
                  <a:pt x="69578" y="0"/>
                </a:lnTo>
                <a:lnTo>
                  <a:pt x="79072" y="297"/>
                </a:lnTo>
                <a:lnTo>
                  <a:pt x="116021" y="10622"/>
                </a:lnTo>
                <a:lnTo>
                  <a:pt x="149572" y="37860"/>
                </a:lnTo>
                <a:lnTo>
                  <a:pt x="167671" y="77099"/>
                </a:lnTo>
                <a:lnTo>
                  <a:pt x="171116" y="126032"/>
                </a:lnTo>
                <a:lnTo>
                  <a:pt x="167746" y="184763"/>
                </a:lnTo>
                <a:lnTo>
                  <a:pt x="154578" y="234710"/>
                </a:lnTo>
                <a:lnTo>
                  <a:pt x="128625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15975198" y="8332734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7" y="257713"/>
                </a:moveTo>
                <a:lnTo>
                  <a:pt x="90896" y="250486"/>
                </a:lnTo>
                <a:lnTo>
                  <a:pt x="51587" y="228281"/>
                </a:lnTo>
                <a:lnTo>
                  <a:pt x="21514" y="197067"/>
                </a:lnTo>
                <a:lnTo>
                  <a:pt x="10512" y="134901"/>
                </a:lnTo>
                <a:lnTo>
                  <a:pt x="4580" y="113409"/>
                </a:lnTo>
                <a:lnTo>
                  <a:pt x="0" y="90341"/>
                </a:lnTo>
                <a:lnTo>
                  <a:pt x="3078" y="57700"/>
                </a:lnTo>
                <a:lnTo>
                  <a:pt x="5315" y="48489"/>
                </a:lnTo>
                <a:lnTo>
                  <a:pt x="29896" y="14278"/>
                </a:lnTo>
                <a:lnTo>
                  <a:pt x="69526" y="0"/>
                </a:lnTo>
                <a:lnTo>
                  <a:pt x="83739" y="789"/>
                </a:lnTo>
                <a:lnTo>
                  <a:pt x="122499" y="14100"/>
                </a:lnTo>
                <a:lnTo>
                  <a:pt x="153840" y="44013"/>
                </a:lnTo>
                <a:lnTo>
                  <a:pt x="171455" y="126454"/>
                </a:lnTo>
                <a:lnTo>
                  <a:pt x="168198" y="185186"/>
                </a:lnTo>
                <a:lnTo>
                  <a:pt x="154917" y="235133"/>
                </a:lnTo>
                <a:lnTo>
                  <a:pt x="128627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12818415" y="9806102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9" y="257713"/>
                </a:moveTo>
                <a:lnTo>
                  <a:pt x="90893" y="250740"/>
                </a:lnTo>
                <a:lnTo>
                  <a:pt x="51378" y="228507"/>
                </a:lnTo>
                <a:lnTo>
                  <a:pt x="21099" y="197152"/>
                </a:lnTo>
                <a:lnTo>
                  <a:pt x="10099" y="134901"/>
                </a:lnTo>
                <a:lnTo>
                  <a:pt x="4374" y="113410"/>
                </a:lnTo>
                <a:lnTo>
                  <a:pt x="0" y="90341"/>
                </a:lnTo>
                <a:lnTo>
                  <a:pt x="3172" y="57700"/>
                </a:lnTo>
                <a:lnTo>
                  <a:pt x="5408" y="48490"/>
                </a:lnTo>
                <a:lnTo>
                  <a:pt x="29986" y="14278"/>
                </a:lnTo>
                <a:lnTo>
                  <a:pt x="69619" y="0"/>
                </a:lnTo>
                <a:lnTo>
                  <a:pt x="83832" y="789"/>
                </a:lnTo>
                <a:lnTo>
                  <a:pt x="122591" y="14099"/>
                </a:lnTo>
                <a:lnTo>
                  <a:pt x="153932" y="44012"/>
                </a:lnTo>
                <a:lnTo>
                  <a:pt x="171209" y="126454"/>
                </a:lnTo>
                <a:lnTo>
                  <a:pt x="167840" y="185186"/>
                </a:lnTo>
                <a:lnTo>
                  <a:pt x="154672" y="235133"/>
                </a:lnTo>
                <a:lnTo>
                  <a:pt x="128719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9838006" y="9198295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53" y="167915"/>
                </a:moveTo>
                <a:lnTo>
                  <a:pt x="43140" y="159318"/>
                </a:lnTo>
                <a:lnTo>
                  <a:pt x="10933" y="132375"/>
                </a:lnTo>
                <a:lnTo>
                  <a:pt x="0" y="91835"/>
                </a:lnTo>
                <a:lnTo>
                  <a:pt x="1040" y="82404"/>
                </a:lnTo>
                <a:lnTo>
                  <a:pt x="14220" y="46358"/>
                </a:lnTo>
                <a:lnTo>
                  <a:pt x="44012" y="14993"/>
                </a:lnTo>
                <a:lnTo>
                  <a:pt x="84590" y="0"/>
                </a:lnTo>
                <a:lnTo>
                  <a:pt x="135810" y="234"/>
                </a:lnTo>
                <a:lnTo>
                  <a:pt x="195195" y="8183"/>
                </a:lnTo>
                <a:lnTo>
                  <a:pt x="244330" y="25254"/>
                </a:lnTo>
                <a:lnTo>
                  <a:pt x="264801" y="52856"/>
                </a:lnTo>
                <a:lnTo>
                  <a:pt x="254514" y="90039"/>
                </a:lnTo>
                <a:lnTo>
                  <a:pt x="228458" y="127335"/>
                </a:lnTo>
                <a:lnTo>
                  <a:pt x="193842" y="154720"/>
                </a:lnTo>
                <a:lnTo>
                  <a:pt x="157876" y="162172"/>
                </a:lnTo>
                <a:lnTo>
                  <a:pt x="129530" y="161158"/>
                </a:lnTo>
                <a:lnTo>
                  <a:pt x="107717" y="165325"/>
                </a:lnTo>
                <a:lnTo>
                  <a:pt x="84553" y="1679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10219453" y="9349656"/>
            <a:ext cx="264160" cy="168275"/>
          </a:xfrm>
          <a:custGeom>
            <a:avLst/>
            <a:gdLst/>
            <a:ahLst/>
            <a:cxnLst/>
            <a:rect l="l" t="t" r="r" b="b"/>
            <a:pathLst>
              <a:path w="264159" h="168275">
                <a:moveTo>
                  <a:pt x="84552" y="167916"/>
                </a:moveTo>
                <a:lnTo>
                  <a:pt x="43140" y="159320"/>
                </a:lnTo>
                <a:lnTo>
                  <a:pt x="10933" y="132376"/>
                </a:lnTo>
                <a:lnTo>
                  <a:pt x="0" y="91836"/>
                </a:lnTo>
                <a:lnTo>
                  <a:pt x="1040" y="82405"/>
                </a:lnTo>
                <a:lnTo>
                  <a:pt x="14218" y="46357"/>
                </a:lnTo>
                <a:lnTo>
                  <a:pt x="44012" y="14993"/>
                </a:lnTo>
                <a:lnTo>
                  <a:pt x="84590" y="0"/>
                </a:lnTo>
                <a:lnTo>
                  <a:pt x="135114" y="234"/>
                </a:lnTo>
                <a:lnTo>
                  <a:pt x="194142" y="8183"/>
                </a:lnTo>
                <a:lnTo>
                  <a:pt x="243146" y="25254"/>
                </a:lnTo>
                <a:lnTo>
                  <a:pt x="263598" y="52855"/>
                </a:lnTo>
                <a:lnTo>
                  <a:pt x="253499" y="89785"/>
                </a:lnTo>
                <a:lnTo>
                  <a:pt x="227856" y="127109"/>
                </a:lnTo>
                <a:lnTo>
                  <a:pt x="193654" y="154636"/>
                </a:lnTo>
                <a:lnTo>
                  <a:pt x="157875" y="162172"/>
                </a:lnTo>
                <a:lnTo>
                  <a:pt x="129529" y="161158"/>
                </a:lnTo>
                <a:lnTo>
                  <a:pt x="107716" y="165325"/>
                </a:lnTo>
                <a:lnTo>
                  <a:pt x="84552" y="1679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14110899" y="7395776"/>
            <a:ext cx="264795" cy="168910"/>
          </a:xfrm>
          <a:custGeom>
            <a:avLst/>
            <a:gdLst/>
            <a:ahLst/>
            <a:cxnLst/>
            <a:rect l="l" t="t" r="r" b="b"/>
            <a:pathLst>
              <a:path w="264794" h="168909">
                <a:moveTo>
                  <a:pt x="86259" y="168433"/>
                </a:moveTo>
                <a:lnTo>
                  <a:pt x="44658" y="160040"/>
                </a:lnTo>
                <a:lnTo>
                  <a:pt x="11551" y="133185"/>
                </a:lnTo>
                <a:lnTo>
                  <a:pt x="0" y="92150"/>
                </a:lnTo>
                <a:lnTo>
                  <a:pt x="976" y="82563"/>
                </a:lnTo>
                <a:lnTo>
                  <a:pt x="13959" y="46237"/>
                </a:lnTo>
                <a:lnTo>
                  <a:pt x="43765" y="14789"/>
                </a:lnTo>
                <a:lnTo>
                  <a:pt x="84494" y="0"/>
                </a:lnTo>
                <a:lnTo>
                  <a:pt x="135714" y="403"/>
                </a:lnTo>
                <a:lnTo>
                  <a:pt x="195099" y="8184"/>
                </a:lnTo>
                <a:lnTo>
                  <a:pt x="244234" y="25086"/>
                </a:lnTo>
                <a:lnTo>
                  <a:pt x="264705" y="52856"/>
                </a:lnTo>
                <a:lnTo>
                  <a:pt x="254699" y="90218"/>
                </a:lnTo>
                <a:lnTo>
                  <a:pt x="229263" y="127861"/>
                </a:lnTo>
                <a:lnTo>
                  <a:pt x="195267" y="155481"/>
                </a:lnTo>
                <a:lnTo>
                  <a:pt x="159582" y="162773"/>
                </a:lnTo>
                <a:lnTo>
                  <a:pt x="131237" y="161506"/>
                </a:lnTo>
                <a:lnTo>
                  <a:pt x="109424" y="165701"/>
                </a:lnTo>
                <a:lnTo>
                  <a:pt x="86259" y="16843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5494917" y="6637168"/>
            <a:ext cx="265430" cy="168910"/>
          </a:xfrm>
          <a:custGeom>
            <a:avLst/>
            <a:gdLst/>
            <a:ahLst/>
            <a:cxnLst/>
            <a:rect l="l" t="t" r="r" b="b"/>
            <a:pathLst>
              <a:path w="265429" h="168909">
                <a:moveTo>
                  <a:pt x="84564" y="168432"/>
                </a:moveTo>
                <a:lnTo>
                  <a:pt x="43132" y="159853"/>
                </a:lnTo>
                <a:lnTo>
                  <a:pt x="10907" y="132649"/>
                </a:lnTo>
                <a:lnTo>
                  <a:pt x="0" y="91914"/>
                </a:lnTo>
                <a:lnTo>
                  <a:pt x="1047" y="82444"/>
                </a:lnTo>
                <a:lnTo>
                  <a:pt x="14322" y="46248"/>
                </a:lnTo>
                <a:lnTo>
                  <a:pt x="44355" y="14839"/>
                </a:lnTo>
                <a:lnTo>
                  <a:pt x="85203" y="0"/>
                </a:lnTo>
                <a:lnTo>
                  <a:pt x="136422" y="488"/>
                </a:lnTo>
                <a:lnTo>
                  <a:pt x="195807" y="8408"/>
                </a:lnTo>
                <a:lnTo>
                  <a:pt x="244943" y="25339"/>
                </a:lnTo>
                <a:lnTo>
                  <a:pt x="265414" y="52856"/>
                </a:lnTo>
                <a:lnTo>
                  <a:pt x="255033" y="90217"/>
                </a:lnTo>
                <a:lnTo>
                  <a:pt x="228771" y="127861"/>
                </a:lnTo>
                <a:lnTo>
                  <a:pt x="193949" y="155481"/>
                </a:lnTo>
                <a:lnTo>
                  <a:pt x="157888" y="162773"/>
                </a:lnTo>
                <a:lnTo>
                  <a:pt x="129542" y="161506"/>
                </a:lnTo>
                <a:lnTo>
                  <a:pt x="107729" y="165701"/>
                </a:lnTo>
                <a:lnTo>
                  <a:pt x="84564" y="16843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15286121" y="3494001"/>
            <a:ext cx="209550" cy="290195"/>
          </a:xfrm>
          <a:custGeom>
            <a:avLst/>
            <a:gdLst/>
            <a:ahLst/>
            <a:cxnLst/>
            <a:rect l="l" t="t" r="r" b="b"/>
            <a:pathLst>
              <a:path w="209550" h="290195">
                <a:moveTo>
                  <a:pt x="92874" y="289576"/>
                </a:moveTo>
                <a:lnTo>
                  <a:pt x="76440" y="282322"/>
                </a:lnTo>
                <a:lnTo>
                  <a:pt x="58742" y="268592"/>
                </a:lnTo>
                <a:lnTo>
                  <a:pt x="42199" y="253491"/>
                </a:lnTo>
                <a:lnTo>
                  <a:pt x="41107" y="249888"/>
                </a:lnTo>
                <a:lnTo>
                  <a:pt x="41107" y="246284"/>
                </a:lnTo>
                <a:lnTo>
                  <a:pt x="42199" y="242680"/>
                </a:lnTo>
                <a:lnTo>
                  <a:pt x="35437" y="242994"/>
                </a:lnTo>
                <a:lnTo>
                  <a:pt x="29631" y="240791"/>
                </a:lnTo>
                <a:lnTo>
                  <a:pt x="24779" y="236073"/>
                </a:lnTo>
                <a:lnTo>
                  <a:pt x="7377" y="202531"/>
                </a:lnTo>
                <a:lnTo>
                  <a:pt x="0" y="157840"/>
                </a:lnTo>
                <a:lnTo>
                  <a:pt x="5012" y="114275"/>
                </a:lnTo>
                <a:lnTo>
                  <a:pt x="24779" y="84112"/>
                </a:lnTo>
                <a:lnTo>
                  <a:pt x="45287" y="65210"/>
                </a:lnTo>
                <a:lnTo>
                  <a:pt x="57742" y="46871"/>
                </a:lnTo>
                <a:lnTo>
                  <a:pt x="99265" y="9632"/>
                </a:lnTo>
                <a:lnTo>
                  <a:pt x="135473" y="0"/>
                </a:lnTo>
                <a:lnTo>
                  <a:pt x="149594" y="1673"/>
                </a:lnTo>
                <a:lnTo>
                  <a:pt x="185981" y="22787"/>
                </a:lnTo>
                <a:lnTo>
                  <a:pt x="207290" y="65420"/>
                </a:lnTo>
                <a:lnTo>
                  <a:pt x="209398" y="79815"/>
                </a:lnTo>
                <a:lnTo>
                  <a:pt x="209239" y="94363"/>
                </a:lnTo>
                <a:lnTo>
                  <a:pt x="195573" y="135445"/>
                </a:lnTo>
                <a:lnTo>
                  <a:pt x="164276" y="170528"/>
                </a:lnTo>
                <a:lnTo>
                  <a:pt x="114117" y="211372"/>
                </a:lnTo>
                <a:lnTo>
                  <a:pt x="86653" y="228865"/>
                </a:lnTo>
                <a:lnTo>
                  <a:pt x="91420" y="236137"/>
                </a:lnTo>
                <a:lnTo>
                  <a:pt x="95412" y="243766"/>
                </a:lnTo>
                <a:lnTo>
                  <a:pt x="98628" y="251753"/>
                </a:lnTo>
                <a:lnTo>
                  <a:pt x="101069" y="260098"/>
                </a:lnTo>
                <a:lnTo>
                  <a:pt x="103894" y="275480"/>
                </a:lnTo>
                <a:lnTo>
                  <a:pt x="101594" y="286301"/>
                </a:lnTo>
                <a:lnTo>
                  <a:pt x="92874" y="28957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5" name="object 195"/>
          <p:cNvPicPr/>
          <p:nvPr/>
        </p:nvPicPr>
        <p:blipFill>
          <a:blip r:embed="rId147" cstate="print"/>
          <a:stretch>
            <a:fillRect/>
          </a:stretch>
        </p:blipFill>
        <p:spPr>
          <a:xfrm>
            <a:off x="15605693" y="3608722"/>
            <a:ext cx="211101" cy="241273"/>
          </a:xfrm>
          <a:prstGeom prst="rect">
            <a:avLst/>
          </a:prstGeom>
        </p:spPr>
      </p:pic>
      <p:pic>
        <p:nvPicPr>
          <p:cNvPr id="196" name="object 196"/>
          <p:cNvPicPr/>
          <p:nvPr/>
        </p:nvPicPr>
        <p:blipFill>
          <a:blip r:embed="rId148" cstate="print"/>
          <a:stretch>
            <a:fillRect/>
          </a:stretch>
        </p:blipFill>
        <p:spPr>
          <a:xfrm>
            <a:off x="11215159" y="3957309"/>
            <a:ext cx="208306" cy="239856"/>
          </a:xfrm>
          <a:prstGeom prst="rect">
            <a:avLst/>
          </a:prstGeom>
        </p:spPr>
      </p:pic>
      <p:pic>
        <p:nvPicPr>
          <p:cNvPr id="197" name="object 197"/>
          <p:cNvPicPr/>
          <p:nvPr/>
        </p:nvPicPr>
        <p:blipFill>
          <a:blip r:embed="rId149" cstate="print"/>
          <a:stretch>
            <a:fillRect/>
          </a:stretch>
        </p:blipFill>
        <p:spPr>
          <a:xfrm>
            <a:off x="14907677" y="6192641"/>
            <a:ext cx="208573" cy="241304"/>
          </a:xfrm>
          <a:prstGeom prst="rect">
            <a:avLst/>
          </a:prstGeom>
        </p:spPr>
      </p:pic>
      <p:pic>
        <p:nvPicPr>
          <p:cNvPr id="198" name="object 198"/>
          <p:cNvPicPr/>
          <p:nvPr/>
        </p:nvPicPr>
        <p:blipFill>
          <a:blip r:embed="rId150" cstate="print"/>
          <a:stretch>
            <a:fillRect/>
          </a:stretch>
        </p:blipFill>
        <p:spPr>
          <a:xfrm>
            <a:off x="12236128" y="7830078"/>
            <a:ext cx="211280" cy="241209"/>
          </a:xfrm>
          <a:prstGeom prst="rect">
            <a:avLst/>
          </a:prstGeom>
        </p:spPr>
      </p:pic>
      <p:pic>
        <p:nvPicPr>
          <p:cNvPr id="199" name="object 199"/>
          <p:cNvPicPr/>
          <p:nvPr/>
        </p:nvPicPr>
        <p:blipFill>
          <a:blip r:embed="rId151" cstate="print"/>
          <a:stretch>
            <a:fillRect/>
          </a:stretch>
        </p:blipFill>
        <p:spPr>
          <a:xfrm>
            <a:off x="8414459" y="9718067"/>
            <a:ext cx="211327" cy="241031"/>
          </a:xfrm>
          <a:prstGeom prst="rect">
            <a:avLst/>
          </a:prstGeom>
        </p:spPr>
      </p:pic>
      <p:pic>
        <p:nvPicPr>
          <p:cNvPr id="200" name="object 200"/>
          <p:cNvPicPr/>
          <p:nvPr/>
        </p:nvPicPr>
        <p:blipFill>
          <a:blip r:embed="rId152" cstate="print"/>
          <a:stretch>
            <a:fillRect/>
          </a:stretch>
        </p:blipFill>
        <p:spPr>
          <a:xfrm>
            <a:off x="2789256" y="4515711"/>
            <a:ext cx="115334" cy="133942"/>
          </a:xfrm>
          <a:prstGeom prst="rect">
            <a:avLst/>
          </a:prstGeom>
        </p:spPr>
      </p:pic>
      <p:pic>
        <p:nvPicPr>
          <p:cNvPr id="201" name="object 201"/>
          <p:cNvPicPr/>
          <p:nvPr/>
        </p:nvPicPr>
        <p:blipFill>
          <a:blip r:embed="rId153" cstate="print"/>
          <a:stretch>
            <a:fillRect/>
          </a:stretch>
        </p:blipFill>
        <p:spPr>
          <a:xfrm>
            <a:off x="2423921" y="5733808"/>
            <a:ext cx="98923" cy="109959"/>
          </a:xfrm>
          <a:prstGeom prst="rect">
            <a:avLst/>
          </a:prstGeom>
        </p:spPr>
      </p:pic>
      <p:pic>
        <p:nvPicPr>
          <p:cNvPr id="202" name="object 202"/>
          <p:cNvPicPr/>
          <p:nvPr/>
        </p:nvPicPr>
        <p:blipFill>
          <a:blip r:embed="rId154" cstate="print"/>
          <a:stretch>
            <a:fillRect/>
          </a:stretch>
        </p:blipFill>
        <p:spPr>
          <a:xfrm>
            <a:off x="9029200" y="3132851"/>
            <a:ext cx="98142" cy="112905"/>
          </a:xfrm>
          <a:prstGeom prst="rect">
            <a:avLst/>
          </a:prstGeom>
        </p:spPr>
      </p:pic>
      <p:sp>
        <p:nvSpPr>
          <p:cNvPr id="203" name="object 203"/>
          <p:cNvSpPr/>
          <p:nvPr/>
        </p:nvSpPr>
        <p:spPr>
          <a:xfrm>
            <a:off x="17472226" y="3343050"/>
            <a:ext cx="363220" cy="430530"/>
          </a:xfrm>
          <a:custGeom>
            <a:avLst/>
            <a:gdLst/>
            <a:ahLst/>
            <a:cxnLst/>
            <a:rect l="l" t="t" r="r" b="b"/>
            <a:pathLst>
              <a:path w="363219" h="430529">
                <a:moveTo>
                  <a:pt x="131078" y="430448"/>
                </a:moveTo>
                <a:lnTo>
                  <a:pt x="88539" y="424711"/>
                </a:lnTo>
                <a:lnTo>
                  <a:pt x="53813" y="404039"/>
                </a:lnTo>
                <a:lnTo>
                  <a:pt x="28833" y="364801"/>
                </a:lnTo>
                <a:lnTo>
                  <a:pt x="8897" y="308415"/>
                </a:lnTo>
                <a:lnTo>
                  <a:pt x="0" y="259689"/>
                </a:lnTo>
                <a:lnTo>
                  <a:pt x="5519" y="212764"/>
                </a:lnTo>
                <a:lnTo>
                  <a:pt x="28833" y="161784"/>
                </a:lnTo>
                <a:lnTo>
                  <a:pt x="75237" y="80172"/>
                </a:lnTo>
                <a:lnTo>
                  <a:pt x="100298" y="50206"/>
                </a:lnTo>
                <a:lnTo>
                  <a:pt x="142367" y="18832"/>
                </a:lnTo>
                <a:lnTo>
                  <a:pt x="178633" y="2930"/>
                </a:lnTo>
                <a:lnTo>
                  <a:pt x="202330" y="0"/>
                </a:lnTo>
                <a:lnTo>
                  <a:pt x="226117" y="2131"/>
                </a:lnTo>
                <a:lnTo>
                  <a:pt x="269704" y="20974"/>
                </a:lnTo>
                <a:lnTo>
                  <a:pt x="297430" y="49383"/>
                </a:lnTo>
                <a:lnTo>
                  <a:pt x="305156" y="63279"/>
                </a:lnTo>
                <a:lnTo>
                  <a:pt x="313639" y="72161"/>
                </a:lnTo>
                <a:lnTo>
                  <a:pt x="341378" y="112436"/>
                </a:lnTo>
                <a:lnTo>
                  <a:pt x="358092" y="158393"/>
                </a:lnTo>
                <a:lnTo>
                  <a:pt x="362704" y="207078"/>
                </a:lnTo>
                <a:lnTo>
                  <a:pt x="360359" y="231415"/>
                </a:lnTo>
                <a:lnTo>
                  <a:pt x="347263" y="297404"/>
                </a:lnTo>
                <a:lnTo>
                  <a:pt x="332385" y="338911"/>
                </a:lnTo>
                <a:lnTo>
                  <a:pt x="310269" y="370269"/>
                </a:lnTo>
                <a:lnTo>
                  <a:pt x="277802" y="393756"/>
                </a:lnTo>
                <a:lnTo>
                  <a:pt x="231871" y="411650"/>
                </a:lnTo>
                <a:lnTo>
                  <a:pt x="179499" y="424884"/>
                </a:lnTo>
                <a:lnTo>
                  <a:pt x="131078" y="4304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9535586" y="3554046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6"/>
                </a:moveTo>
                <a:lnTo>
                  <a:pt x="91062" y="252261"/>
                </a:lnTo>
                <a:lnTo>
                  <a:pt x="51894" y="229408"/>
                </a:lnTo>
                <a:lnTo>
                  <a:pt x="21850" y="197434"/>
                </a:lnTo>
                <a:lnTo>
                  <a:pt x="10343" y="134902"/>
                </a:lnTo>
                <a:lnTo>
                  <a:pt x="4439" y="113410"/>
                </a:lnTo>
                <a:lnTo>
                  <a:pt x="0" y="90342"/>
                </a:lnTo>
                <a:lnTo>
                  <a:pt x="3162" y="57701"/>
                </a:lnTo>
                <a:lnTo>
                  <a:pt x="5401" y="48491"/>
                </a:lnTo>
                <a:lnTo>
                  <a:pt x="29978" y="14279"/>
                </a:lnTo>
                <a:lnTo>
                  <a:pt x="69612" y="0"/>
                </a:lnTo>
                <a:lnTo>
                  <a:pt x="79125" y="211"/>
                </a:lnTo>
                <a:lnTo>
                  <a:pt x="116355" y="11065"/>
                </a:lnTo>
                <a:lnTo>
                  <a:pt x="149955" y="39248"/>
                </a:lnTo>
                <a:lnTo>
                  <a:pt x="167754" y="79324"/>
                </a:lnTo>
                <a:lnTo>
                  <a:pt x="171199" y="128257"/>
                </a:lnTo>
                <a:lnTo>
                  <a:pt x="167829" y="186988"/>
                </a:lnTo>
                <a:lnTo>
                  <a:pt x="154661" y="236935"/>
                </a:lnTo>
                <a:lnTo>
                  <a:pt x="128709" y="2595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11075872" y="2983408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6" y="259547"/>
                </a:moveTo>
                <a:lnTo>
                  <a:pt x="79870" y="247044"/>
                </a:lnTo>
                <a:lnTo>
                  <a:pt x="33172" y="212239"/>
                </a:lnTo>
                <a:lnTo>
                  <a:pt x="13742" y="178449"/>
                </a:lnTo>
                <a:lnTo>
                  <a:pt x="10512" y="134670"/>
                </a:lnTo>
                <a:lnTo>
                  <a:pt x="4580" y="113141"/>
                </a:lnTo>
                <a:lnTo>
                  <a:pt x="0" y="90035"/>
                </a:lnTo>
                <a:lnTo>
                  <a:pt x="3078" y="57132"/>
                </a:lnTo>
                <a:lnTo>
                  <a:pt x="5380" y="47977"/>
                </a:lnTo>
                <a:lnTo>
                  <a:pt x="30080" y="14064"/>
                </a:lnTo>
                <a:lnTo>
                  <a:pt x="69609" y="0"/>
                </a:lnTo>
                <a:lnTo>
                  <a:pt x="79082" y="233"/>
                </a:lnTo>
                <a:lnTo>
                  <a:pt x="116174" y="10483"/>
                </a:lnTo>
                <a:lnTo>
                  <a:pt x="149811" y="37962"/>
                </a:lnTo>
                <a:lnTo>
                  <a:pt x="167671" y="77553"/>
                </a:lnTo>
                <a:lnTo>
                  <a:pt x="171121" y="147805"/>
                </a:lnTo>
                <a:lnTo>
                  <a:pt x="168005" y="182723"/>
                </a:lnTo>
                <a:lnTo>
                  <a:pt x="161663" y="217502"/>
                </a:lnTo>
                <a:lnTo>
                  <a:pt x="155994" y="234461"/>
                </a:lnTo>
                <a:lnTo>
                  <a:pt x="148748" y="248210"/>
                </a:lnTo>
                <a:lnTo>
                  <a:pt x="139701" y="257116"/>
                </a:lnTo>
                <a:lnTo>
                  <a:pt x="128626" y="25954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6" name="object 206"/>
          <p:cNvPicPr/>
          <p:nvPr/>
        </p:nvPicPr>
        <p:blipFill>
          <a:blip r:embed="rId155" cstate="print"/>
          <a:stretch>
            <a:fillRect/>
          </a:stretch>
        </p:blipFill>
        <p:spPr>
          <a:xfrm>
            <a:off x="12615171" y="4190348"/>
            <a:ext cx="211204" cy="241066"/>
          </a:xfrm>
          <a:prstGeom prst="rect">
            <a:avLst/>
          </a:prstGeom>
        </p:spPr>
      </p:pic>
      <p:pic>
        <p:nvPicPr>
          <p:cNvPr id="207" name="object 207"/>
          <p:cNvPicPr/>
          <p:nvPr/>
        </p:nvPicPr>
        <p:blipFill>
          <a:blip r:embed="rId156" cstate="print"/>
          <a:stretch>
            <a:fillRect/>
          </a:stretch>
        </p:blipFill>
        <p:spPr>
          <a:xfrm>
            <a:off x="649206" y="3059159"/>
            <a:ext cx="63844" cy="72715"/>
          </a:xfrm>
          <a:prstGeom prst="rect">
            <a:avLst/>
          </a:prstGeom>
        </p:spPr>
      </p:pic>
      <p:sp>
        <p:nvSpPr>
          <p:cNvPr id="208" name="object 208"/>
          <p:cNvSpPr/>
          <p:nvPr/>
        </p:nvSpPr>
        <p:spPr>
          <a:xfrm>
            <a:off x="1805081" y="1721179"/>
            <a:ext cx="362585" cy="431800"/>
          </a:xfrm>
          <a:custGeom>
            <a:avLst/>
            <a:gdLst/>
            <a:ahLst/>
            <a:cxnLst/>
            <a:rect l="l" t="t" r="r" b="b"/>
            <a:pathLst>
              <a:path w="362585" h="431800">
                <a:moveTo>
                  <a:pt x="131303" y="431193"/>
                </a:moveTo>
                <a:lnTo>
                  <a:pt x="88764" y="425455"/>
                </a:lnTo>
                <a:lnTo>
                  <a:pt x="54038" y="404784"/>
                </a:lnTo>
                <a:lnTo>
                  <a:pt x="29059" y="365545"/>
                </a:lnTo>
                <a:lnTo>
                  <a:pt x="9038" y="309160"/>
                </a:lnTo>
                <a:lnTo>
                  <a:pt x="0" y="260433"/>
                </a:lnTo>
                <a:lnTo>
                  <a:pt x="5490" y="213508"/>
                </a:lnTo>
                <a:lnTo>
                  <a:pt x="29059" y="162529"/>
                </a:lnTo>
                <a:lnTo>
                  <a:pt x="73210" y="81818"/>
                </a:lnTo>
                <a:lnTo>
                  <a:pt x="98158" y="51964"/>
                </a:lnTo>
                <a:lnTo>
                  <a:pt x="142591" y="19577"/>
                </a:lnTo>
                <a:lnTo>
                  <a:pt x="196317" y="0"/>
                </a:lnTo>
                <a:lnTo>
                  <a:pt x="240806" y="7113"/>
                </a:lnTo>
                <a:lnTo>
                  <a:pt x="276736" y="31571"/>
                </a:lnTo>
                <a:lnTo>
                  <a:pt x="304781" y="64024"/>
                </a:lnTo>
                <a:lnTo>
                  <a:pt x="313264" y="72905"/>
                </a:lnTo>
                <a:lnTo>
                  <a:pt x="341004" y="113180"/>
                </a:lnTo>
                <a:lnTo>
                  <a:pt x="357718" y="159138"/>
                </a:lnTo>
                <a:lnTo>
                  <a:pt x="362331" y="207822"/>
                </a:lnTo>
                <a:lnTo>
                  <a:pt x="359983" y="232159"/>
                </a:lnTo>
                <a:lnTo>
                  <a:pt x="346950" y="298148"/>
                </a:lnTo>
                <a:lnTo>
                  <a:pt x="332221" y="339655"/>
                </a:lnTo>
                <a:lnTo>
                  <a:pt x="310283" y="371013"/>
                </a:lnTo>
                <a:lnTo>
                  <a:pt x="277966" y="394501"/>
                </a:lnTo>
                <a:lnTo>
                  <a:pt x="232096" y="412395"/>
                </a:lnTo>
                <a:lnTo>
                  <a:pt x="179724" y="425628"/>
                </a:lnTo>
                <a:lnTo>
                  <a:pt x="131303" y="43119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0" y="0"/>
            <a:ext cx="230504" cy="34290"/>
          </a:xfrm>
          <a:custGeom>
            <a:avLst/>
            <a:gdLst/>
            <a:ahLst/>
            <a:cxnLst/>
            <a:rect l="l" t="t" r="r" b="b"/>
            <a:pathLst>
              <a:path w="230504" h="34290">
                <a:moveTo>
                  <a:pt x="106573" y="33935"/>
                </a:moveTo>
                <a:lnTo>
                  <a:pt x="60048" y="30760"/>
                </a:lnTo>
                <a:lnTo>
                  <a:pt x="14729" y="19769"/>
                </a:lnTo>
                <a:lnTo>
                  <a:pt x="0" y="14369"/>
                </a:lnTo>
                <a:lnTo>
                  <a:pt x="0" y="0"/>
                </a:lnTo>
                <a:lnTo>
                  <a:pt x="230040" y="0"/>
                </a:lnTo>
                <a:lnTo>
                  <a:pt x="212243" y="10916"/>
                </a:lnTo>
                <a:lnTo>
                  <a:pt x="168138" y="25905"/>
                </a:lnTo>
                <a:lnTo>
                  <a:pt x="122085" y="33241"/>
                </a:lnTo>
                <a:lnTo>
                  <a:pt x="106573" y="3393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0" name="object 210"/>
          <p:cNvPicPr/>
          <p:nvPr/>
        </p:nvPicPr>
        <p:blipFill>
          <a:blip r:embed="rId157" cstate="print"/>
          <a:stretch>
            <a:fillRect/>
          </a:stretch>
        </p:blipFill>
        <p:spPr>
          <a:xfrm>
            <a:off x="378037" y="1726942"/>
            <a:ext cx="115334" cy="133942"/>
          </a:xfrm>
          <a:prstGeom prst="rect">
            <a:avLst/>
          </a:prstGeom>
        </p:spPr>
      </p:pic>
      <p:pic>
        <p:nvPicPr>
          <p:cNvPr id="211" name="object 211"/>
          <p:cNvPicPr/>
          <p:nvPr/>
        </p:nvPicPr>
        <p:blipFill>
          <a:blip r:embed="rId158" cstate="print"/>
          <a:stretch>
            <a:fillRect/>
          </a:stretch>
        </p:blipFill>
        <p:spPr>
          <a:xfrm>
            <a:off x="81891" y="1521523"/>
            <a:ext cx="115334" cy="133341"/>
          </a:xfrm>
          <a:prstGeom prst="rect">
            <a:avLst/>
          </a:prstGeom>
        </p:spPr>
      </p:pic>
      <p:pic>
        <p:nvPicPr>
          <p:cNvPr id="212" name="object 212"/>
          <p:cNvPicPr/>
          <p:nvPr/>
        </p:nvPicPr>
        <p:blipFill>
          <a:blip r:embed="rId159" cstate="print"/>
          <a:stretch>
            <a:fillRect/>
          </a:stretch>
        </p:blipFill>
        <p:spPr>
          <a:xfrm>
            <a:off x="576663" y="1783402"/>
            <a:ext cx="63702" cy="72714"/>
          </a:xfrm>
          <a:prstGeom prst="rect">
            <a:avLst/>
          </a:prstGeom>
        </p:spPr>
      </p:pic>
      <p:pic>
        <p:nvPicPr>
          <p:cNvPr id="213" name="object 213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1651920" y="1994226"/>
            <a:ext cx="63702" cy="72714"/>
          </a:xfrm>
          <a:prstGeom prst="rect">
            <a:avLst/>
          </a:prstGeom>
        </p:spPr>
      </p:pic>
      <p:pic>
        <p:nvPicPr>
          <p:cNvPr id="214" name="object 214"/>
          <p:cNvPicPr/>
          <p:nvPr/>
        </p:nvPicPr>
        <p:blipFill>
          <a:blip r:embed="rId160" cstate="print"/>
          <a:stretch>
            <a:fillRect/>
          </a:stretch>
        </p:blipFill>
        <p:spPr>
          <a:xfrm>
            <a:off x="790813" y="1330520"/>
            <a:ext cx="63749" cy="72123"/>
          </a:xfrm>
          <a:prstGeom prst="rect">
            <a:avLst/>
          </a:prstGeom>
        </p:spPr>
      </p:pic>
      <p:pic>
        <p:nvPicPr>
          <p:cNvPr id="215" name="object 215"/>
          <p:cNvPicPr/>
          <p:nvPr/>
        </p:nvPicPr>
        <p:blipFill>
          <a:blip r:embed="rId161" cstate="print"/>
          <a:stretch>
            <a:fillRect/>
          </a:stretch>
        </p:blipFill>
        <p:spPr>
          <a:xfrm>
            <a:off x="626010" y="321098"/>
            <a:ext cx="96520" cy="108803"/>
          </a:xfrm>
          <a:prstGeom prst="rect">
            <a:avLst/>
          </a:prstGeom>
        </p:spPr>
      </p:pic>
      <p:pic>
        <p:nvPicPr>
          <p:cNvPr id="216" name="object 216"/>
          <p:cNvPicPr/>
          <p:nvPr/>
        </p:nvPicPr>
        <p:blipFill>
          <a:blip r:embed="rId162" cstate="print"/>
          <a:stretch>
            <a:fillRect/>
          </a:stretch>
        </p:blipFill>
        <p:spPr>
          <a:xfrm>
            <a:off x="1519479" y="1245567"/>
            <a:ext cx="99046" cy="110463"/>
          </a:xfrm>
          <a:prstGeom prst="rect">
            <a:avLst/>
          </a:prstGeom>
        </p:spPr>
      </p:pic>
      <p:pic>
        <p:nvPicPr>
          <p:cNvPr id="217" name="object 217"/>
          <p:cNvPicPr/>
          <p:nvPr/>
        </p:nvPicPr>
        <p:blipFill>
          <a:blip r:embed="rId163" cstate="print"/>
          <a:stretch>
            <a:fillRect/>
          </a:stretch>
        </p:blipFill>
        <p:spPr>
          <a:xfrm>
            <a:off x="1505062" y="1768545"/>
            <a:ext cx="98793" cy="110642"/>
          </a:xfrm>
          <a:prstGeom prst="rect">
            <a:avLst/>
          </a:prstGeom>
        </p:spPr>
      </p:pic>
      <p:pic>
        <p:nvPicPr>
          <p:cNvPr id="218" name="object 218"/>
          <p:cNvPicPr/>
          <p:nvPr/>
        </p:nvPicPr>
        <p:blipFill>
          <a:blip r:embed="rId164" cstate="print"/>
          <a:stretch>
            <a:fillRect/>
          </a:stretch>
        </p:blipFill>
        <p:spPr>
          <a:xfrm>
            <a:off x="1098987" y="2203409"/>
            <a:ext cx="98792" cy="110642"/>
          </a:xfrm>
          <a:prstGeom prst="rect">
            <a:avLst/>
          </a:prstGeom>
        </p:spPr>
      </p:pic>
      <p:pic>
        <p:nvPicPr>
          <p:cNvPr id="219" name="object 219"/>
          <p:cNvPicPr/>
          <p:nvPr/>
        </p:nvPicPr>
        <p:blipFill>
          <a:blip r:embed="rId165" cstate="print"/>
          <a:stretch>
            <a:fillRect/>
          </a:stretch>
        </p:blipFill>
        <p:spPr>
          <a:xfrm>
            <a:off x="215354" y="1187220"/>
            <a:ext cx="98792" cy="111040"/>
          </a:xfrm>
          <a:prstGeom prst="rect">
            <a:avLst/>
          </a:prstGeom>
        </p:spPr>
      </p:pic>
      <p:pic>
        <p:nvPicPr>
          <p:cNvPr id="220" name="object 220"/>
          <p:cNvPicPr/>
          <p:nvPr/>
        </p:nvPicPr>
        <p:blipFill>
          <a:blip r:embed="rId166" cstate="print"/>
          <a:stretch>
            <a:fillRect/>
          </a:stretch>
        </p:blipFill>
        <p:spPr>
          <a:xfrm>
            <a:off x="1231141" y="659343"/>
            <a:ext cx="99046" cy="110463"/>
          </a:xfrm>
          <a:prstGeom prst="rect">
            <a:avLst/>
          </a:prstGeom>
        </p:spPr>
      </p:pic>
      <p:sp>
        <p:nvSpPr>
          <p:cNvPr id="221" name="object 221"/>
          <p:cNvSpPr/>
          <p:nvPr/>
        </p:nvSpPr>
        <p:spPr>
          <a:xfrm>
            <a:off x="705345" y="473191"/>
            <a:ext cx="170815" cy="259715"/>
          </a:xfrm>
          <a:custGeom>
            <a:avLst/>
            <a:gdLst/>
            <a:ahLst/>
            <a:cxnLst/>
            <a:rect l="l" t="t" r="r" b="b"/>
            <a:pathLst>
              <a:path w="170815" h="259715">
                <a:moveTo>
                  <a:pt x="128625" y="259092"/>
                </a:moveTo>
                <a:lnTo>
                  <a:pt x="90893" y="251837"/>
                </a:lnTo>
                <a:lnTo>
                  <a:pt x="51585" y="228985"/>
                </a:lnTo>
                <a:lnTo>
                  <a:pt x="21512" y="197010"/>
                </a:lnTo>
                <a:lnTo>
                  <a:pt x="10512" y="134562"/>
                </a:lnTo>
                <a:lnTo>
                  <a:pt x="4580" y="113211"/>
                </a:lnTo>
                <a:lnTo>
                  <a:pt x="0" y="90171"/>
                </a:lnTo>
                <a:lnTo>
                  <a:pt x="3078" y="57277"/>
                </a:lnTo>
                <a:lnTo>
                  <a:pt x="5310" y="48082"/>
                </a:lnTo>
                <a:lnTo>
                  <a:pt x="29925" y="13993"/>
                </a:lnTo>
                <a:lnTo>
                  <a:pt x="69577" y="0"/>
                </a:lnTo>
                <a:lnTo>
                  <a:pt x="79072" y="297"/>
                </a:lnTo>
                <a:lnTo>
                  <a:pt x="116125" y="10451"/>
                </a:lnTo>
                <a:lnTo>
                  <a:pt x="149761" y="37695"/>
                </a:lnTo>
                <a:lnTo>
                  <a:pt x="167671" y="77098"/>
                </a:lnTo>
                <a:lnTo>
                  <a:pt x="170355" y="126820"/>
                </a:lnTo>
                <a:lnTo>
                  <a:pt x="167070" y="186114"/>
                </a:lnTo>
                <a:lnTo>
                  <a:pt x="154324" y="236399"/>
                </a:lnTo>
                <a:lnTo>
                  <a:pt x="128625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2" name="object 222"/>
          <p:cNvPicPr/>
          <p:nvPr/>
        </p:nvPicPr>
        <p:blipFill>
          <a:blip r:embed="rId167" cstate="print"/>
          <a:stretch>
            <a:fillRect/>
          </a:stretch>
        </p:blipFill>
        <p:spPr>
          <a:xfrm>
            <a:off x="2346539" y="6473690"/>
            <a:ext cx="115485" cy="134647"/>
          </a:xfrm>
          <a:prstGeom prst="rect">
            <a:avLst/>
          </a:prstGeom>
        </p:spPr>
      </p:pic>
      <p:pic>
        <p:nvPicPr>
          <p:cNvPr id="223" name="object 223"/>
          <p:cNvPicPr/>
          <p:nvPr/>
        </p:nvPicPr>
        <p:blipFill>
          <a:blip r:embed="rId168" cstate="print"/>
          <a:stretch>
            <a:fillRect/>
          </a:stretch>
        </p:blipFill>
        <p:spPr>
          <a:xfrm>
            <a:off x="1940403" y="4071575"/>
            <a:ext cx="98867" cy="110513"/>
          </a:xfrm>
          <a:prstGeom prst="rect">
            <a:avLst/>
          </a:prstGeom>
        </p:spPr>
      </p:pic>
      <p:pic>
        <p:nvPicPr>
          <p:cNvPr id="224" name="object 224"/>
          <p:cNvPicPr/>
          <p:nvPr/>
        </p:nvPicPr>
        <p:blipFill>
          <a:blip r:embed="rId169" cstate="print"/>
          <a:stretch>
            <a:fillRect/>
          </a:stretch>
        </p:blipFill>
        <p:spPr>
          <a:xfrm>
            <a:off x="1744574" y="4743343"/>
            <a:ext cx="97177" cy="110860"/>
          </a:xfrm>
          <a:prstGeom prst="rect">
            <a:avLst/>
          </a:prstGeom>
        </p:spPr>
      </p:pic>
      <p:pic>
        <p:nvPicPr>
          <p:cNvPr id="225" name="object 225"/>
          <p:cNvPicPr/>
          <p:nvPr/>
        </p:nvPicPr>
        <p:blipFill>
          <a:blip r:embed="rId170" cstate="print"/>
          <a:stretch>
            <a:fillRect/>
          </a:stretch>
        </p:blipFill>
        <p:spPr>
          <a:xfrm>
            <a:off x="1789795" y="5404995"/>
            <a:ext cx="98708" cy="110463"/>
          </a:xfrm>
          <a:prstGeom prst="rect">
            <a:avLst/>
          </a:prstGeom>
        </p:spPr>
      </p:pic>
      <p:pic>
        <p:nvPicPr>
          <p:cNvPr id="226" name="object 226"/>
          <p:cNvPicPr/>
          <p:nvPr/>
        </p:nvPicPr>
        <p:blipFill>
          <a:blip r:embed="rId171" cstate="print"/>
          <a:stretch>
            <a:fillRect/>
          </a:stretch>
        </p:blipFill>
        <p:spPr>
          <a:xfrm>
            <a:off x="1951384" y="6110746"/>
            <a:ext cx="98708" cy="110465"/>
          </a:xfrm>
          <a:prstGeom prst="rect">
            <a:avLst/>
          </a:prstGeom>
        </p:spPr>
      </p:pic>
      <p:sp>
        <p:nvSpPr>
          <p:cNvPr id="227" name="object 227"/>
          <p:cNvSpPr/>
          <p:nvPr/>
        </p:nvSpPr>
        <p:spPr>
          <a:xfrm>
            <a:off x="1561627" y="7739126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19" h="259715">
                <a:moveTo>
                  <a:pt x="130146" y="259090"/>
                </a:moveTo>
                <a:lnTo>
                  <a:pt x="86773" y="248469"/>
                </a:lnTo>
                <a:lnTo>
                  <a:pt x="49651" y="223652"/>
                </a:lnTo>
                <a:lnTo>
                  <a:pt x="44805" y="224559"/>
                </a:lnTo>
                <a:lnTo>
                  <a:pt x="8345" y="204026"/>
                </a:lnTo>
                <a:lnTo>
                  <a:pt x="0" y="172195"/>
                </a:lnTo>
                <a:lnTo>
                  <a:pt x="93" y="155705"/>
                </a:lnTo>
                <a:lnTo>
                  <a:pt x="4693" y="142707"/>
                </a:lnTo>
                <a:lnTo>
                  <a:pt x="13009" y="130553"/>
                </a:lnTo>
                <a:lnTo>
                  <a:pt x="7231" y="112584"/>
                </a:lnTo>
                <a:lnTo>
                  <a:pt x="4304" y="94382"/>
                </a:lnTo>
                <a:lnTo>
                  <a:pt x="4228" y="75945"/>
                </a:lnTo>
                <a:lnTo>
                  <a:pt x="7002" y="57275"/>
                </a:lnTo>
                <a:lnTo>
                  <a:pt x="33848" y="13991"/>
                </a:lnTo>
                <a:lnTo>
                  <a:pt x="73501" y="0"/>
                </a:lnTo>
                <a:lnTo>
                  <a:pt x="87680" y="918"/>
                </a:lnTo>
                <a:lnTo>
                  <a:pt x="125836" y="14986"/>
                </a:lnTo>
                <a:lnTo>
                  <a:pt x="156220" y="45368"/>
                </a:lnTo>
                <a:lnTo>
                  <a:pt x="172636" y="128338"/>
                </a:lnTo>
                <a:lnTo>
                  <a:pt x="169266" y="187914"/>
                </a:lnTo>
                <a:lnTo>
                  <a:pt x="156098" y="238030"/>
                </a:lnTo>
                <a:lnTo>
                  <a:pt x="130146" y="25909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8" name="object 228"/>
          <p:cNvPicPr/>
          <p:nvPr/>
        </p:nvPicPr>
        <p:blipFill>
          <a:blip r:embed="rId172" cstate="print"/>
          <a:stretch>
            <a:fillRect/>
          </a:stretch>
        </p:blipFill>
        <p:spPr>
          <a:xfrm>
            <a:off x="1301316" y="4307889"/>
            <a:ext cx="115334" cy="133341"/>
          </a:xfrm>
          <a:prstGeom prst="rect">
            <a:avLst/>
          </a:prstGeom>
        </p:spPr>
      </p:pic>
      <p:pic>
        <p:nvPicPr>
          <p:cNvPr id="229" name="object 229"/>
          <p:cNvPicPr/>
          <p:nvPr/>
        </p:nvPicPr>
        <p:blipFill>
          <a:blip r:embed="rId173" cstate="print"/>
          <a:stretch>
            <a:fillRect/>
          </a:stretch>
        </p:blipFill>
        <p:spPr>
          <a:xfrm>
            <a:off x="323373" y="7233002"/>
            <a:ext cx="115334" cy="133342"/>
          </a:xfrm>
          <a:prstGeom prst="rect">
            <a:avLst/>
          </a:prstGeom>
        </p:spPr>
      </p:pic>
      <p:pic>
        <p:nvPicPr>
          <p:cNvPr id="230" name="object 230"/>
          <p:cNvPicPr/>
          <p:nvPr/>
        </p:nvPicPr>
        <p:blipFill>
          <a:blip r:embed="rId174" cstate="print"/>
          <a:stretch>
            <a:fillRect/>
          </a:stretch>
        </p:blipFill>
        <p:spPr>
          <a:xfrm>
            <a:off x="1113297" y="7449232"/>
            <a:ext cx="115334" cy="133341"/>
          </a:xfrm>
          <a:prstGeom prst="rect">
            <a:avLst/>
          </a:prstGeom>
        </p:spPr>
      </p:pic>
      <p:pic>
        <p:nvPicPr>
          <p:cNvPr id="231" name="object 231"/>
          <p:cNvPicPr/>
          <p:nvPr/>
        </p:nvPicPr>
        <p:blipFill>
          <a:blip r:embed="rId175" cstate="print"/>
          <a:stretch>
            <a:fillRect/>
          </a:stretch>
        </p:blipFill>
        <p:spPr>
          <a:xfrm>
            <a:off x="1268879" y="6705041"/>
            <a:ext cx="115334" cy="133942"/>
          </a:xfrm>
          <a:prstGeom prst="rect">
            <a:avLst/>
          </a:prstGeom>
        </p:spPr>
      </p:pic>
      <p:sp>
        <p:nvSpPr>
          <p:cNvPr id="232" name="object 232"/>
          <p:cNvSpPr/>
          <p:nvPr/>
        </p:nvSpPr>
        <p:spPr>
          <a:xfrm>
            <a:off x="1392023" y="10203163"/>
            <a:ext cx="115570" cy="84455"/>
          </a:xfrm>
          <a:custGeom>
            <a:avLst/>
            <a:gdLst/>
            <a:ahLst/>
            <a:cxnLst/>
            <a:rect l="l" t="t" r="r" b="b"/>
            <a:pathLst>
              <a:path w="115569" h="84454">
                <a:moveTo>
                  <a:pt x="113119" y="83836"/>
                </a:moveTo>
                <a:lnTo>
                  <a:pt x="1864" y="83836"/>
                </a:lnTo>
                <a:lnTo>
                  <a:pt x="1482" y="77266"/>
                </a:lnTo>
                <a:lnTo>
                  <a:pt x="0" y="60063"/>
                </a:lnTo>
                <a:lnTo>
                  <a:pt x="788" y="44344"/>
                </a:lnTo>
                <a:lnTo>
                  <a:pt x="12614" y="24400"/>
                </a:lnTo>
                <a:lnTo>
                  <a:pt x="34803" y="7273"/>
                </a:lnTo>
                <a:lnTo>
                  <a:pt x="66678" y="0"/>
                </a:lnTo>
                <a:lnTo>
                  <a:pt x="94807" y="6803"/>
                </a:lnTo>
                <a:lnTo>
                  <a:pt x="109252" y="24700"/>
                </a:lnTo>
                <a:lnTo>
                  <a:pt x="114574" y="49917"/>
                </a:lnTo>
                <a:lnTo>
                  <a:pt x="115334" y="78683"/>
                </a:lnTo>
                <a:lnTo>
                  <a:pt x="113119" y="8383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3" name="object 233"/>
          <p:cNvPicPr/>
          <p:nvPr/>
        </p:nvPicPr>
        <p:blipFill>
          <a:blip r:embed="rId176" cstate="print"/>
          <a:stretch>
            <a:fillRect/>
          </a:stretch>
        </p:blipFill>
        <p:spPr>
          <a:xfrm>
            <a:off x="1617286" y="8724391"/>
            <a:ext cx="115334" cy="133942"/>
          </a:xfrm>
          <a:prstGeom prst="rect">
            <a:avLst/>
          </a:prstGeom>
        </p:spPr>
      </p:pic>
      <p:sp>
        <p:nvSpPr>
          <p:cNvPr id="234" name="object 234"/>
          <p:cNvSpPr/>
          <p:nvPr/>
        </p:nvSpPr>
        <p:spPr>
          <a:xfrm>
            <a:off x="1515836" y="10267432"/>
            <a:ext cx="50800" cy="19685"/>
          </a:xfrm>
          <a:custGeom>
            <a:avLst/>
            <a:gdLst/>
            <a:ahLst/>
            <a:cxnLst/>
            <a:rect l="l" t="t" r="r" b="b"/>
            <a:pathLst>
              <a:path w="50800" h="19684">
                <a:moveTo>
                  <a:pt x="50695" y="19566"/>
                </a:moveTo>
                <a:lnTo>
                  <a:pt x="0" y="19566"/>
                </a:lnTo>
                <a:lnTo>
                  <a:pt x="875" y="16638"/>
                </a:lnTo>
                <a:lnTo>
                  <a:pt x="21556" y="0"/>
                </a:lnTo>
                <a:lnTo>
                  <a:pt x="36011" y="2524"/>
                </a:lnTo>
                <a:lnTo>
                  <a:pt x="46636" y="12087"/>
                </a:lnTo>
                <a:lnTo>
                  <a:pt x="50695" y="1956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5" name="object 235"/>
          <p:cNvPicPr/>
          <p:nvPr/>
        </p:nvPicPr>
        <p:blipFill>
          <a:blip r:embed="rId177" cstate="print"/>
          <a:stretch>
            <a:fillRect/>
          </a:stretch>
        </p:blipFill>
        <p:spPr>
          <a:xfrm>
            <a:off x="1274078" y="3583518"/>
            <a:ext cx="63796" cy="72377"/>
          </a:xfrm>
          <a:prstGeom prst="rect">
            <a:avLst/>
          </a:prstGeom>
        </p:spPr>
      </p:pic>
      <p:pic>
        <p:nvPicPr>
          <p:cNvPr id="236" name="object 236"/>
          <p:cNvPicPr/>
          <p:nvPr/>
        </p:nvPicPr>
        <p:blipFill>
          <a:blip r:embed="rId178" cstate="print"/>
          <a:stretch>
            <a:fillRect/>
          </a:stretch>
        </p:blipFill>
        <p:spPr>
          <a:xfrm>
            <a:off x="1442947" y="4118087"/>
            <a:ext cx="64231" cy="72724"/>
          </a:xfrm>
          <a:prstGeom prst="rect">
            <a:avLst/>
          </a:prstGeom>
        </p:spPr>
      </p:pic>
      <p:pic>
        <p:nvPicPr>
          <p:cNvPr id="237" name="object 237"/>
          <p:cNvPicPr/>
          <p:nvPr/>
        </p:nvPicPr>
        <p:blipFill>
          <a:blip r:embed="rId179" cstate="print"/>
          <a:stretch>
            <a:fillRect/>
          </a:stretch>
        </p:blipFill>
        <p:spPr>
          <a:xfrm>
            <a:off x="1797168" y="3969730"/>
            <a:ext cx="64172" cy="72724"/>
          </a:xfrm>
          <a:prstGeom prst="rect">
            <a:avLst/>
          </a:prstGeom>
        </p:spPr>
      </p:pic>
      <p:pic>
        <p:nvPicPr>
          <p:cNvPr id="238" name="object 238"/>
          <p:cNvPicPr/>
          <p:nvPr/>
        </p:nvPicPr>
        <p:blipFill>
          <a:blip r:embed="rId180" cstate="print"/>
          <a:stretch>
            <a:fillRect/>
          </a:stretch>
        </p:blipFill>
        <p:spPr>
          <a:xfrm>
            <a:off x="493766" y="5718790"/>
            <a:ext cx="63702" cy="72377"/>
          </a:xfrm>
          <a:prstGeom prst="rect">
            <a:avLst/>
          </a:prstGeom>
        </p:spPr>
      </p:pic>
      <p:pic>
        <p:nvPicPr>
          <p:cNvPr id="239" name="object 239"/>
          <p:cNvPicPr/>
          <p:nvPr/>
        </p:nvPicPr>
        <p:blipFill>
          <a:blip r:embed="rId181" cstate="print"/>
          <a:stretch>
            <a:fillRect/>
          </a:stretch>
        </p:blipFill>
        <p:spPr>
          <a:xfrm>
            <a:off x="1341835" y="6163865"/>
            <a:ext cx="63919" cy="72723"/>
          </a:xfrm>
          <a:prstGeom prst="rect">
            <a:avLst/>
          </a:prstGeom>
        </p:spPr>
      </p:pic>
      <p:pic>
        <p:nvPicPr>
          <p:cNvPr id="240" name="object 240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301541" y="5329576"/>
            <a:ext cx="63796" cy="72715"/>
          </a:xfrm>
          <a:prstGeom prst="rect">
            <a:avLst/>
          </a:prstGeom>
        </p:spPr>
      </p:pic>
      <p:pic>
        <p:nvPicPr>
          <p:cNvPr id="241" name="object 241"/>
          <p:cNvPicPr/>
          <p:nvPr/>
        </p:nvPicPr>
        <p:blipFill>
          <a:blip r:embed="rId182" cstate="print"/>
          <a:stretch>
            <a:fillRect/>
          </a:stretch>
        </p:blipFill>
        <p:spPr>
          <a:xfrm>
            <a:off x="1412120" y="6436461"/>
            <a:ext cx="100334" cy="160511"/>
          </a:xfrm>
          <a:prstGeom prst="rect">
            <a:avLst/>
          </a:prstGeom>
        </p:spPr>
      </p:pic>
      <p:pic>
        <p:nvPicPr>
          <p:cNvPr id="242" name="object 242"/>
          <p:cNvPicPr/>
          <p:nvPr/>
        </p:nvPicPr>
        <p:blipFill>
          <a:blip r:embed="rId183" cstate="print"/>
          <a:stretch>
            <a:fillRect/>
          </a:stretch>
        </p:blipFill>
        <p:spPr>
          <a:xfrm>
            <a:off x="486557" y="9379087"/>
            <a:ext cx="63712" cy="72716"/>
          </a:xfrm>
          <a:prstGeom prst="rect">
            <a:avLst/>
          </a:prstGeom>
        </p:spPr>
      </p:pic>
      <p:pic>
        <p:nvPicPr>
          <p:cNvPr id="243" name="object 243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316559" y="8920199"/>
            <a:ext cx="63702" cy="72376"/>
          </a:xfrm>
          <a:prstGeom prst="rect">
            <a:avLst/>
          </a:prstGeom>
        </p:spPr>
      </p:pic>
      <p:pic>
        <p:nvPicPr>
          <p:cNvPr id="244" name="object 244"/>
          <p:cNvPicPr/>
          <p:nvPr/>
        </p:nvPicPr>
        <p:blipFill>
          <a:blip r:embed="rId184" cstate="print"/>
          <a:stretch>
            <a:fillRect/>
          </a:stretch>
        </p:blipFill>
        <p:spPr>
          <a:xfrm>
            <a:off x="1826602" y="9075164"/>
            <a:ext cx="63825" cy="72723"/>
          </a:xfrm>
          <a:prstGeom prst="rect">
            <a:avLst/>
          </a:prstGeom>
        </p:spPr>
      </p:pic>
      <p:pic>
        <p:nvPicPr>
          <p:cNvPr id="245" name="object 245"/>
          <p:cNvPicPr/>
          <p:nvPr/>
        </p:nvPicPr>
        <p:blipFill>
          <a:blip r:embed="rId185" cstate="print"/>
          <a:stretch>
            <a:fillRect/>
          </a:stretch>
        </p:blipFill>
        <p:spPr>
          <a:xfrm>
            <a:off x="1862644" y="8069693"/>
            <a:ext cx="63919" cy="72724"/>
          </a:xfrm>
          <a:prstGeom prst="rect">
            <a:avLst/>
          </a:prstGeom>
        </p:spPr>
      </p:pic>
      <p:pic>
        <p:nvPicPr>
          <p:cNvPr id="246" name="object 246"/>
          <p:cNvPicPr/>
          <p:nvPr/>
        </p:nvPicPr>
        <p:blipFill>
          <a:blip r:embed="rId186" cstate="print"/>
          <a:stretch>
            <a:fillRect/>
          </a:stretch>
        </p:blipFill>
        <p:spPr>
          <a:xfrm>
            <a:off x="110368" y="7876888"/>
            <a:ext cx="63852" cy="72123"/>
          </a:xfrm>
          <a:prstGeom prst="rect">
            <a:avLst/>
          </a:prstGeom>
        </p:spPr>
      </p:pic>
      <p:pic>
        <p:nvPicPr>
          <p:cNvPr id="247" name="object 247"/>
          <p:cNvPicPr/>
          <p:nvPr/>
        </p:nvPicPr>
        <p:blipFill>
          <a:blip r:embed="rId187" cstate="print"/>
          <a:stretch>
            <a:fillRect/>
          </a:stretch>
        </p:blipFill>
        <p:spPr>
          <a:xfrm>
            <a:off x="205859" y="3409586"/>
            <a:ext cx="99774" cy="111150"/>
          </a:xfrm>
          <a:prstGeom prst="rect">
            <a:avLst/>
          </a:prstGeom>
        </p:spPr>
      </p:pic>
      <p:pic>
        <p:nvPicPr>
          <p:cNvPr id="248" name="object 248"/>
          <p:cNvPicPr/>
          <p:nvPr/>
        </p:nvPicPr>
        <p:blipFill>
          <a:blip r:embed="rId188" cstate="print"/>
          <a:stretch>
            <a:fillRect/>
          </a:stretch>
        </p:blipFill>
        <p:spPr>
          <a:xfrm>
            <a:off x="128469" y="6532995"/>
            <a:ext cx="99082" cy="111115"/>
          </a:xfrm>
          <a:prstGeom prst="rect">
            <a:avLst/>
          </a:prstGeom>
        </p:spPr>
      </p:pic>
      <p:pic>
        <p:nvPicPr>
          <p:cNvPr id="249" name="object 249"/>
          <p:cNvPicPr/>
          <p:nvPr/>
        </p:nvPicPr>
        <p:blipFill>
          <a:blip r:embed="rId189" cstate="print"/>
          <a:stretch>
            <a:fillRect/>
          </a:stretch>
        </p:blipFill>
        <p:spPr>
          <a:xfrm>
            <a:off x="1430574" y="8207577"/>
            <a:ext cx="99046" cy="110465"/>
          </a:xfrm>
          <a:prstGeom prst="rect">
            <a:avLst/>
          </a:prstGeom>
        </p:spPr>
      </p:pic>
      <p:pic>
        <p:nvPicPr>
          <p:cNvPr id="250" name="object 250"/>
          <p:cNvPicPr/>
          <p:nvPr/>
        </p:nvPicPr>
        <p:blipFill>
          <a:blip r:embed="rId95" cstate="print"/>
          <a:stretch>
            <a:fillRect/>
          </a:stretch>
        </p:blipFill>
        <p:spPr>
          <a:xfrm>
            <a:off x="1300823" y="7852422"/>
            <a:ext cx="98793" cy="110642"/>
          </a:xfrm>
          <a:prstGeom prst="rect">
            <a:avLst/>
          </a:prstGeom>
        </p:spPr>
      </p:pic>
      <p:pic>
        <p:nvPicPr>
          <p:cNvPr id="251" name="object 251"/>
          <p:cNvPicPr/>
          <p:nvPr/>
        </p:nvPicPr>
        <p:blipFill>
          <a:blip r:embed="rId190" cstate="print"/>
          <a:stretch>
            <a:fillRect/>
          </a:stretch>
        </p:blipFill>
        <p:spPr>
          <a:xfrm>
            <a:off x="1543939" y="4939320"/>
            <a:ext cx="98866" cy="110132"/>
          </a:xfrm>
          <a:prstGeom prst="rect">
            <a:avLst/>
          </a:prstGeom>
        </p:spPr>
      </p:pic>
      <p:pic>
        <p:nvPicPr>
          <p:cNvPr id="252" name="object 252"/>
          <p:cNvPicPr/>
          <p:nvPr/>
        </p:nvPicPr>
        <p:blipFill>
          <a:blip r:embed="rId191" cstate="print"/>
          <a:stretch>
            <a:fillRect/>
          </a:stretch>
        </p:blipFill>
        <p:spPr>
          <a:xfrm>
            <a:off x="1780016" y="4273653"/>
            <a:ext cx="100134" cy="110894"/>
          </a:xfrm>
          <a:prstGeom prst="rect">
            <a:avLst/>
          </a:prstGeom>
        </p:spPr>
      </p:pic>
      <p:pic>
        <p:nvPicPr>
          <p:cNvPr id="253" name="object 253"/>
          <p:cNvPicPr/>
          <p:nvPr/>
        </p:nvPicPr>
        <p:blipFill>
          <a:blip r:embed="rId192" cstate="print"/>
          <a:stretch>
            <a:fillRect/>
          </a:stretch>
        </p:blipFill>
        <p:spPr>
          <a:xfrm>
            <a:off x="2273793" y="10014215"/>
            <a:ext cx="98866" cy="110637"/>
          </a:xfrm>
          <a:prstGeom prst="rect">
            <a:avLst/>
          </a:prstGeom>
        </p:spPr>
      </p:pic>
      <p:sp>
        <p:nvSpPr>
          <p:cNvPr id="254" name="object 254"/>
          <p:cNvSpPr/>
          <p:nvPr/>
        </p:nvSpPr>
        <p:spPr>
          <a:xfrm>
            <a:off x="556821" y="4865831"/>
            <a:ext cx="363220" cy="429895"/>
          </a:xfrm>
          <a:custGeom>
            <a:avLst/>
            <a:gdLst/>
            <a:ahLst/>
            <a:cxnLst/>
            <a:rect l="l" t="t" r="r" b="b"/>
            <a:pathLst>
              <a:path w="363219" h="429895">
                <a:moveTo>
                  <a:pt x="131562" y="429557"/>
                </a:moveTo>
                <a:lnTo>
                  <a:pt x="88937" y="423911"/>
                </a:lnTo>
                <a:lnTo>
                  <a:pt x="54096" y="403273"/>
                </a:lnTo>
                <a:lnTo>
                  <a:pt x="29058" y="364039"/>
                </a:lnTo>
                <a:lnTo>
                  <a:pt x="9038" y="307654"/>
                </a:lnTo>
                <a:lnTo>
                  <a:pt x="0" y="258927"/>
                </a:lnTo>
                <a:lnTo>
                  <a:pt x="5490" y="212002"/>
                </a:lnTo>
                <a:lnTo>
                  <a:pt x="29058" y="161022"/>
                </a:lnTo>
                <a:lnTo>
                  <a:pt x="75538" y="79260"/>
                </a:lnTo>
                <a:lnTo>
                  <a:pt x="100777" y="49613"/>
                </a:lnTo>
                <a:lnTo>
                  <a:pt x="143192" y="18671"/>
                </a:lnTo>
                <a:lnTo>
                  <a:pt x="179430" y="2858"/>
                </a:lnTo>
                <a:lnTo>
                  <a:pt x="203101" y="0"/>
                </a:lnTo>
                <a:lnTo>
                  <a:pt x="226841" y="2215"/>
                </a:lnTo>
                <a:lnTo>
                  <a:pt x="270271" y="21243"/>
                </a:lnTo>
                <a:lnTo>
                  <a:pt x="297770" y="49787"/>
                </a:lnTo>
                <a:lnTo>
                  <a:pt x="305382" y="63719"/>
                </a:lnTo>
                <a:lnTo>
                  <a:pt x="321832" y="81907"/>
                </a:lnTo>
                <a:lnTo>
                  <a:pt x="347095" y="123829"/>
                </a:lnTo>
                <a:lnTo>
                  <a:pt x="360873" y="170795"/>
                </a:lnTo>
                <a:lnTo>
                  <a:pt x="363135" y="195213"/>
                </a:lnTo>
                <a:lnTo>
                  <a:pt x="362262" y="219720"/>
                </a:lnTo>
                <a:lnTo>
                  <a:pt x="347431" y="297599"/>
                </a:lnTo>
                <a:lnTo>
                  <a:pt x="332437" y="338543"/>
                </a:lnTo>
                <a:lnTo>
                  <a:pt x="277797" y="392351"/>
                </a:lnTo>
                <a:lnTo>
                  <a:pt x="232096" y="410288"/>
                </a:lnTo>
                <a:lnTo>
                  <a:pt x="179955" y="423815"/>
                </a:lnTo>
                <a:lnTo>
                  <a:pt x="131562" y="42955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0" y="6190389"/>
            <a:ext cx="46990" cy="287020"/>
          </a:xfrm>
          <a:custGeom>
            <a:avLst/>
            <a:gdLst/>
            <a:ahLst/>
            <a:cxnLst/>
            <a:rect l="l" t="t" r="r" b="b"/>
            <a:pathLst>
              <a:path w="46990" h="287020">
                <a:moveTo>
                  <a:pt x="0" y="286624"/>
                </a:moveTo>
                <a:lnTo>
                  <a:pt x="0" y="0"/>
                </a:lnTo>
                <a:lnTo>
                  <a:pt x="5654" y="6777"/>
                </a:lnTo>
                <a:lnTo>
                  <a:pt x="30621" y="48773"/>
                </a:lnTo>
                <a:lnTo>
                  <a:pt x="44229" y="95694"/>
                </a:lnTo>
                <a:lnTo>
                  <a:pt x="46465" y="120068"/>
                </a:lnTo>
                <a:lnTo>
                  <a:pt x="46424" y="132337"/>
                </a:lnTo>
                <a:lnTo>
                  <a:pt x="30951" y="222490"/>
                </a:lnTo>
                <a:lnTo>
                  <a:pt x="16222" y="263698"/>
                </a:lnTo>
                <a:lnTo>
                  <a:pt x="0" y="28662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1173207" y="3654354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5"/>
                </a:moveTo>
                <a:lnTo>
                  <a:pt x="91062" y="252260"/>
                </a:lnTo>
                <a:lnTo>
                  <a:pt x="51895" y="229408"/>
                </a:lnTo>
                <a:lnTo>
                  <a:pt x="21850" y="197433"/>
                </a:lnTo>
                <a:lnTo>
                  <a:pt x="10343" y="134901"/>
                </a:lnTo>
                <a:lnTo>
                  <a:pt x="4439" y="113409"/>
                </a:lnTo>
                <a:lnTo>
                  <a:pt x="0" y="90341"/>
                </a:lnTo>
                <a:lnTo>
                  <a:pt x="3163" y="57700"/>
                </a:lnTo>
                <a:lnTo>
                  <a:pt x="5400" y="48490"/>
                </a:lnTo>
                <a:lnTo>
                  <a:pt x="29978" y="14278"/>
                </a:lnTo>
                <a:lnTo>
                  <a:pt x="69612" y="0"/>
                </a:lnTo>
                <a:lnTo>
                  <a:pt x="83822" y="789"/>
                </a:lnTo>
                <a:lnTo>
                  <a:pt x="122454" y="14281"/>
                </a:lnTo>
                <a:lnTo>
                  <a:pt x="153748" y="44149"/>
                </a:lnTo>
                <a:lnTo>
                  <a:pt x="171200" y="128003"/>
                </a:lnTo>
                <a:lnTo>
                  <a:pt x="167830" y="187213"/>
                </a:lnTo>
                <a:lnTo>
                  <a:pt x="154662" y="237075"/>
                </a:lnTo>
                <a:lnTo>
                  <a:pt x="128709" y="2595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2297807" y="7208759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5">
                <a:moveTo>
                  <a:pt x="131628" y="259092"/>
                </a:moveTo>
                <a:lnTo>
                  <a:pt x="92160" y="251838"/>
                </a:lnTo>
                <a:lnTo>
                  <a:pt x="51960" y="228985"/>
                </a:lnTo>
                <a:lnTo>
                  <a:pt x="21559" y="197011"/>
                </a:lnTo>
                <a:lnTo>
                  <a:pt x="10512" y="134563"/>
                </a:lnTo>
                <a:lnTo>
                  <a:pt x="4580" y="113212"/>
                </a:lnTo>
                <a:lnTo>
                  <a:pt x="0" y="90172"/>
                </a:lnTo>
                <a:lnTo>
                  <a:pt x="3078" y="57278"/>
                </a:lnTo>
                <a:lnTo>
                  <a:pt x="5310" y="48081"/>
                </a:lnTo>
                <a:lnTo>
                  <a:pt x="29924" y="13992"/>
                </a:lnTo>
                <a:lnTo>
                  <a:pt x="69577" y="0"/>
                </a:lnTo>
                <a:lnTo>
                  <a:pt x="83756" y="921"/>
                </a:lnTo>
                <a:lnTo>
                  <a:pt x="121310" y="13511"/>
                </a:lnTo>
                <a:lnTo>
                  <a:pt x="155213" y="45234"/>
                </a:lnTo>
                <a:lnTo>
                  <a:pt x="171024" y="113068"/>
                </a:lnTo>
                <a:lnTo>
                  <a:pt x="171040" y="148883"/>
                </a:lnTo>
                <a:lnTo>
                  <a:pt x="167720" y="184544"/>
                </a:lnTo>
                <a:lnTo>
                  <a:pt x="161063" y="220051"/>
                </a:lnTo>
                <a:lnTo>
                  <a:pt x="155450" y="234598"/>
                </a:lnTo>
                <a:lnTo>
                  <a:pt x="148598" y="246779"/>
                </a:lnTo>
                <a:lnTo>
                  <a:pt x="140620" y="255357"/>
                </a:lnTo>
                <a:lnTo>
                  <a:pt x="131628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77" name="object 277"/>
          <p:cNvGrpSpPr/>
          <p:nvPr/>
        </p:nvGrpSpPr>
        <p:grpSpPr>
          <a:xfrm>
            <a:off x="0" y="1989360"/>
            <a:ext cx="3067685" cy="4110990"/>
            <a:chOff x="0" y="1989360"/>
            <a:chExt cx="3067685" cy="4110990"/>
          </a:xfrm>
        </p:grpSpPr>
        <p:sp>
          <p:nvSpPr>
            <p:cNvPr id="278" name="object 278"/>
            <p:cNvSpPr/>
            <p:nvPr/>
          </p:nvSpPr>
          <p:spPr>
            <a:xfrm>
              <a:off x="0" y="1989360"/>
              <a:ext cx="3067685" cy="3792220"/>
            </a:xfrm>
            <a:custGeom>
              <a:avLst/>
              <a:gdLst/>
              <a:ahLst/>
              <a:cxnLst/>
              <a:rect l="l" t="t" r="r" b="b"/>
              <a:pathLst>
                <a:path w="3067685" h="3792220">
                  <a:moveTo>
                    <a:pt x="694815" y="3792209"/>
                  </a:moveTo>
                  <a:lnTo>
                    <a:pt x="0" y="2851455"/>
                  </a:lnTo>
                  <a:lnTo>
                    <a:pt x="0" y="1152110"/>
                  </a:lnTo>
                  <a:lnTo>
                    <a:pt x="1560287" y="0"/>
                  </a:lnTo>
                  <a:lnTo>
                    <a:pt x="3067283" y="2040435"/>
                  </a:lnTo>
                  <a:lnTo>
                    <a:pt x="694815" y="3792209"/>
                  </a:lnTo>
                  <a:close/>
                </a:path>
              </a:pathLst>
            </a:custGeom>
            <a:solidFill>
              <a:srgbClr val="D5F1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9" name="object 279"/>
            <p:cNvSpPr/>
            <p:nvPr/>
          </p:nvSpPr>
          <p:spPr>
            <a:xfrm>
              <a:off x="0" y="5054057"/>
              <a:ext cx="982344" cy="1046480"/>
            </a:xfrm>
            <a:custGeom>
              <a:avLst/>
              <a:gdLst/>
              <a:ahLst/>
              <a:cxnLst/>
              <a:rect l="l" t="t" r="r" b="b"/>
              <a:pathLst>
                <a:path w="982344" h="1046479">
                  <a:moveTo>
                    <a:pt x="0" y="1046013"/>
                  </a:moveTo>
                  <a:lnTo>
                    <a:pt x="0" y="523041"/>
                  </a:lnTo>
                  <a:lnTo>
                    <a:pt x="3019" y="517749"/>
                  </a:lnTo>
                  <a:lnTo>
                    <a:pt x="69082" y="364081"/>
                  </a:lnTo>
                  <a:lnTo>
                    <a:pt x="150557" y="237811"/>
                  </a:lnTo>
                  <a:lnTo>
                    <a:pt x="219751" y="152272"/>
                  </a:lnTo>
                  <a:lnTo>
                    <a:pt x="248970" y="120796"/>
                  </a:lnTo>
                  <a:lnTo>
                    <a:pt x="336461" y="238993"/>
                  </a:lnTo>
                  <a:lnTo>
                    <a:pt x="325856" y="247425"/>
                  </a:lnTo>
                  <a:lnTo>
                    <a:pt x="306823" y="268576"/>
                  </a:lnTo>
                  <a:lnTo>
                    <a:pt x="298528" y="296224"/>
                  </a:lnTo>
                  <a:lnTo>
                    <a:pt x="320143" y="324149"/>
                  </a:lnTo>
                  <a:lnTo>
                    <a:pt x="337041" y="325117"/>
                  </a:lnTo>
                  <a:lnTo>
                    <a:pt x="362250" y="314491"/>
                  </a:lnTo>
                  <a:lnTo>
                    <a:pt x="431990" y="266399"/>
                  </a:lnTo>
                  <a:lnTo>
                    <a:pt x="473714" y="232900"/>
                  </a:lnTo>
                  <a:lnTo>
                    <a:pt x="518134" y="195746"/>
                  </a:lnTo>
                  <a:lnTo>
                    <a:pt x="563849" y="156921"/>
                  </a:lnTo>
                  <a:lnTo>
                    <a:pt x="609453" y="118409"/>
                  </a:lnTo>
                  <a:lnTo>
                    <a:pt x="653543" y="82195"/>
                  </a:lnTo>
                  <a:lnTo>
                    <a:pt x="694716" y="50262"/>
                  </a:lnTo>
                  <a:lnTo>
                    <a:pt x="731568" y="24596"/>
                  </a:lnTo>
                  <a:lnTo>
                    <a:pt x="786693" y="0"/>
                  </a:lnTo>
                  <a:lnTo>
                    <a:pt x="802160" y="5038"/>
                  </a:lnTo>
                  <a:lnTo>
                    <a:pt x="802456" y="23595"/>
                  </a:lnTo>
                  <a:lnTo>
                    <a:pt x="784132" y="52303"/>
                  </a:lnTo>
                  <a:lnTo>
                    <a:pt x="752424" y="88198"/>
                  </a:lnTo>
                  <a:lnTo>
                    <a:pt x="712565" y="128319"/>
                  </a:lnTo>
                  <a:lnTo>
                    <a:pt x="669788" y="169701"/>
                  </a:lnTo>
                  <a:lnTo>
                    <a:pt x="629327" y="209383"/>
                  </a:lnTo>
                  <a:lnTo>
                    <a:pt x="596416" y="244402"/>
                  </a:lnTo>
                  <a:lnTo>
                    <a:pt x="576289" y="271794"/>
                  </a:lnTo>
                  <a:lnTo>
                    <a:pt x="574180" y="288598"/>
                  </a:lnTo>
                  <a:lnTo>
                    <a:pt x="588711" y="290360"/>
                  </a:lnTo>
                  <a:lnTo>
                    <a:pt x="647768" y="253335"/>
                  </a:lnTo>
                  <a:lnTo>
                    <a:pt x="687608" y="221173"/>
                  </a:lnTo>
                  <a:lnTo>
                    <a:pt x="731196" y="184327"/>
                  </a:lnTo>
                  <a:lnTo>
                    <a:pt x="776190" y="146109"/>
                  </a:lnTo>
                  <a:lnTo>
                    <a:pt x="820245" y="109832"/>
                  </a:lnTo>
                  <a:lnTo>
                    <a:pt x="861019" y="78807"/>
                  </a:lnTo>
                  <a:lnTo>
                    <a:pt x="896168" y="56348"/>
                  </a:lnTo>
                  <a:lnTo>
                    <a:pt x="923348" y="45765"/>
                  </a:lnTo>
                  <a:lnTo>
                    <a:pt x="940216" y="50370"/>
                  </a:lnTo>
                  <a:lnTo>
                    <a:pt x="941233" y="67941"/>
                  </a:lnTo>
                  <a:lnTo>
                    <a:pt x="926014" y="94202"/>
                  </a:lnTo>
                  <a:lnTo>
                    <a:pt x="898077" y="127111"/>
                  </a:lnTo>
                  <a:lnTo>
                    <a:pt x="860938" y="164625"/>
                  </a:lnTo>
                  <a:lnTo>
                    <a:pt x="818113" y="204702"/>
                  </a:lnTo>
                  <a:lnTo>
                    <a:pt x="773119" y="245300"/>
                  </a:lnTo>
                  <a:lnTo>
                    <a:pt x="729471" y="284377"/>
                  </a:lnTo>
                  <a:lnTo>
                    <a:pt x="690688" y="319889"/>
                  </a:lnTo>
                  <a:lnTo>
                    <a:pt x="660284" y="349796"/>
                  </a:lnTo>
                  <a:lnTo>
                    <a:pt x="641777" y="372054"/>
                  </a:lnTo>
                  <a:lnTo>
                    <a:pt x="638683" y="384621"/>
                  </a:lnTo>
                  <a:lnTo>
                    <a:pt x="655759" y="386456"/>
                  </a:lnTo>
                  <a:lnTo>
                    <a:pt x="725414" y="346077"/>
                  </a:lnTo>
                  <a:lnTo>
                    <a:pt x="770622" y="312516"/>
                  </a:lnTo>
                  <a:lnTo>
                    <a:pt x="817836" y="275811"/>
                  </a:lnTo>
                  <a:lnTo>
                    <a:pt x="863369" y="240286"/>
                  </a:lnTo>
                  <a:lnTo>
                    <a:pt x="903538" y="210270"/>
                  </a:lnTo>
                  <a:lnTo>
                    <a:pt x="938111" y="190180"/>
                  </a:lnTo>
                  <a:lnTo>
                    <a:pt x="964646" y="182999"/>
                  </a:lnTo>
                  <a:lnTo>
                    <a:pt x="980312" y="187942"/>
                  </a:lnTo>
                  <a:lnTo>
                    <a:pt x="982279" y="204221"/>
                  </a:lnTo>
                  <a:lnTo>
                    <a:pt x="967717" y="231051"/>
                  </a:lnTo>
                  <a:lnTo>
                    <a:pt x="933796" y="267645"/>
                  </a:lnTo>
                  <a:lnTo>
                    <a:pt x="877687" y="313217"/>
                  </a:lnTo>
                  <a:lnTo>
                    <a:pt x="822068" y="355195"/>
                  </a:lnTo>
                  <a:lnTo>
                    <a:pt x="773711" y="394184"/>
                  </a:lnTo>
                  <a:lnTo>
                    <a:pt x="733265" y="429230"/>
                  </a:lnTo>
                  <a:lnTo>
                    <a:pt x="701378" y="459381"/>
                  </a:lnTo>
                  <a:lnTo>
                    <a:pt x="665879" y="501188"/>
                  </a:lnTo>
                  <a:lnTo>
                    <a:pt x="663564" y="510939"/>
                  </a:lnTo>
                  <a:lnTo>
                    <a:pt x="672406" y="511985"/>
                  </a:lnTo>
                  <a:lnTo>
                    <a:pt x="693051" y="503374"/>
                  </a:lnTo>
                  <a:lnTo>
                    <a:pt x="734272" y="480410"/>
                  </a:lnTo>
                  <a:lnTo>
                    <a:pt x="773687" y="455807"/>
                  </a:lnTo>
                  <a:lnTo>
                    <a:pt x="809912" y="431932"/>
                  </a:lnTo>
                  <a:lnTo>
                    <a:pt x="841561" y="411150"/>
                  </a:lnTo>
                  <a:lnTo>
                    <a:pt x="867250" y="395825"/>
                  </a:lnTo>
                  <a:lnTo>
                    <a:pt x="885595" y="388323"/>
                  </a:lnTo>
                  <a:lnTo>
                    <a:pt x="895209" y="391010"/>
                  </a:lnTo>
                  <a:lnTo>
                    <a:pt x="882710" y="436412"/>
                  </a:lnTo>
                  <a:lnTo>
                    <a:pt x="844327" y="492403"/>
                  </a:lnTo>
                  <a:lnTo>
                    <a:pt x="785652" y="544532"/>
                  </a:lnTo>
                  <a:lnTo>
                    <a:pt x="749291" y="569385"/>
                  </a:lnTo>
                  <a:lnTo>
                    <a:pt x="708560" y="593558"/>
                  </a:lnTo>
                  <a:lnTo>
                    <a:pt x="663693" y="617146"/>
                  </a:lnTo>
                  <a:lnTo>
                    <a:pt x="614924" y="640243"/>
                  </a:lnTo>
                  <a:lnTo>
                    <a:pt x="562488" y="662946"/>
                  </a:lnTo>
                  <a:lnTo>
                    <a:pt x="506618" y="685349"/>
                  </a:lnTo>
                  <a:lnTo>
                    <a:pt x="447548" y="707547"/>
                  </a:lnTo>
                  <a:lnTo>
                    <a:pt x="385514" y="729636"/>
                  </a:lnTo>
                  <a:lnTo>
                    <a:pt x="320749" y="751710"/>
                  </a:lnTo>
                  <a:lnTo>
                    <a:pt x="141949" y="871851"/>
                  </a:lnTo>
                  <a:lnTo>
                    <a:pt x="0" y="1046013"/>
                  </a:lnTo>
                  <a:close/>
                </a:path>
              </a:pathLst>
            </a:custGeom>
            <a:solidFill>
              <a:srgbClr val="B6755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0" name="object 280"/>
            <p:cNvPicPr/>
            <p:nvPr/>
          </p:nvPicPr>
          <p:blipFill>
            <a:blip r:embed="rId193" cstate="print"/>
            <a:stretch>
              <a:fillRect/>
            </a:stretch>
          </p:blipFill>
          <p:spPr>
            <a:xfrm>
              <a:off x="69073" y="2799748"/>
              <a:ext cx="2115311" cy="2333131"/>
            </a:xfrm>
            <a:prstGeom prst="rect">
              <a:avLst/>
            </a:prstGeom>
          </p:spPr>
        </p:pic>
      </p:grpSp>
      <p:pic>
        <p:nvPicPr>
          <p:cNvPr id="281" name="object 281"/>
          <p:cNvPicPr/>
          <p:nvPr/>
        </p:nvPicPr>
        <p:blipFill>
          <a:blip r:embed="rId194" cstate="print"/>
          <a:stretch>
            <a:fillRect/>
          </a:stretch>
        </p:blipFill>
        <p:spPr>
          <a:xfrm>
            <a:off x="14538453" y="0"/>
            <a:ext cx="3749545" cy="3927907"/>
          </a:xfrm>
          <a:prstGeom prst="rect">
            <a:avLst/>
          </a:prstGeom>
        </p:spPr>
      </p:pic>
      <p:grpSp>
        <p:nvGrpSpPr>
          <p:cNvPr id="282" name="object 282"/>
          <p:cNvGrpSpPr/>
          <p:nvPr/>
        </p:nvGrpSpPr>
        <p:grpSpPr>
          <a:xfrm>
            <a:off x="862014" y="5943267"/>
            <a:ext cx="3441700" cy="4077335"/>
            <a:chOff x="210153" y="6206697"/>
            <a:chExt cx="3441700" cy="4077335"/>
          </a:xfrm>
        </p:grpSpPr>
        <p:sp>
          <p:nvSpPr>
            <p:cNvPr id="283" name="object 283"/>
            <p:cNvSpPr/>
            <p:nvPr/>
          </p:nvSpPr>
          <p:spPr>
            <a:xfrm>
              <a:off x="1207855" y="7612747"/>
              <a:ext cx="1598930" cy="2670810"/>
            </a:xfrm>
            <a:custGeom>
              <a:avLst/>
              <a:gdLst/>
              <a:ahLst/>
              <a:cxnLst/>
              <a:rect l="l" t="t" r="r" b="b"/>
              <a:pathLst>
                <a:path w="1598930" h="2670809">
                  <a:moveTo>
                    <a:pt x="600187" y="1971441"/>
                  </a:moveTo>
                  <a:lnTo>
                    <a:pt x="503096" y="1941977"/>
                  </a:lnTo>
                  <a:lnTo>
                    <a:pt x="464830" y="1874438"/>
                  </a:lnTo>
                  <a:lnTo>
                    <a:pt x="374528" y="1718540"/>
                  </a:lnTo>
                  <a:lnTo>
                    <a:pt x="268931" y="1544365"/>
                  </a:lnTo>
                  <a:lnTo>
                    <a:pt x="184784" y="1421996"/>
                  </a:lnTo>
                  <a:lnTo>
                    <a:pt x="122258" y="1334221"/>
                  </a:lnTo>
                  <a:lnTo>
                    <a:pt x="62478" y="1234088"/>
                  </a:lnTo>
                  <a:lnTo>
                    <a:pt x="17654" y="1151835"/>
                  </a:lnTo>
                  <a:lnTo>
                    <a:pt x="0" y="1117697"/>
                  </a:lnTo>
                  <a:lnTo>
                    <a:pt x="100009" y="1035244"/>
                  </a:lnTo>
                  <a:lnTo>
                    <a:pt x="362094" y="1459676"/>
                  </a:lnTo>
                  <a:lnTo>
                    <a:pt x="574399" y="1844824"/>
                  </a:lnTo>
                  <a:lnTo>
                    <a:pt x="585144" y="1876181"/>
                  </a:lnTo>
                  <a:lnTo>
                    <a:pt x="600187" y="1971441"/>
                  </a:lnTo>
                  <a:close/>
                </a:path>
                <a:path w="1598930" h="2670809">
                  <a:moveTo>
                    <a:pt x="1176159" y="1035019"/>
                  </a:moveTo>
                  <a:lnTo>
                    <a:pt x="1122850" y="954684"/>
                  </a:lnTo>
                  <a:lnTo>
                    <a:pt x="1005519" y="496968"/>
                  </a:lnTo>
                  <a:lnTo>
                    <a:pt x="911540" y="6996"/>
                  </a:lnTo>
                  <a:lnTo>
                    <a:pt x="1040962" y="0"/>
                  </a:lnTo>
                  <a:lnTo>
                    <a:pt x="1051040" y="37095"/>
                  </a:lnTo>
                  <a:lnTo>
                    <a:pt x="1073639" y="128021"/>
                  </a:lnTo>
                  <a:lnTo>
                    <a:pt x="1097308" y="242236"/>
                  </a:lnTo>
                  <a:lnTo>
                    <a:pt x="1110597" y="349200"/>
                  </a:lnTo>
                  <a:lnTo>
                    <a:pt x="1131368" y="496278"/>
                  </a:lnTo>
                  <a:lnTo>
                    <a:pt x="1171371" y="696021"/>
                  </a:lnTo>
                  <a:lnTo>
                    <a:pt x="1210280" y="871952"/>
                  </a:lnTo>
                  <a:lnTo>
                    <a:pt x="1227757" y="947548"/>
                  </a:lnTo>
                  <a:lnTo>
                    <a:pt x="1223580" y="954684"/>
                  </a:lnTo>
                  <a:lnTo>
                    <a:pt x="1176159" y="1035019"/>
                  </a:lnTo>
                  <a:close/>
                </a:path>
                <a:path w="1598930" h="2670809">
                  <a:moveTo>
                    <a:pt x="1017131" y="2670740"/>
                  </a:moveTo>
                  <a:lnTo>
                    <a:pt x="996410" y="2571340"/>
                  </a:lnTo>
                  <a:lnTo>
                    <a:pt x="1037309" y="2505365"/>
                  </a:lnTo>
                  <a:lnTo>
                    <a:pt x="1130764" y="2351345"/>
                  </a:lnTo>
                  <a:lnTo>
                    <a:pt x="1232916" y="2175136"/>
                  </a:lnTo>
                  <a:lnTo>
                    <a:pt x="1299904" y="2042597"/>
                  </a:lnTo>
                  <a:lnTo>
                    <a:pt x="1346917" y="1945604"/>
                  </a:lnTo>
                  <a:lnTo>
                    <a:pt x="1406093" y="1845093"/>
                  </a:lnTo>
                  <a:lnTo>
                    <a:pt x="1456759" y="1766288"/>
                  </a:lnTo>
                  <a:lnTo>
                    <a:pt x="1478241" y="1734415"/>
                  </a:lnTo>
                  <a:lnTo>
                    <a:pt x="1598458" y="1782751"/>
                  </a:lnTo>
                  <a:lnTo>
                    <a:pt x="1351834" y="2216331"/>
                  </a:lnTo>
                  <a:lnTo>
                    <a:pt x="1115826" y="2587388"/>
                  </a:lnTo>
                  <a:lnTo>
                    <a:pt x="1093469" y="2611877"/>
                  </a:lnTo>
                  <a:lnTo>
                    <a:pt x="1017131" y="2670740"/>
                  </a:lnTo>
                  <a:close/>
                </a:path>
              </a:pathLst>
            </a:custGeom>
            <a:solidFill>
              <a:srgbClr val="C6CA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4" name="object 284"/>
            <p:cNvPicPr/>
            <p:nvPr/>
          </p:nvPicPr>
          <p:blipFill>
            <a:blip r:embed="rId195" cstate="print"/>
            <a:stretch>
              <a:fillRect/>
            </a:stretch>
          </p:blipFill>
          <p:spPr>
            <a:xfrm>
              <a:off x="210153" y="6206697"/>
              <a:ext cx="3441143" cy="4045851"/>
            </a:xfrm>
            <a:prstGeom prst="rect">
              <a:avLst/>
            </a:prstGeom>
          </p:spPr>
        </p:pic>
      </p:grpSp>
      <p:pic>
        <p:nvPicPr>
          <p:cNvPr id="285" name="object 285"/>
          <p:cNvPicPr/>
          <p:nvPr/>
        </p:nvPicPr>
        <p:blipFill>
          <a:blip r:embed="rId196" cstate="print"/>
          <a:stretch>
            <a:fillRect/>
          </a:stretch>
        </p:blipFill>
        <p:spPr>
          <a:xfrm>
            <a:off x="13901202" y="5481692"/>
            <a:ext cx="3800474" cy="4800599"/>
          </a:xfrm>
          <a:prstGeom prst="rect">
            <a:avLst/>
          </a:prstGeom>
        </p:spPr>
      </p:pic>
      <p:sp>
        <p:nvSpPr>
          <p:cNvPr id="286" name="object 286" descr="$PPTXTitle"/>
          <p:cNvSpPr txBox="1">
            <a:spLocks noGrp="1"/>
          </p:cNvSpPr>
          <p:nvPr>
            <p:ph type="title"/>
          </p:nvPr>
        </p:nvSpPr>
        <p:spPr>
          <a:xfrm>
            <a:off x="4162487" y="814126"/>
            <a:ext cx="9640540" cy="2523127"/>
          </a:xfrm>
          <a:prstGeom prst="rect">
            <a:avLst/>
          </a:prstGeom>
        </p:spPr>
        <p:txBody>
          <a:bodyPr vert="horz" wrap="square" lIns="0" tIns="2127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75"/>
              </a:spcBef>
            </a:pPr>
            <a:r>
              <a:rPr lang="ru-RU" sz="15000" dirty="0"/>
              <a:t>ТРАВЛЯ </a:t>
            </a:r>
            <a:endParaRPr sz="15000" spc="-735" dirty="0"/>
          </a:p>
        </p:txBody>
      </p:sp>
    </p:spTree>
    <p:extLst>
      <p:ext uri="{BB962C8B-B14F-4D97-AF65-F5344CB8AC3E}">
        <p14:creationId xmlns:p14="http://schemas.microsoft.com/office/powerpoint/2010/main" val="1947937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7F6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5118" y="513478"/>
            <a:ext cx="5400674" cy="3200399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9691181" y="3139045"/>
            <a:ext cx="600710" cy="809625"/>
          </a:xfrm>
          <a:custGeom>
            <a:avLst/>
            <a:gdLst/>
            <a:ahLst/>
            <a:cxnLst/>
            <a:rect l="l" t="t" r="r" b="b"/>
            <a:pathLst>
              <a:path w="600709" h="809625">
                <a:moveTo>
                  <a:pt x="483936" y="809305"/>
                </a:moveTo>
                <a:lnTo>
                  <a:pt x="435655" y="809511"/>
                </a:lnTo>
                <a:lnTo>
                  <a:pt x="390977" y="800032"/>
                </a:lnTo>
                <a:lnTo>
                  <a:pt x="352270" y="745937"/>
                </a:lnTo>
                <a:lnTo>
                  <a:pt x="342358" y="690040"/>
                </a:lnTo>
                <a:lnTo>
                  <a:pt x="332334" y="655898"/>
                </a:lnTo>
                <a:lnTo>
                  <a:pt x="315712" y="628794"/>
                </a:lnTo>
                <a:lnTo>
                  <a:pt x="291262" y="616105"/>
                </a:lnTo>
                <a:lnTo>
                  <a:pt x="253859" y="605894"/>
                </a:lnTo>
                <a:lnTo>
                  <a:pt x="167841" y="575497"/>
                </a:lnTo>
                <a:lnTo>
                  <a:pt x="111464" y="543905"/>
                </a:lnTo>
                <a:lnTo>
                  <a:pt x="63791" y="500275"/>
                </a:lnTo>
                <a:lnTo>
                  <a:pt x="27342" y="446913"/>
                </a:lnTo>
                <a:lnTo>
                  <a:pt x="2709" y="370456"/>
                </a:lnTo>
                <a:lnTo>
                  <a:pt x="0" y="317122"/>
                </a:lnTo>
                <a:lnTo>
                  <a:pt x="4520" y="261465"/>
                </a:lnTo>
                <a:lnTo>
                  <a:pt x="14956" y="207511"/>
                </a:lnTo>
                <a:lnTo>
                  <a:pt x="29995" y="159283"/>
                </a:lnTo>
                <a:lnTo>
                  <a:pt x="48322" y="120805"/>
                </a:lnTo>
                <a:lnTo>
                  <a:pt x="88555" y="77246"/>
                </a:lnTo>
                <a:lnTo>
                  <a:pt x="129986" y="51051"/>
                </a:lnTo>
                <a:lnTo>
                  <a:pt x="168731" y="32130"/>
                </a:lnTo>
                <a:lnTo>
                  <a:pt x="215353" y="14628"/>
                </a:lnTo>
                <a:lnTo>
                  <a:pt x="270017" y="2616"/>
                </a:lnTo>
                <a:lnTo>
                  <a:pt x="298094" y="0"/>
                </a:lnTo>
                <a:lnTo>
                  <a:pt x="317920" y="1420"/>
                </a:lnTo>
                <a:lnTo>
                  <a:pt x="356555" y="9274"/>
                </a:lnTo>
                <a:lnTo>
                  <a:pt x="393559" y="23705"/>
                </a:lnTo>
                <a:lnTo>
                  <a:pt x="427310" y="44082"/>
                </a:lnTo>
                <a:lnTo>
                  <a:pt x="459239" y="71419"/>
                </a:lnTo>
                <a:lnTo>
                  <a:pt x="489274" y="103854"/>
                </a:lnTo>
                <a:lnTo>
                  <a:pt x="519078" y="142505"/>
                </a:lnTo>
                <a:lnTo>
                  <a:pt x="546954" y="187584"/>
                </a:lnTo>
                <a:lnTo>
                  <a:pt x="568855" y="236097"/>
                </a:lnTo>
                <a:lnTo>
                  <a:pt x="584230" y="286819"/>
                </a:lnTo>
                <a:lnTo>
                  <a:pt x="595069" y="347617"/>
                </a:lnTo>
                <a:lnTo>
                  <a:pt x="597748" y="382404"/>
                </a:lnTo>
                <a:lnTo>
                  <a:pt x="597472" y="417292"/>
                </a:lnTo>
                <a:lnTo>
                  <a:pt x="590119" y="467926"/>
                </a:lnTo>
                <a:lnTo>
                  <a:pt x="563004" y="506339"/>
                </a:lnTo>
                <a:lnTo>
                  <a:pt x="528313" y="550035"/>
                </a:lnTo>
                <a:lnTo>
                  <a:pt x="522625" y="565802"/>
                </a:lnTo>
                <a:lnTo>
                  <a:pt x="528763" y="583821"/>
                </a:lnTo>
                <a:lnTo>
                  <a:pt x="550323" y="608278"/>
                </a:lnTo>
                <a:lnTo>
                  <a:pt x="574642" y="629469"/>
                </a:lnTo>
                <a:lnTo>
                  <a:pt x="593893" y="652913"/>
                </a:lnTo>
                <a:lnTo>
                  <a:pt x="592194" y="722578"/>
                </a:lnTo>
                <a:lnTo>
                  <a:pt x="575018" y="759733"/>
                </a:lnTo>
                <a:lnTo>
                  <a:pt x="522757" y="804256"/>
                </a:lnTo>
                <a:lnTo>
                  <a:pt x="483936" y="80930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696380" y="2233281"/>
            <a:ext cx="115334" cy="133341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27132" y="2821307"/>
            <a:ext cx="64810" cy="7237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669743" y="140053"/>
            <a:ext cx="63703" cy="7271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554275" y="2459628"/>
            <a:ext cx="99082" cy="110945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770310" y="2363779"/>
            <a:ext cx="98708" cy="110643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458623" y="2792636"/>
            <a:ext cx="98709" cy="110642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079536" y="2751285"/>
            <a:ext cx="99260" cy="111150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032033" y="2793837"/>
            <a:ext cx="98708" cy="110642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514830" y="2643518"/>
            <a:ext cx="97684" cy="111345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2272052" y="2908053"/>
            <a:ext cx="99046" cy="11103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2792645" y="2869012"/>
            <a:ext cx="99261" cy="110713"/>
          </a:xfrm>
          <a:prstGeom prst="rect">
            <a:avLst/>
          </a:prstGeom>
        </p:spPr>
      </p:pic>
      <p:sp>
        <p:nvSpPr>
          <p:cNvPr id="16" name="object 16"/>
          <p:cNvSpPr/>
          <p:nvPr/>
        </p:nvSpPr>
        <p:spPr>
          <a:xfrm>
            <a:off x="16861418" y="2784227"/>
            <a:ext cx="99060" cy="111125"/>
          </a:xfrm>
          <a:custGeom>
            <a:avLst/>
            <a:gdLst/>
            <a:ahLst/>
            <a:cxnLst/>
            <a:rect l="l" t="t" r="r" b="b"/>
            <a:pathLst>
              <a:path w="99059" h="111125">
                <a:moveTo>
                  <a:pt x="49041" y="110642"/>
                </a:moveTo>
                <a:lnTo>
                  <a:pt x="12623" y="93428"/>
                </a:lnTo>
                <a:lnTo>
                  <a:pt x="6500" y="80927"/>
                </a:lnTo>
                <a:lnTo>
                  <a:pt x="3534" y="74872"/>
                </a:lnTo>
                <a:lnTo>
                  <a:pt x="1641" y="68499"/>
                </a:lnTo>
                <a:lnTo>
                  <a:pt x="0" y="55114"/>
                </a:lnTo>
                <a:lnTo>
                  <a:pt x="299" y="48472"/>
                </a:lnTo>
                <a:lnTo>
                  <a:pt x="16925" y="12550"/>
                </a:lnTo>
                <a:lnTo>
                  <a:pt x="37193" y="0"/>
                </a:lnTo>
                <a:lnTo>
                  <a:pt x="54407" y="3969"/>
                </a:lnTo>
                <a:lnTo>
                  <a:pt x="72297" y="14584"/>
                </a:lnTo>
                <a:lnTo>
                  <a:pt x="89397" y="26268"/>
                </a:lnTo>
                <a:lnTo>
                  <a:pt x="98708" y="41528"/>
                </a:lnTo>
                <a:lnTo>
                  <a:pt x="96755" y="62757"/>
                </a:lnTo>
                <a:lnTo>
                  <a:pt x="74380" y="100147"/>
                </a:lnTo>
                <a:lnTo>
                  <a:pt x="52503" y="110304"/>
                </a:lnTo>
                <a:lnTo>
                  <a:pt x="49041" y="11064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object 17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7448138" y="2771707"/>
            <a:ext cx="98867" cy="110640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3416884" y="1066238"/>
            <a:ext cx="115334" cy="133942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2795758" y="1883108"/>
            <a:ext cx="115334" cy="133341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6183225" y="550290"/>
            <a:ext cx="115334" cy="133942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5578318" y="234353"/>
            <a:ext cx="115334" cy="133942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3862712" y="704"/>
            <a:ext cx="115334" cy="133341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4325600" y="427158"/>
            <a:ext cx="146824" cy="157367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6508205" y="2366623"/>
            <a:ext cx="115334" cy="133942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3163494" y="1059031"/>
            <a:ext cx="115334" cy="133341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5837821" y="1693906"/>
            <a:ext cx="115334" cy="133942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576778" y="2948041"/>
            <a:ext cx="115334" cy="132741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6177219" y="1463261"/>
            <a:ext cx="115334" cy="133942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5817398" y="1313702"/>
            <a:ext cx="115334" cy="133342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6128561" y="1196577"/>
            <a:ext cx="115935" cy="133341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5738705" y="677024"/>
            <a:ext cx="115334" cy="133942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1900110" y="1121498"/>
            <a:ext cx="115334" cy="132741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0794818" y="675823"/>
            <a:ext cx="115936" cy="132741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6279231" y="6110"/>
            <a:ext cx="115333" cy="133341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7641625" y="2470533"/>
            <a:ext cx="115334" cy="133942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17247565" y="1405600"/>
            <a:ext cx="115333" cy="132741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5528254" y="679427"/>
            <a:ext cx="63702" cy="72039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5494615" y="490826"/>
            <a:ext cx="64049" cy="72714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4367547" y="907670"/>
            <a:ext cx="63851" cy="72377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3935068" y="194711"/>
            <a:ext cx="63824" cy="72714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3947805" y="2526392"/>
            <a:ext cx="63712" cy="72377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4775450" y="697446"/>
            <a:ext cx="63825" cy="72714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4149040" y="2343798"/>
            <a:ext cx="63703" cy="72377"/>
          </a:xfrm>
          <a:prstGeom prst="rect">
            <a:avLst/>
          </a:prstGeom>
        </p:spPr>
      </p:pic>
      <p:sp>
        <p:nvSpPr>
          <p:cNvPr id="44" name="object 44"/>
          <p:cNvSpPr/>
          <p:nvPr/>
        </p:nvSpPr>
        <p:spPr>
          <a:xfrm>
            <a:off x="8939803" y="0"/>
            <a:ext cx="60960" cy="35560"/>
          </a:xfrm>
          <a:custGeom>
            <a:avLst/>
            <a:gdLst/>
            <a:ahLst/>
            <a:cxnLst/>
            <a:rect l="l" t="t" r="r" b="b"/>
            <a:pathLst>
              <a:path w="60959" h="35560">
                <a:moveTo>
                  <a:pt x="49520" y="34988"/>
                </a:moveTo>
                <a:lnTo>
                  <a:pt x="15388" y="14003"/>
                </a:lnTo>
                <a:lnTo>
                  <a:pt x="0" y="0"/>
                </a:lnTo>
                <a:lnTo>
                  <a:pt x="55865" y="0"/>
                </a:lnTo>
                <a:lnTo>
                  <a:pt x="57714" y="5510"/>
                </a:lnTo>
                <a:lnTo>
                  <a:pt x="60539" y="20892"/>
                </a:lnTo>
                <a:lnTo>
                  <a:pt x="58240" y="31713"/>
                </a:lnTo>
                <a:lnTo>
                  <a:pt x="49520" y="3498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5" name="object 45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8880242" y="1988220"/>
            <a:ext cx="63980" cy="72714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7029477" y="1257842"/>
            <a:ext cx="63980" cy="72377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8151521" y="2224271"/>
            <a:ext cx="63702" cy="72630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7362197" y="2000233"/>
            <a:ext cx="63703" cy="72714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11683650" y="815172"/>
            <a:ext cx="63703" cy="72377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9850765" y="1478277"/>
            <a:ext cx="63846" cy="72724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11651064" y="1771990"/>
            <a:ext cx="63851" cy="72714"/>
          </a:xfrm>
          <a:prstGeom prst="rect">
            <a:avLst/>
          </a:prstGeom>
        </p:spPr>
      </p:pic>
      <p:sp>
        <p:nvSpPr>
          <p:cNvPr id="52" name="object 52"/>
          <p:cNvSpPr/>
          <p:nvPr/>
        </p:nvSpPr>
        <p:spPr>
          <a:xfrm>
            <a:off x="13184528" y="0"/>
            <a:ext cx="63500" cy="41275"/>
          </a:xfrm>
          <a:custGeom>
            <a:avLst/>
            <a:gdLst/>
            <a:ahLst/>
            <a:cxnLst/>
            <a:rect l="l" t="t" r="r" b="b"/>
            <a:pathLst>
              <a:path w="63500" h="41275">
                <a:moveTo>
                  <a:pt x="52363" y="40985"/>
                </a:moveTo>
                <a:lnTo>
                  <a:pt x="18230" y="20009"/>
                </a:lnTo>
                <a:lnTo>
                  <a:pt x="0" y="0"/>
                </a:lnTo>
                <a:lnTo>
                  <a:pt x="56835" y="0"/>
                </a:lnTo>
                <a:lnTo>
                  <a:pt x="60557" y="10916"/>
                </a:lnTo>
                <a:lnTo>
                  <a:pt x="63382" y="26645"/>
                </a:lnTo>
                <a:lnTo>
                  <a:pt x="61082" y="37644"/>
                </a:lnTo>
                <a:lnTo>
                  <a:pt x="52363" y="4098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3" name="object 53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12971557" y="290212"/>
            <a:ext cx="63702" cy="72377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11823613" y="1397191"/>
            <a:ext cx="63704" cy="72377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10407760" y="2786469"/>
            <a:ext cx="64049" cy="72377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13246555" y="3026125"/>
            <a:ext cx="63827" cy="72714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17501308" y="2205051"/>
            <a:ext cx="63849" cy="72376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15408482" y="1551555"/>
            <a:ext cx="63920" cy="72724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16446692" y="2214060"/>
            <a:ext cx="63977" cy="72724"/>
          </a:xfrm>
          <a:prstGeom prst="rect">
            <a:avLst/>
          </a:prstGeom>
        </p:spPr>
      </p:pic>
      <p:pic>
        <p:nvPicPr>
          <p:cNvPr id="60" name="object 60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15081893" y="1329319"/>
            <a:ext cx="63981" cy="72377"/>
          </a:xfrm>
          <a:prstGeom prst="rect">
            <a:avLst/>
          </a:prstGeom>
        </p:spPr>
      </p:pic>
      <p:pic>
        <p:nvPicPr>
          <p:cNvPr id="61" name="object 61"/>
          <p:cNvPicPr/>
          <p:nvPr/>
        </p:nvPicPr>
        <p:blipFill>
          <a:blip r:embed="rId55" cstate="print"/>
          <a:stretch>
            <a:fillRect/>
          </a:stretch>
        </p:blipFill>
        <p:spPr>
          <a:xfrm>
            <a:off x="18098552" y="1574980"/>
            <a:ext cx="63796" cy="72377"/>
          </a:xfrm>
          <a:prstGeom prst="rect">
            <a:avLst/>
          </a:prstGeom>
        </p:spPr>
      </p:pic>
      <p:pic>
        <p:nvPicPr>
          <p:cNvPr id="62" name="object 62"/>
          <p:cNvPicPr/>
          <p:nvPr/>
        </p:nvPicPr>
        <p:blipFill>
          <a:blip r:embed="rId56" cstate="print"/>
          <a:stretch>
            <a:fillRect/>
          </a:stretch>
        </p:blipFill>
        <p:spPr>
          <a:xfrm>
            <a:off x="16447222" y="1032603"/>
            <a:ext cx="63701" cy="72714"/>
          </a:xfrm>
          <a:prstGeom prst="rect">
            <a:avLst/>
          </a:prstGeom>
        </p:spPr>
      </p:pic>
      <p:pic>
        <p:nvPicPr>
          <p:cNvPr id="63" name="object 63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16146119" y="1186367"/>
            <a:ext cx="63853" cy="72377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13024894" y="1165945"/>
            <a:ext cx="63828" cy="72724"/>
          </a:xfrm>
          <a:prstGeom prst="rect">
            <a:avLst/>
          </a:prstGeom>
        </p:spPr>
      </p:pic>
      <p:pic>
        <p:nvPicPr>
          <p:cNvPr id="65" name="object 65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13088095" y="935299"/>
            <a:ext cx="64048" cy="72377"/>
          </a:xfrm>
          <a:prstGeom prst="rect">
            <a:avLst/>
          </a:prstGeom>
        </p:spPr>
      </p:pic>
      <p:pic>
        <p:nvPicPr>
          <p:cNvPr id="66" name="object 66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12874916" y="990558"/>
            <a:ext cx="63978" cy="72724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2737703" y="23782"/>
            <a:ext cx="98708" cy="111039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2750150" y="819629"/>
            <a:ext cx="98866" cy="110640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745945" y="1662326"/>
            <a:ext cx="98866" cy="110640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2784558" y="2436550"/>
            <a:ext cx="98708" cy="111038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3101561" y="2761581"/>
            <a:ext cx="98866" cy="110513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3593489" y="2224778"/>
            <a:ext cx="99261" cy="110461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5186768" y="0"/>
            <a:ext cx="99299" cy="71754"/>
          </a:xfrm>
          <a:prstGeom prst="rect">
            <a:avLst/>
          </a:prstGeom>
        </p:spPr>
      </p:pic>
      <p:pic>
        <p:nvPicPr>
          <p:cNvPr id="74" name="object 74"/>
          <p:cNvPicPr/>
          <p:nvPr/>
        </p:nvPicPr>
        <p:blipFill>
          <a:blip r:embed="rId67" cstate="print"/>
          <a:stretch>
            <a:fillRect/>
          </a:stretch>
        </p:blipFill>
        <p:spPr>
          <a:xfrm>
            <a:off x="5165742" y="1105439"/>
            <a:ext cx="99046" cy="110642"/>
          </a:xfrm>
          <a:prstGeom prst="rect">
            <a:avLst/>
          </a:prstGeom>
        </p:spPr>
      </p:pic>
      <p:pic>
        <p:nvPicPr>
          <p:cNvPr id="75" name="object 75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5202603" y="2550072"/>
            <a:ext cx="99082" cy="110753"/>
          </a:xfrm>
          <a:prstGeom prst="rect">
            <a:avLst/>
          </a:prstGeom>
        </p:spPr>
      </p:pic>
      <p:pic>
        <p:nvPicPr>
          <p:cNvPr id="76" name="object 76"/>
          <p:cNvPicPr/>
          <p:nvPr/>
        </p:nvPicPr>
        <p:blipFill>
          <a:blip r:embed="rId69" cstate="print"/>
          <a:stretch>
            <a:fillRect/>
          </a:stretch>
        </p:blipFill>
        <p:spPr>
          <a:xfrm>
            <a:off x="5937644" y="2799421"/>
            <a:ext cx="98793" cy="110463"/>
          </a:xfrm>
          <a:prstGeom prst="rect">
            <a:avLst/>
          </a:prstGeom>
        </p:spPr>
      </p:pic>
      <p:pic>
        <p:nvPicPr>
          <p:cNvPr id="77" name="object 77"/>
          <p:cNvPicPr/>
          <p:nvPr/>
        </p:nvPicPr>
        <p:blipFill>
          <a:blip r:embed="rId70" cstate="print"/>
          <a:stretch>
            <a:fillRect/>
          </a:stretch>
        </p:blipFill>
        <p:spPr>
          <a:xfrm>
            <a:off x="6809097" y="697099"/>
            <a:ext cx="98866" cy="111092"/>
          </a:xfrm>
          <a:prstGeom prst="rect">
            <a:avLst/>
          </a:prstGeom>
        </p:spPr>
      </p:pic>
      <p:pic>
        <p:nvPicPr>
          <p:cNvPr id="78" name="object 78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6859556" y="1894079"/>
            <a:ext cx="98866" cy="110691"/>
          </a:xfrm>
          <a:prstGeom prst="rect">
            <a:avLst/>
          </a:prstGeom>
        </p:spPr>
      </p:pic>
      <p:pic>
        <p:nvPicPr>
          <p:cNvPr id="79" name="object 79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6907011" y="2533760"/>
            <a:ext cx="98866" cy="110691"/>
          </a:xfrm>
          <a:prstGeom prst="rect">
            <a:avLst/>
          </a:prstGeom>
        </p:spPr>
      </p:pic>
      <p:pic>
        <p:nvPicPr>
          <p:cNvPr id="80" name="object 80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7201957" y="2847988"/>
            <a:ext cx="98866" cy="110641"/>
          </a:xfrm>
          <a:prstGeom prst="rect">
            <a:avLst/>
          </a:prstGeom>
        </p:spPr>
      </p:pic>
      <p:pic>
        <p:nvPicPr>
          <p:cNvPr id="81" name="object 81"/>
          <p:cNvPicPr/>
          <p:nvPr/>
        </p:nvPicPr>
        <p:blipFill>
          <a:blip r:embed="rId74" cstate="print"/>
          <a:stretch>
            <a:fillRect/>
          </a:stretch>
        </p:blipFill>
        <p:spPr>
          <a:xfrm>
            <a:off x="7769187" y="1437434"/>
            <a:ext cx="98707" cy="111292"/>
          </a:xfrm>
          <a:prstGeom prst="rect">
            <a:avLst/>
          </a:prstGeom>
        </p:spPr>
      </p:pic>
      <p:pic>
        <p:nvPicPr>
          <p:cNvPr id="82" name="object 82"/>
          <p:cNvPicPr/>
          <p:nvPr/>
        </p:nvPicPr>
        <p:blipFill>
          <a:blip r:embed="rId75" cstate="print"/>
          <a:stretch>
            <a:fillRect/>
          </a:stretch>
        </p:blipFill>
        <p:spPr>
          <a:xfrm>
            <a:off x="9022083" y="152919"/>
            <a:ext cx="98867" cy="110642"/>
          </a:xfrm>
          <a:prstGeom prst="rect">
            <a:avLst/>
          </a:prstGeom>
        </p:spPr>
      </p:pic>
      <p:pic>
        <p:nvPicPr>
          <p:cNvPr id="83" name="object 83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8973594" y="1125439"/>
            <a:ext cx="98709" cy="110464"/>
          </a:xfrm>
          <a:prstGeom prst="rect">
            <a:avLst/>
          </a:prstGeom>
        </p:spPr>
      </p:pic>
      <p:pic>
        <p:nvPicPr>
          <p:cNvPr id="84" name="object 84"/>
          <p:cNvPicPr/>
          <p:nvPr/>
        </p:nvPicPr>
        <p:blipFill>
          <a:blip r:embed="rId77" cstate="print"/>
          <a:stretch>
            <a:fillRect/>
          </a:stretch>
        </p:blipFill>
        <p:spPr>
          <a:xfrm>
            <a:off x="8969223" y="1753361"/>
            <a:ext cx="98866" cy="110859"/>
          </a:xfrm>
          <a:prstGeom prst="rect">
            <a:avLst/>
          </a:prstGeom>
        </p:spPr>
      </p:pic>
      <p:pic>
        <p:nvPicPr>
          <p:cNvPr id="85" name="object 85"/>
          <p:cNvPicPr/>
          <p:nvPr/>
        </p:nvPicPr>
        <p:blipFill>
          <a:blip r:embed="rId78" cstate="print"/>
          <a:stretch>
            <a:fillRect/>
          </a:stretch>
        </p:blipFill>
        <p:spPr>
          <a:xfrm>
            <a:off x="8947766" y="2767503"/>
            <a:ext cx="99045" cy="111039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79" cstate="print"/>
          <a:stretch>
            <a:fillRect/>
          </a:stretch>
        </p:blipFill>
        <p:spPr>
          <a:xfrm>
            <a:off x="9741727" y="2619145"/>
            <a:ext cx="98865" cy="111092"/>
          </a:xfrm>
          <a:prstGeom prst="rect">
            <a:avLst/>
          </a:prstGeom>
        </p:spPr>
      </p:pic>
      <p:pic>
        <p:nvPicPr>
          <p:cNvPr id="87" name="object 87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11205205" y="2299605"/>
            <a:ext cx="98793" cy="111038"/>
          </a:xfrm>
          <a:prstGeom prst="rect">
            <a:avLst/>
          </a:prstGeom>
        </p:spPr>
      </p:pic>
      <p:pic>
        <p:nvPicPr>
          <p:cNvPr id="88" name="object 88"/>
          <p:cNvPicPr/>
          <p:nvPr/>
        </p:nvPicPr>
        <p:blipFill>
          <a:blip r:embed="rId81" cstate="print"/>
          <a:stretch>
            <a:fillRect/>
          </a:stretch>
        </p:blipFill>
        <p:spPr>
          <a:xfrm>
            <a:off x="11110896" y="2736354"/>
            <a:ext cx="98707" cy="110464"/>
          </a:xfrm>
          <a:prstGeom prst="rect">
            <a:avLst/>
          </a:prstGeom>
        </p:spPr>
      </p:pic>
      <p:pic>
        <p:nvPicPr>
          <p:cNvPr id="89" name="object 89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11745069" y="3084546"/>
            <a:ext cx="98866" cy="110692"/>
          </a:xfrm>
          <a:prstGeom prst="rect">
            <a:avLst/>
          </a:prstGeom>
        </p:spPr>
      </p:pic>
      <p:pic>
        <p:nvPicPr>
          <p:cNvPr id="90" name="object 90"/>
          <p:cNvPicPr/>
          <p:nvPr/>
        </p:nvPicPr>
        <p:blipFill>
          <a:blip r:embed="rId83" cstate="print"/>
          <a:stretch>
            <a:fillRect/>
          </a:stretch>
        </p:blipFill>
        <p:spPr>
          <a:xfrm>
            <a:off x="12144536" y="2695773"/>
            <a:ext cx="98866" cy="111346"/>
          </a:xfrm>
          <a:prstGeom prst="rect">
            <a:avLst/>
          </a:prstGeom>
        </p:spPr>
      </p:pic>
      <p:pic>
        <p:nvPicPr>
          <p:cNvPr id="91" name="object 91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12604673" y="1194935"/>
            <a:ext cx="98866" cy="110133"/>
          </a:xfrm>
          <a:prstGeom prst="rect">
            <a:avLst/>
          </a:prstGeom>
        </p:spPr>
      </p:pic>
      <p:pic>
        <p:nvPicPr>
          <p:cNvPr id="92" name="object 92"/>
          <p:cNvPicPr/>
          <p:nvPr/>
        </p:nvPicPr>
        <p:blipFill>
          <a:blip r:embed="rId85" cstate="print"/>
          <a:stretch>
            <a:fillRect/>
          </a:stretch>
        </p:blipFill>
        <p:spPr>
          <a:xfrm>
            <a:off x="13526149" y="594042"/>
            <a:ext cx="98868" cy="110386"/>
          </a:xfrm>
          <a:prstGeom prst="rect">
            <a:avLst/>
          </a:prstGeom>
        </p:spPr>
      </p:pic>
      <p:pic>
        <p:nvPicPr>
          <p:cNvPr id="93" name="object 93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13540520" y="1684803"/>
            <a:ext cx="99262" cy="110461"/>
          </a:xfrm>
          <a:prstGeom prst="rect">
            <a:avLst/>
          </a:prstGeom>
        </p:spPr>
      </p:pic>
      <p:pic>
        <p:nvPicPr>
          <p:cNvPr id="94" name="object 94"/>
          <p:cNvPicPr/>
          <p:nvPr/>
        </p:nvPicPr>
        <p:blipFill>
          <a:blip r:embed="rId87" cstate="print"/>
          <a:stretch>
            <a:fillRect/>
          </a:stretch>
        </p:blipFill>
        <p:spPr>
          <a:xfrm>
            <a:off x="13430808" y="2548870"/>
            <a:ext cx="98708" cy="111041"/>
          </a:xfrm>
          <a:prstGeom prst="rect">
            <a:avLst/>
          </a:prstGeom>
        </p:spPr>
      </p:pic>
      <p:pic>
        <p:nvPicPr>
          <p:cNvPr id="95" name="object 95"/>
          <p:cNvPicPr/>
          <p:nvPr/>
        </p:nvPicPr>
        <p:blipFill>
          <a:blip r:embed="rId88" cstate="print"/>
          <a:stretch>
            <a:fillRect/>
          </a:stretch>
        </p:blipFill>
        <p:spPr>
          <a:xfrm>
            <a:off x="13466078" y="3044304"/>
            <a:ext cx="98868" cy="110692"/>
          </a:xfrm>
          <a:prstGeom prst="rect">
            <a:avLst/>
          </a:prstGeom>
        </p:spPr>
      </p:pic>
      <p:pic>
        <p:nvPicPr>
          <p:cNvPr id="96" name="object 96"/>
          <p:cNvPicPr/>
          <p:nvPr/>
        </p:nvPicPr>
        <p:blipFill>
          <a:blip r:embed="rId89" cstate="print"/>
          <a:stretch>
            <a:fillRect/>
          </a:stretch>
        </p:blipFill>
        <p:spPr>
          <a:xfrm>
            <a:off x="13722580" y="3053744"/>
            <a:ext cx="98866" cy="110861"/>
          </a:xfrm>
          <a:prstGeom prst="rect">
            <a:avLst/>
          </a:prstGeom>
        </p:spPr>
      </p:pic>
      <p:pic>
        <p:nvPicPr>
          <p:cNvPr id="97" name="object 97"/>
          <p:cNvPicPr/>
          <p:nvPr/>
        </p:nvPicPr>
        <p:blipFill>
          <a:blip r:embed="rId90" cstate="print"/>
          <a:stretch>
            <a:fillRect/>
          </a:stretch>
        </p:blipFill>
        <p:spPr>
          <a:xfrm>
            <a:off x="14156455" y="2811255"/>
            <a:ext cx="98794" cy="110641"/>
          </a:xfrm>
          <a:prstGeom prst="rect">
            <a:avLst/>
          </a:prstGeom>
        </p:spPr>
      </p:pic>
      <p:pic>
        <p:nvPicPr>
          <p:cNvPr id="98" name="object 98"/>
          <p:cNvPicPr/>
          <p:nvPr/>
        </p:nvPicPr>
        <p:blipFill>
          <a:blip r:embed="rId91" cstate="print"/>
          <a:stretch>
            <a:fillRect/>
          </a:stretch>
        </p:blipFill>
        <p:spPr>
          <a:xfrm>
            <a:off x="14692114" y="727638"/>
            <a:ext cx="98866" cy="110692"/>
          </a:xfrm>
          <a:prstGeom prst="rect">
            <a:avLst/>
          </a:prstGeom>
        </p:spPr>
      </p:pic>
      <p:pic>
        <p:nvPicPr>
          <p:cNvPr id="99" name="object 99"/>
          <p:cNvPicPr/>
          <p:nvPr/>
        </p:nvPicPr>
        <p:blipFill>
          <a:blip r:embed="rId92" cstate="print"/>
          <a:stretch>
            <a:fillRect/>
          </a:stretch>
        </p:blipFill>
        <p:spPr>
          <a:xfrm>
            <a:off x="16467960" y="615918"/>
            <a:ext cx="99298" cy="110642"/>
          </a:xfrm>
          <a:prstGeom prst="rect">
            <a:avLst/>
          </a:prstGeom>
        </p:spPr>
      </p:pic>
      <p:pic>
        <p:nvPicPr>
          <p:cNvPr id="100" name="object 100"/>
          <p:cNvPicPr/>
          <p:nvPr/>
        </p:nvPicPr>
        <p:blipFill>
          <a:blip r:embed="rId93" cstate="print"/>
          <a:stretch>
            <a:fillRect/>
          </a:stretch>
        </p:blipFill>
        <p:spPr>
          <a:xfrm>
            <a:off x="16388667" y="2073848"/>
            <a:ext cx="99044" cy="110463"/>
          </a:xfrm>
          <a:prstGeom prst="rect">
            <a:avLst/>
          </a:prstGeom>
        </p:spPr>
      </p:pic>
      <p:pic>
        <p:nvPicPr>
          <p:cNvPr id="101" name="object 101"/>
          <p:cNvPicPr/>
          <p:nvPr/>
        </p:nvPicPr>
        <p:blipFill>
          <a:blip r:embed="rId94" cstate="print"/>
          <a:stretch>
            <a:fillRect/>
          </a:stretch>
        </p:blipFill>
        <p:spPr>
          <a:xfrm>
            <a:off x="16597109" y="2558987"/>
            <a:ext cx="98708" cy="110641"/>
          </a:xfrm>
          <a:prstGeom prst="rect">
            <a:avLst/>
          </a:prstGeom>
        </p:spPr>
      </p:pic>
      <p:sp>
        <p:nvSpPr>
          <p:cNvPr id="102" name="object 102"/>
          <p:cNvSpPr/>
          <p:nvPr/>
        </p:nvSpPr>
        <p:spPr>
          <a:xfrm>
            <a:off x="16979157" y="2691128"/>
            <a:ext cx="99060" cy="111125"/>
          </a:xfrm>
          <a:custGeom>
            <a:avLst/>
            <a:gdLst/>
            <a:ahLst/>
            <a:cxnLst/>
            <a:rect l="l" t="t" r="r" b="b"/>
            <a:pathLst>
              <a:path w="99059" h="111125">
                <a:moveTo>
                  <a:pt x="49037" y="110642"/>
                </a:moveTo>
                <a:lnTo>
                  <a:pt x="12621" y="93426"/>
                </a:lnTo>
                <a:lnTo>
                  <a:pt x="6500" y="80926"/>
                </a:lnTo>
                <a:lnTo>
                  <a:pt x="3533" y="74871"/>
                </a:lnTo>
                <a:lnTo>
                  <a:pt x="1640" y="68498"/>
                </a:lnTo>
                <a:lnTo>
                  <a:pt x="0" y="55114"/>
                </a:lnTo>
                <a:lnTo>
                  <a:pt x="296" y="48472"/>
                </a:lnTo>
                <a:lnTo>
                  <a:pt x="16927" y="12550"/>
                </a:lnTo>
                <a:lnTo>
                  <a:pt x="37192" y="0"/>
                </a:lnTo>
                <a:lnTo>
                  <a:pt x="54406" y="3969"/>
                </a:lnTo>
                <a:lnTo>
                  <a:pt x="72296" y="14584"/>
                </a:lnTo>
                <a:lnTo>
                  <a:pt x="89397" y="26268"/>
                </a:lnTo>
                <a:lnTo>
                  <a:pt x="98707" y="41528"/>
                </a:lnTo>
                <a:lnTo>
                  <a:pt x="96755" y="62757"/>
                </a:lnTo>
                <a:lnTo>
                  <a:pt x="74380" y="100147"/>
                </a:lnTo>
                <a:lnTo>
                  <a:pt x="52500" y="110304"/>
                </a:lnTo>
                <a:lnTo>
                  <a:pt x="49037" y="11064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17368144" y="840558"/>
            <a:ext cx="215900" cy="274320"/>
          </a:xfrm>
          <a:custGeom>
            <a:avLst/>
            <a:gdLst/>
            <a:ahLst/>
            <a:cxnLst/>
            <a:rect l="l" t="t" r="r" b="b"/>
            <a:pathLst>
              <a:path w="215900" h="274319">
                <a:moveTo>
                  <a:pt x="128711" y="273731"/>
                </a:moveTo>
                <a:lnTo>
                  <a:pt x="91064" y="266129"/>
                </a:lnTo>
                <a:lnTo>
                  <a:pt x="51896" y="243099"/>
                </a:lnTo>
                <a:lnTo>
                  <a:pt x="21852" y="211058"/>
                </a:lnTo>
                <a:lnTo>
                  <a:pt x="10344" y="148601"/>
                </a:lnTo>
                <a:lnTo>
                  <a:pt x="4439" y="127250"/>
                </a:lnTo>
                <a:lnTo>
                  <a:pt x="0" y="104210"/>
                </a:lnTo>
                <a:lnTo>
                  <a:pt x="3163" y="71316"/>
                </a:lnTo>
                <a:lnTo>
                  <a:pt x="5394" y="62121"/>
                </a:lnTo>
                <a:lnTo>
                  <a:pt x="30008" y="28031"/>
                </a:lnTo>
                <a:lnTo>
                  <a:pt x="69662" y="14038"/>
                </a:lnTo>
                <a:lnTo>
                  <a:pt x="83842" y="14959"/>
                </a:lnTo>
                <a:lnTo>
                  <a:pt x="97623" y="17968"/>
                </a:lnTo>
                <a:lnTo>
                  <a:pt x="106483" y="20707"/>
                </a:lnTo>
                <a:lnTo>
                  <a:pt x="115043" y="24274"/>
                </a:lnTo>
                <a:lnTo>
                  <a:pt x="123303" y="28671"/>
                </a:lnTo>
                <a:lnTo>
                  <a:pt x="130617" y="18080"/>
                </a:lnTo>
                <a:lnTo>
                  <a:pt x="138922" y="8249"/>
                </a:lnTo>
                <a:lnTo>
                  <a:pt x="154428" y="0"/>
                </a:lnTo>
                <a:lnTo>
                  <a:pt x="171962" y="3969"/>
                </a:lnTo>
                <a:lnTo>
                  <a:pt x="189945" y="14584"/>
                </a:lnTo>
                <a:lnTo>
                  <a:pt x="206802" y="26268"/>
                </a:lnTo>
                <a:lnTo>
                  <a:pt x="215849" y="41528"/>
                </a:lnTo>
                <a:lnTo>
                  <a:pt x="213859" y="62757"/>
                </a:lnTo>
                <a:lnTo>
                  <a:pt x="191183" y="100147"/>
                </a:lnTo>
                <a:lnTo>
                  <a:pt x="169559" y="109156"/>
                </a:lnTo>
                <a:lnTo>
                  <a:pt x="171708" y="159282"/>
                </a:lnTo>
                <a:lnTo>
                  <a:pt x="167832" y="212391"/>
                </a:lnTo>
                <a:lnTo>
                  <a:pt x="154608" y="255027"/>
                </a:lnTo>
                <a:lnTo>
                  <a:pt x="128711" y="27373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4" name="object 104"/>
          <p:cNvPicPr/>
          <p:nvPr/>
        </p:nvPicPr>
        <p:blipFill>
          <a:blip r:embed="rId95" cstate="print"/>
          <a:stretch>
            <a:fillRect/>
          </a:stretch>
        </p:blipFill>
        <p:spPr>
          <a:xfrm>
            <a:off x="18133490" y="2604729"/>
            <a:ext cx="99517" cy="111149"/>
          </a:xfrm>
          <a:prstGeom prst="rect">
            <a:avLst/>
          </a:prstGeom>
        </p:spPr>
      </p:pic>
      <p:pic>
        <p:nvPicPr>
          <p:cNvPr id="105" name="object 105"/>
          <p:cNvPicPr/>
          <p:nvPr/>
        </p:nvPicPr>
        <p:blipFill>
          <a:blip r:embed="rId96" cstate="print"/>
          <a:stretch>
            <a:fillRect/>
          </a:stretch>
        </p:blipFill>
        <p:spPr>
          <a:xfrm>
            <a:off x="14456641" y="2612886"/>
            <a:ext cx="186878" cy="151360"/>
          </a:xfrm>
          <a:prstGeom prst="rect">
            <a:avLst/>
          </a:prstGeom>
        </p:spPr>
      </p:pic>
      <p:pic>
        <p:nvPicPr>
          <p:cNvPr id="106" name="object 106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8362081" y="2309816"/>
            <a:ext cx="98707" cy="111038"/>
          </a:xfrm>
          <a:prstGeom prst="rect">
            <a:avLst/>
          </a:prstGeom>
        </p:spPr>
      </p:pic>
      <p:pic>
        <p:nvPicPr>
          <p:cNvPr id="107" name="object 107"/>
          <p:cNvPicPr/>
          <p:nvPr/>
        </p:nvPicPr>
        <p:blipFill>
          <a:blip r:embed="rId98" cstate="print"/>
          <a:stretch>
            <a:fillRect/>
          </a:stretch>
        </p:blipFill>
        <p:spPr>
          <a:xfrm>
            <a:off x="5073235" y="2127305"/>
            <a:ext cx="99045" cy="110463"/>
          </a:xfrm>
          <a:prstGeom prst="rect">
            <a:avLst/>
          </a:prstGeom>
        </p:spPr>
      </p:pic>
      <p:pic>
        <p:nvPicPr>
          <p:cNvPr id="108" name="object 108"/>
          <p:cNvPicPr/>
          <p:nvPr/>
        </p:nvPicPr>
        <p:blipFill>
          <a:blip r:embed="rId99" cstate="print"/>
          <a:stretch>
            <a:fillRect/>
          </a:stretch>
        </p:blipFill>
        <p:spPr>
          <a:xfrm>
            <a:off x="4417100" y="2081657"/>
            <a:ext cx="98866" cy="110513"/>
          </a:xfrm>
          <a:prstGeom prst="rect">
            <a:avLst/>
          </a:prstGeom>
        </p:spPr>
      </p:pic>
      <p:pic>
        <p:nvPicPr>
          <p:cNvPr id="109" name="object 109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4905639" y="1916040"/>
            <a:ext cx="98707" cy="109703"/>
          </a:xfrm>
          <a:prstGeom prst="rect">
            <a:avLst/>
          </a:prstGeom>
        </p:spPr>
      </p:pic>
      <p:pic>
        <p:nvPicPr>
          <p:cNvPr id="110" name="object 110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9807972" y="1782454"/>
            <a:ext cx="99045" cy="111040"/>
          </a:xfrm>
          <a:prstGeom prst="rect">
            <a:avLst/>
          </a:prstGeom>
        </p:spPr>
      </p:pic>
      <p:pic>
        <p:nvPicPr>
          <p:cNvPr id="111" name="object 111"/>
          <p:cNvPicPr/>
          <p:nvPr/>
        </p:nvPicPr>
        <p:blipFill>
          <a:blip r:embed="rId102" cstate="print"/>
          <a:stretch>
            <a:fillRect/>
          </a:stretch>
        </p:blipFill>
        <p:spPr>
          <a:xfrm>
            <a:off x="13128654" y="1629197"/>
            <a:ext cx="98793" cy="110642"/>
          </a:xfrm>
          <a:prstGeom prst="rect">
            <a:avLst/>
          </a:prstGeom>
        </p:spPr>
      </p:pic>
      <p:sp>
        <p:nvSpPr>
          <p:cNvPr id="112" name="object 112"/>
          <p:cNvSpPr/>
          <p:nvPr/>
        </p:nvSpPr>
        <p:spPr>
          <a:xfrm>
            <a:off x="7627914" y="197662"/>
            <a:ext cx="362585" cy="429259"/>
          </a:xfrm>
          <a:custGeom>
            <a:avLst/>
            <a:gdLst/>
            <a:ahLst/>
            <a:cxnLst/>
            <a:rect l="l" t="t" r="r" b="b"/>
            <a:pathLst>
              <a:path w="362584" h="429259">
                <a:moveTo>
                  <a:pt x="131077" y="428696"/>
                </a:moveTo>
                <a:lnTo>
                  <a:pt x="88538" y="423137"/>
                </a:lnTo>
                <a:lnTo>
                  <a:pt x="53813" y="402614"/>
                </a:lnTo>
                <a:lnTo>
                  <a:pt x="28833" y="363438"/>
                </a:lnTo>
                <a:lnTo>
                  <a:pt x="8984" y="307215"/>
                </a:lnTo>
                <a:lnTo>
                  <a:pt x="8898" y="306969"/>
                </a:lnTo>
                <a:lnTo>
                  <a:pt x="0" y="258101"/>
                </a:lnTo>
                <a:lnTo>
                  <a:pt x="5518" y="211148"/>
                </a:lnTo>
                <a:lnTo>
                  <a:pt x="28833" y="160422"/>
                </a:lnTo>
                <a:lnTo>
                  <a:pt x="55105" y="113610"/>
                </a:lnTo>
                <a:lnTo>
                  <a:pt x="75013" y="78735"/>
                </a:lnTo>
                <a:lnTo>
                  <a:pt x="100214" y="49266"/>
                </a:lnTo>
                <a:lnTo>
                  <a:pt x="142366" y="18671"/>
                </a:lnTo>
                <a:lnTo>
                  <a:pt x="178605" y="2858"/>
                </a:lnTo>
                <a:lnTo>
                  <a:pt x="202277" y="0"/>
                </a:lnTo>
                <a:lnTo>
                  <a:pt x="218195" y="918"/>
                </a:lnTo>
                <a:lnTo>
                  <a:pt x="262862" y="16827"/>
                </a:lnTo>
                <a:lnTo>
                  <a:pt x="296944" y="49787"/>
                </a:lnTo>
                <a:lnTo>
                  <a:pt x="304555" y="63719"/>
                </a:lnTo>
                <a:lnTo>
                  <a:pt x="313125" y="72544"/>
                </a:lnTo>
                <a:lnTo>
                  <a:pt x="341128" y="112724"/>
                </a:lnTo>
                <a:lnTo>
                  <a:pt x="357917" y="158729"/>
                </a:lnTo>
                <a:lnTo>
                  <a:pt x="362441" y="195198"/>
                </a:lnTo>
                <a:lnTo>
                  <a:pt x="362373" y="207498"/>
                </a:lnTo>
                <a:lnTo>
                  <a:pt x="361513" y="219718"/>
                </a:lnTo>
                <a:lnTo>
                  <a:pt x="359861" y="231855"/>
                </a:lnTo>
                <a:lnTo>
                  <a:pt x="357418" y="243911"/>
                </a:lnTo>
                <a:lnTo>
                  <a:pt x="352871" y="276373"/>
                </a:lnTo>
                <a:lnTo>
                  <a:pt x="344018" y="306969"/>
                </a:lnTo>
                <a:lnTo>
                  <a:pt x="343947" y="307215"/>
                </a:lnTo>
                <a:lnTo>
                  <a:pt x="330645" y="336437"/>
                </a:lnTo>
                <a:lnTo>
                  <a:pt x="312965" y="364039"/>
                </a:lnTo>
                <a:lnTo>
                  <a:pt x="315369" y="369445"/>
                </a:lnTo>
                <a:lnTo>
                  <a:pt x="318973" y="375451"/>
                </a:lnTo>
                <a:lnTo>
                  <a:pt x="318973" y="380857"/>
                </a:lnTo>
                <a:lnTo>
                  <a:pt x="320911" y="390467"/>
                </a:lnTo>
                <a:lnTo>
                  <a:pt x="278125" y="390467"/>
                </a:lnTo>
                <a:lnTo>
                  <a:pt x="266968" y="396250"/>
                </a:lnTo>
                <a:lnTo>
                  <a:pt x="255540" y="401381"/>
                </a:lnTo>
                <a:lnTo>
                  <a:pt x="243841" y="405860"/>
                </a:lnTo>
                <a:lnTo>
                  <a:pt x="231871" y="409687"/>
                </a:lnTo>
                <a:lnTo>
                  <a:pt x="179499" y="422983"/>
                </a:lnTo>
                <a:lnTo>
                  <a:pt x="131077" y="428696"/>
                </a:lnTo>
                <a:close/>
              </a:path>
              <a:path w="362584" h="429259">
                <a:moveTo>
                  <a:pt x="311371" y="410926"/>
                </a:moveTo>
                <a:lnTo>
                  <a:pt x="294945" y="403681"/>
                </a:lnTo>
                <a:lnTo>
                  <a:pt x="286535" y="397675"/>
                </a:lnTo>
                <a:lnTo>
                  <a:pt x="278125" y="390467"/>
                </a:lnTo>
                <a:lnTo>
                  <a:pt x="320911" y="390467"/>
                </a:lnTo>
                <a:lnTo>
                  <a:pt x="322078" y="396250"/>
                </a:lnTo>
                <a:lnTo>
                  <a:pt x="322145" y="396586"/>
                </a:lnTo>
                <a:lnTo>
                  <a:pt x="320024" y="407585"/>
                </a:lnTo>
                <a:lnTo>
                  <a:pt x="311371" y="41092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12077317" y="1635431"/>
            <a:ext cx="363220" cy="430530"/>
          </a:xfrm>
          <a:custGeom>
            <a:avLst/>
            <a:gdLst/>
            <a:ahLst/>
            <a:cxnLst/>
            <a:rect l="l" t="t" r="r" b="b"/>
            <a:pathLst>
              <a:path w="363220" h="430530">
                <a:moveTo>
                  <a:pt x="131077" y="429930"/>
                </a:moveTo>
                <a:lnTo>
                  <a:pt x="88538" y="423933"/>
                </a:lnTo>
                <a:lnTo>
                  <a:pt x="53813" y="403348"/>
                </a:lnTo>
                <a:lnTo>
                  <a:pt x="28833" y="364801"/>
                </a:lnTo>
                <a:lnTo>
                  <a:pt x="8898" y="308904"/>
                </a:lnTo>
                <a:lnTo>
                  <a:pt x="0" y="259539"/>
                </a:lnTo>
                <a:lnTo>
                  <a:pt x="5518" y="211751"/>
                </a:lnTo>
                <a:lnTo>
                  <a:pt x="28833" y="160584"/>
                </a:lnTo>
                <a:lnTo>
                  <a:pt x="75012" y="79122"/>
                </a:lnTo>
                <a:lnTo>
                  <a:pt x="100213" y="49512"/>
                </a:lnTo>
                <a:lnTo>
                  <a:pt x="142366" y="18833"/>
                </a:lnTo>
                <a:lnTo>
                  <a:pt x="178633" y="2930"/>
                </a:lnTo>
                <a:lnTo>
                  <a:pt x="202330" y="0"/>
                </a:lnTo>
                <a:lnTo>
                  <a:pt x="226115" y="2130"/>
                </a:lnTo>
                <a:lnTo>
                  <a:pt x="269705" y="20973"/>
                </a:lnTo>
                <a:lnTo>
                  <a:pt x="297430" y="49383"/>
                </a:lnTo>
                <a:lnTo>
                  <a:pt x="305157" y="63280"/>
                </a:lnTo>
                <a:lnTo>
                  <a:pt x="313640" y="72162"/>
                </a:lnTo>
                <a:lnTo>
                  <a:pt x="341379" y="112438"/>
                </a:lnTo>
                <a:lnTo>
                  <a:pt x="358094" y="158395"/>
                </a:lnTo>
                <a:lnTo>
                  <a:pt x="362707" y="207078"/>
                </a:lnTo>
                <a:lnTo>
                  <a:pt x="360360" y="231416"/>
                </a:lnTo>
                <a:lnTo>
                  <a:pt x="347033" y="297404"/>
                </a:lnTo>
                <a:lnTo>
                  <a:pt x="332126" y="338911"/>
                </a:lnTo>
                <a:lnTo>
                  <a:pt x="310097" y="370269"/>
                </a:lnTo>
                <a:lnTo>
                  <a:pt x="277745" y="393757"/>
                </a:lnTo>
                <a:lnTo>
                  <a:pt x="231871" y="411651"/>
                </a:lnTo>
                <a:lnTo>
                  <a:pt x="179499" y="424711"/>
                </a:lnTo>
                <a:lnTo>
                  <a:pt x="131077" y="42993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8701295" y="2795760"/>
            <a:ext cx="175260" cy="259079"/>
          </a:xfrm>
          <a:custGeom>
            <a:avLst/>
            <a:gdLst/>
            <a:ahLst/>
            <a:cxnLst/>
            <a:rect l="l" t="t" r="r" b="b"/>
            <a:pathLst>
              <a:path w="175259" h="259080">
                <a:moveTo>
                  <a:pt x="131628" y="258594"/>
                </a:moveTo>
                <a:lnTo>
                  <a:pt x="92160" y="251340"/>
                </a:lnTo>
                <a:lnTo>
                  <a:pt x="51960" y="228487"/>
                </a:lnTo>
                <a:lnTo>
                  <a:pt x="21559" y="196513"/>
                </a:lnTo>
                <a:lnTo>
                  <a:pt x="10512" y="133981"/>
                </a:lnTo>
                <a:lnTo>
                  <a:pt x="4580" y="112489"/>
                </a:lnTo>
                <a:lnTo>
                  <a:pt x="0" y="89421"/>
                </a:lnTo>
                <a:lnTo>
                  <a:pt x="3078" y="56780"/>
                </a:lnTo>
                <a:lnTo>
                  <a:pt x="5504" y="47420"/>
                </a:lnTo>
                <a:lnTo>
                  <a:pt x="31360" y="13128"/>
                </a:lnTo>
                <a:lnTo>
                  <a:pt x="72255" y="0"/>
                </a:lnTo>
                <a:lnTo>
                  <a:pt x="81940" y="627"/>
                </a:lnTo>
                <a:lnTo>
                  <a:pt x="119177" y="11333"/>
                </a:lnTo>
                <a:lnTo>
                  <a:pt x="152814" y="38812"/>
                </a:lnTo>
                <a:lnTo>
                  <a:pt x="170674" y="78403"/>
                </a:lnTo>
                <a:lnTo>
                  <a:pt x="174794" y="127336"/>
                </a:lnTo>
                <a:lnTo>
                  <a:pt x="172100" y="186067"/>
                </a:lnTo>
                <a:lnTo>
                  <a:pt x="158932" y="236014"/>
                </a:lnTo>
                <a:lnTo>
                  <a:pt x="131628" y="25859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12659576" y="1533942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80">
                <a:moveTo>
                  <a:pt x="131376" y="258469"/>
                </a:moveTo>
                <a:lnTo>
                  <a:pt x="91908" y="251045"/>
                </a:lnTo>
                <a:lnTo>
                  <a:pt x="51708" y="228362"/>
                </a:lnTo>
                <a:lnTo>
                  <a:pt x="21306" y="196556"/>
                </a:lnTo>
                <a:lnTo>
                  <a:pt x="10268" y="133592"/>
                </a:lnTo>
                <a:lnTo>
                  <a:pt x="4402" y="112063"/>
                </a:lnTo>
                <a:lnTo>
                  <a:pt x="0" y="88957"/>
                </a:lnTo>
                <a:lnTo>
                  <a:pt x="3425" y="56053"/>
                </a:lnTo>
                <a:lnTo>
                  <a:pt x="5918" y="46815"/>
                </a:lnTo>
                <a:lnTo>
                  <a:pt x="31710" y="13019"/>
                </a:lnTo>
                <a:lnTo>
                  <a:pt x="72184" y="0"/>
                </a:lnTo>
                <a:lnTo>
                  <a:pt x="81773" y="579"/>
                </a:lnTo>
                <a:lnTo>
                  <a:pt x="118802" y="11245"/>
                </a:lnTo>
                <a:lnTo>
                  <a:pt x="152218" y="38744"/>
                </a:lnTo>
                <a:lnTo>
                  <a:pt x="169820" y="78277"/>
                </a:lnTo>
                <a:lnTo>
                  <a:pt x="174035" y="127295"/>
                </a:lnTo>
                <a:lnTo>
                  <a:pt x="171547" y="186167"/>
                </a:lnTo>
                <a:lnTo>
                  <a:pt x="158585" y="236142"/>
                </a:lnTo>
                <a:lnTo>
                  <a:pt x="131376" y="25846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7943208" y="656250"/>
            <a:ext cx="175260" cy="259079"/>
          </a:xfrm>
          <a:custGeom>
            <a:avLst/>
            <a:gdLst/>
            <a:ahLst/>
            <a:cxnLst/>
            <a:rect l="l" t="t" r="r" b="b"/>
            <a:pathLst>
              <a:path w="175259" h="259080">
                <a:moveTo>
                  <a:pt x="131628" y="258627"/>
                </a:moveTo>
                <a:lnTo>
                  <a:pt x="92160" y="251204"/>
                </a:lnTo>
                <a:lnTo>
                  <a:pt x="51960" y="228520"/>
                </a:lnTo>
                <a:lnTo>
                  <a:pt x="21559" y="196714"/>
                </a:lnTo>
                <a:lnTo>
                  <a:pt x="10512" y="133750"/>
                </a:lnTo>
                <a:lnTo>
                  <a:pt x="4580" y="112221"/>
                </a:lnTo>
                <a:lnTo>
                  <a:pt x="0" y="89115"/>
                </a:lnTo>
                <a:lnTo>
                  <a:pt x="3078" y="56211"/>
                </a:lnTo>
                <a:lnTo>
                  <a:pt x="5568" y="46908"/>
                </a:lnTo>
                <a:lnTo>
                  <a:pt x="31545" y="12914"/>
                </a:lnTo>
                <a:lnTo>
                  <a:pt x="72334" y="0"/>
                </a:lnTo>
                <a:lnTo>
                  <a:pt x="81982" y="649"/>
                </a:lnTo>
                <a:lnTo>
                  <a:pt x="119177" y="11365"/>
                </a:lnTo>
                <a:lnTo>
                  <a:pt x="152814" y="38845"/>
                </a:lnTo>
                <a:lnTo>
                  <a:pt x="170674" y="78435"/>
                </a:lnTo>
                <a:lnTo>
                  <a:pt x="174794" y="127453"/>
                </a:lnTo>
                <a:lnTo>
                  <a:pt x="172100" y="186325"/>
                </a:lnTo>
                <a:lnTo>
                  <a:pt x="158932" y="236300"/>
                </a:lnTo>
                <a:lnTo>
                  <a:pt x="131628" y="25862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3708773" y="1125485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5" h="259715">
                <a:moveTo>
                  <a:pt x="131713" y="259092"/>
                </a:moveTo>
                <a:lnTo>
                  <a:pt x="92329" y="251837"/>
                </a:lnTo>
                <a:lnTo>
                  <a:pt x="52270" y="228984"/>
                </a:lnTo>
                <a:lnTo>
                  <a:pt x="21897" y="197010"/>
                </a:lnTo>
                <a:lnTo>
                  <a:pt x="10343" y="134562"/>
                </a:lnTo>
                <a:lnTo>
                  <a:pt x="4439" y="113211"/>
                </a:lnTo>
                <a:lnTo>
                  <a:pt x="0" y="90171"/>
                </a:lnTo>
                <a:lnTo>
                  <a:pt x="3163" y="57277"/>
                </a:lnTo>
                <a:lnTo>
                  <a:pt x="5394" y="48081"/>
                </a:lnTo>
                <a:lnTo>
                  <a:pt x="30009" y="13992"/>
                </a:lnTo>
                <a:lnTo>
                  <a:pt x="69662" y="0"/>
                </a:lnTo>
                <a:lnTo>
                  <a:pt x="79157" y="296"/>
                </a:lnTo>
                <a:lnTo>
                  <a:pt x="116104" y="10621"/>
                </a:lnTo>
                <a:lnTo>
                  <a:pt x="149655" y="37858"/>
                </a:lnTo>
                <a:lnTo>
                  <a:pt x="167755" y="77098"/>
                </a:lnTo>
                <a:lnTo>
                  <a:pt x="171838" y="125806"/>
                </a:lnTo>
                <a:lnTo>
                  <a:pt x="170233" y="185213"/>
                </a:lnTo>
                <a:lnTo>
                  <a:pt x="158378" y="236061"/>
                </a:lnTo>
                <a:lnTo>
                  <a:pt x="131713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493536" y="616920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5">
                <a:moveTo>
                  <a:pt x="131375" y="259516"/>
                </a:moveTo>
                <a:lnTo>
                  <a:pt x="91908" y="252261"/>
                </a:lnTo>
                <a:lnTo>
                  <a:pt x="51707" y="229409"/>
                </a:lnTo>
                <a:lnTo>
                  <a:pt x="21306" y="197434"/>
                </a:lnTo>
                <a:lnTo>
                  <a:pt x="10268" y="134902"/>
                </a:lnTo>
                <a:lnTo>
                  <a:pt x="4402" y="113410"/>
                </a:lnTo>
                <a:lnTo>
                  <a:pt x="0" y="90342"/>
                </a:lnTo>
                <a:lnTo>
                  <a:pt x="3425" y="57701"/>
                </a:lnTo>
                <a:lnTo>
                  <a:pt x="5662" y="48490"/>
                </a:lnTo>
                <a:lnTo>
                  <a:pt x="30241" y="14279"/>
                </a:lnTo>
                <a:lnTo>
                  <a:pt x="69874" y="0"/>
                </a:lnTo>
                <a:lnTo>
                  <a:pt x="84084" y="790"/>
                </a:lnTo>
                <a:lnTo>
                  <a:pt x="122753" y="14055"/>
                </a:lnTo>
                <a:lnTo>
                  <a:pt x="153888" y="43999"/>
                </a:lnTo>
                <a:lnTo>
                  <a:pt x="172007" y="127497"/>
                </a:lnTo>
                <a:lnTo>
                  <a:pt x="170346" y="186764"/>
                </a:lnTo>
                <a:lnTo>
                  <a:pt x="158210" y="236908"/>
                </a:lnTo>
                <a:lnTo>
                  <a:pt x="131375" y="2595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5279694" y="2208300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80">
                <a:moveTo>
                  <a:pt x="131628" y="258628"/>
                </a:moveTo>
                <a:lnTo>
                  <a:pt x="92160" y="251204"/>
                </a:lnTo>
                <a:lnTo>
                  <a:pt x="51960" y="228521"/>
                </a:lnTo>
                <a:lnTo>
                  <a:pt x="21559" y="196715"/>
                </a:lnTo>
                <a:lnTo>
                  <a:pt x="10512" y="133751"/>
                </a:lnTo>
                <a:lnTo>
                  <a:pt x="4580" y="112222"/>
                </a:lnTo>
                <a:lnTo>
                  <a:pt x="0" y="89116"/>
                </a:lnTo>
                <a:lnTo>
                  <a:pt x="3078" y="56213"/>
                </a:lnTo>
                <a:lnTo>
                  <a:pt x="5568" y="46909"/>
                </a:lnTo>
                <a:lnTo>
                  <a:pt x="31545" y="12915"/>
                </a:lnTo>
                <a:lnTo>
                  <a:pt x="72334" y="0"/>
                </a:lnTo>
                <a:lnTo>
                  <a:pt x="81982" y="649"/>
                </a:lnTo>
                <a:lnTo>
                  <a:pt x="91381" y="2755"/>
                </a:lnTo>
                <a:lnTo>
                  <a:pt x="98594" y="4071"/>
                </a:lnTo>
                <a:lnTo>
                  <a:pt x="137660" y="23039"/>
                </a:lnTo>
                <a:lnTo>
                  <a:pt x="164120" y="57582"/>
                </a:lnTo>
                <a:lnTo>
                  <a:pt x="174541" y="127454"/>
                </a:lnTo>
                <a:lnTo>
                  <a:pt x="171875" y="186326"/>
                </a:lnTo>
                <a:lnTo>
                  <a:pt x="158848" y="236301"/>
                </a:lnTo>
                <a:lnTo>
                  <a:pt x="131628" y="25862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11505627" y="1350124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372" y="257290"/>
                </a:moveTo>
                <a:lnTo>
                  <a:pt x="90640" y="250317"/>
                </a:lnTo>
                <a:lnTo>
                  <a:pt x="51331" y="228084"/>
                </a:lnTo>
                <a:lnTo>
                  <a:pt x="21259" y="196728"/>
                </a:lnTo>
                <a:lnTo>
                  <a:pt x="10268" y="134562"/>
                </a:lnTo>
                <a:lnTo>
                  <a:pt x="4402" y="113211"/>
                </a:lnTo>
                <a:lnTo>
                  <a:pt x="0" y="90171"/>
                </a:lnTo>
                <a:lnTo>
                  <a:pt x="3426" y="57277"/>
                </a:lnTo>
                <a:lnTo>
                  <a:pt x="5657" y="48081"/>
                </a:lnTo>
                <a:lnTo>
                  <a:pt x="30273" y="13993"/>
                </a:lnTo>
                <a:lnTo>
                  <a:pt x="69925" y="0"/>
                </a:lnTo>
                <a:lnTo>
                  <a:pt x="79420" y="296"/>
                </a:lnTo>
                <a:lnTo>
                  <a:pt x="116295" y="10575"/>
                </a:lnTo>
                <a:lnTo>
                  <a:pt x="149666" y="37835"/>
                </a:lnTo>
                <a:lnTo>
                  <a:pt x="167417" y="77098"/>
                </a:lnTo>
                <a:lnTo>
                  <a:pt x="171199" y="126538"/>
                </a:lnTo>
                <a:lnTo>
                  <a:pt x="167943" y="186114"/>
                </a:lnTo>
                <a:lnTo>
                  <a:pt x="154662" y="236230"/>
                </a:lnTo>
                <a:lnTo>
                  <a:pt x="128372" y="25729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8321904" y="152666"/>
            <a:ext cx="327025" cy="341630"/>
          </a:xfrm>
          <a:custGeom>
            <a:avLst/>
            <a:gdLst/>
            <a:ahLst/>
            <a:cxnLst/>
            <a:rect l="l" t="t" r="r" b="b"/>
            <a:pathLst>
              <a:path w="327025" h="341630">
                <a:moveTo>
                  <a:pt x="131375" y="341163"/>
                </a:moveTo>
                <a:lnTo>
                  <a:pt x="91908" y="333908"/>
                </a:lnTo>
                <a:lnTo>
                  <a:pt x="51707" y="311056"/>
                </a:lnTo>
                <a:lnTo>
                  <a:pt x="21306" y="279081"/>
                </a:lnTo>
                <a:lnTo>
                  <a:pt x="10268" y="216549"/>
                </a:lnTo>
                <a:lnTo>
                  <a:pt x="4402" y="195057"/>
                </a:lnTo>
                <a:lnTo>
                  <a:pt x="0" y="171989"/>
                </a:lnTo>
                <a:lnTo>
                  <a:pt x="3426" y="139348"/>
                </a:lnTo>
                <a:lnTo>
                  <a:pt x="4501" y="131968"/>
                </a:lnTo>
                <a:lnTo>
                  <a:pt x="29089" y="95767"/>
                </a:lnTo>
                <a:lnTo>
                  <a:pt x="63496" y="83488"/>
                </a:lnTo>
                <a:lnTo>
                  <a:pt x="63496" y="73278"/>
                </a:lnTo>
                <a:lnTo>
                  <a:pt x="82324" y="34254"/>
                </a:lnTo>
                <a:lnTo>
                  <a:pt x="116622" y="7778"/>
                </a:lnTo>
                <a:lnTo>
                  <a:pt x="144591" y="0"/>
                </a:lnTo>
                <a:lnTo>
                  <a:pt x="195331" y="703"/>
                </a:lnTo>
                <a:lnTo>
                  <a:pt x="255420" y="9685"/>
                </a:lnTo>
                <a:lnTo>
                  <a:pt x="305598" y="27789"/>
                </a:lnTo>
                <a:lnTo>
                  <a:pt x="326604" y="55859"/>
                </a:lnTo>
                <a:lnTo>
                  <a:pt x="316420" y="92873"/>
                </a:lnTo>
                <a:lnTo>
                  <a:pt x="290637" y="130338"/>
                </a:lnTo>
                <a:lnTo>
                  <a:pt x="256406" y="157893"/>
                </a:lnTo>
                <a:lnTo>
                  <a:pt x="235203" y="162239"/>
                </a:lnTo>
                <a:lnTo>
                  <a:pt x="195950" y="162239"/>
                </a:lnTo>
                <a:lnTo>
                  <a:pt x="183486" y="162973"/>
                </a:lnTo>
                <a:lnTo>
                  <a:pt x="171022" y="165175"/>
                </a:lnTo>
                <a:lnTo>
                  <a:pt x="174288" y="215732"/>
                </a:lnTo>
                <a:lnTo>
                  <a:pt x="171472" y="272765"/>
                </a:lnTo>
                <a:lnTo>
                  <a:pt x="158519" y="320000"/>
                </a:lnTo>
                <a:lnTo>
                  <a:pt x="131375" y="341163"/>
                </a:lnTo>
                <a:close/>
              </a:path>
              <a:path w="327025" h="341630">
                <a:moveTo>
                  <a:pt x="220880" y="165175"/>
                </a:moveTo>
                <a:lnTo>
                  <a:pt x="208415" y="162973"/>
                </a:lnTo>
                <a:lnTo>
                  <a:pt x="195950" y="162239"/>
                </a:lnTo>
                <a:lnTo>
                  <a:pt x="235203" y="162239"/>
                </a:lnTo>
                <a:lnTo>
                  <a:pt x="220880" y="16517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2" name="object 122"/>
          <p:cNvPicPr/>
          <p:nvPr/>
        </p:nvPicPr>
        <p:blipFill>
          <a:blip r:embed="rId103" cstate="print"/>
          <a:stretch>
            <a:fillRect/>
          </a:stretch>
        </p:blipFill>
        <p:spPr>
          <a:xfrm>
            <a:off x="14229260" y="2455416"/>
            <a:ext cx="208322" cy="240629"/>
          </a:xfrm>
          <a:prstGeom prst="rect">
            <a:avLst/>
          </a:prstGeom>
        </p:spPr>
      </p:pic>
      <p:pic>
        <p:nvPicPr>
          <p:cNvPr id="123" name="object 123"/>
          <p:cNvPicPr/>
          <p:nvPr/>
        </p:nvPicPr>
        <p:blipFill>
          <a:blip r:embed="rId104" cstate="print"/>
          <a:stretch>
            <a:fillRect/>
          </a:stretch>
        </p:blipFill>
        <p:spPr>
          <a:xfrm>
            <a:off x="12387129" y="373999"/>
            <a:ext cx="208652" cy="240352"/>
          </a:xfrm>
          <a:prstGeom prst="rect">
            <a:avLst/>
          </a:prstGeom>
        </p:spPr>
      </p:pic>
      <p:pic>
        <p:nvPicPr>
          <p:cNvPr id="124" name="object 124"/>
          <p:cNvPicPr/>
          <p:nvPr/>
        </p:nvPicPr>
        <p:blipFill>
          <a:blip r:embed="rId105" cstate="print"/>
          <a:stretch>
            <a:fillRect/>
          </a:stretch>
        </p:blipFill>
        <p:spPr>
          <a:xfrm>
            <a:off x="3432609" y="1244628"/>
            <a:ext cx="115334" cy="133341"/>
          </a:xfrm>
          <a:prstGeom prst="rect">
            <a:avLst/>
          </a:prstGeom>
        </p:spPr>
      </p:pic>
      <p:pic>
        <p:nvPicPr>
          <p:cNvPr id="125" name="object 125"/>
          <p:cNvPicPr/>
          <p:nvPr/>
        </p:nvPicPr>
        <p:blipFill>
          <a:blip r:embed="rId106" cstate="print"/>
          <a:stretch>
            <a:fillRect/>
          </a:stretch>
        </p:blipFill>
        <p:spPr>
          <a:xfrm>
            <a:off x="14803153" y="1222624"/>
            <a:ext cx="211047" cy="241885"/>
          </a:xfrm>
          <a:prstGeom prst="rect">
            <a:avLst/>
          </a:prstGeom>
        </p:spPr>
      </p:pic>
      <p:sp>
        <p:nvSpPr>
          <p:cNvPr id="126" name="object 126"/>
          <p:cNvSpPr/>
          <p:nvPr/>
        </p:nvSpPr>
        <p:spPr>
          <a:xfrm>
            <a:off x="14994752" y="8436402"/>
            <a:ext cx="751840" cy="701040"/>
          </a:xfrm>
          <a:custGeom>
            <a:avLst/>
            <a:gdLst/>
            <a:ahLst/>
            <a:cxnLst/>
            <a:rect l="l" t="t" r="r" b="b"/>
            <a:pathLst>
              <a:path w="751840" h="701040">
                <a:moveTo>
                  <a:pt x="483126" y="700791"/>
                </a:moveTo>
                <a:lnTo>
                  <a:pt x="420094" y="694427"/>
                </a:lnTo>
                <a:lnTo>
                  <a:pt x="360166" y="673873"/>
                </a:lnTo>
                <a:lnTo>
                  <a:pt x="308722" y="646077"/>
                </a:lnTo>
                <a:lnTo>
                  <a:pt x="264233" y="616809"/>
                </a:lnTo>
                <a:lnTo>
                  <a:pt x="223646" y="582002"/>
                </a:lnTo>
                <a:lnTo>
                  <a:pt x="187940" y="542497"/>
                </a:lnTo>
                <a:lnTo>
                  <a:pt x="153114" y="491970"/>
                </a:lnTo>
                <a:lnTo>
                  <a:pt x="123079" y="430104"/>
                </a:lnTo>
                <a:lnTo>
                  <a:pt x="108924" y="381953"/>
                </a:lnTo>
                <a:lnTo>
                  <a:pt x="108730" y="366825"/>
                </a:lnTo>
                <a:lnTo>
                  <a:pt x="111326" y="351921"/>
                </a:lnTo>
                <a:lnTo>
                  <a:pt x="116713" y="337239"/>
                </a:lnTo>
                <a:lnTo>
                  <a:pt x="131129" y="282657"/>
                </a:lnTo>
                <a:lnTo>
                  <a:pt x="129891" y="265867"/>
                </a:lnTo>
                <a:lnTo>
                  <a:pt x="116713" y="251949"/>
                </a:lnTo>
                <a:lnTo>
                  <a:pt x="86565" y="238594"/>
                </a:lnTo>
                <a:lnTo>
                  <a:pt x="55291" y="229350"/>
                </a:lnTo>
                <a:lnTo>
                  <a:pt x="27846" y="216389"/>
                </a:lnTo>
                <a:lnTo>
                  <a:pt x="9187" y="191885"/>
                </a:lnTo>
                <a:lnTo>
                  <a:pt x="6132" y="183184"/>
                </a:lnTo>
                <a:lnTo>
                  <a:pt x="430" y="156230"/>
                </a:lnTo>
                <a:lnTo>
                  <a:pt x="0" y="128683"/>
                </a:lnTo>
                <a:lnTo>
                  <a:pt x="4873" y="101528"/>
                </a:lnTo>
                <a:lnTo>
                  <a:pt x="29610" y="52536"/>
                </a:lnTo>
                <a:lnTo>
                  <a:pt x="62048" y="31270"/>
                </a:lnTo>
                <a:lnTo>
                  <a:pt x="105749" y="10342"/>
                </a:lnTo>
                <a:lnTo>
                  <a:pt x="150576" y="0"/>
                </a:lnTo>
                <a:lnTo>
                  <a:pt x="186393" y="10492"/>
                </a:lnTo>
                <a:lnTo>
                  <a:pt x="209003" y="33879"/>
                </a:lnTo>
                <a:lnTo>
                  <a:pt x="242061" y="80429"/>
                </a:lnTo>
                <a:lnTo>
                  <a:pt x="265686" y="107195"/>
                </a:lnTo>
                <a:lnTo>
                  <a:pt x="292286" y="124444"/>
                </a:lnTo>
                <a:lnTo>
                  <a:pt x="319900" y="124913"/>
                </a:lnTo>
                <a:lnTo>
                  <a:pt x="358101" y="118175"/>
                </a:lnTo>
                <a:lnTo>
                  <a:pt x="448995" y="110584"/>
                </a:lnTo>
                <a:lnTo>
                  <a:pt x="514073" y="115572"/>
                </a:lnTo>
                <a:lnTo>
                  <a:pt x="576239" y="135463"/>
                </a:lnTo>
                <a:lnTo>
                  <a:pt x="632125" y="169179"/>
                </a:lnTo>
                <a:lnTo>
                  <a:pt x="686818" y="228224"/>
                </a:lnTo>
                <a:lnTo>
                  <a:pt x="711826" y="275221"/>
                </a:lnTo>
                <a:lnTo>
                  <a:pt x="731266" y="327451"/>
                </a:lnTo>
                <a:lnTo>
                  <a:pt x="744632" y="380689"/>
                </a:lnTo>
                <a:lnTo>
                  <a:pt x="751420" y="430712"/>
                </a:lnTo>
                <a:lnTo>
                  <a:pt x="751126" y="473296"/>
                </a:lnTo>
                <a:lnTo>
                  <a:pt x="729568" y="535976"/>
                </a:lnTo>
                <a:lnTo>
                  <a:pt x="690522" y="591235"/>
                </a:lnTo>
                <a:lnTo>
                  <a:pt x="645005" y="634549"/>
                </a:lnTo>
                <a:lnTo>
                  <a:pt x="600552" y="668785"/>
                </a:lnTo>
                <a:lnTo>
                  <a:pt x="545952" y="692633"/>
                </a:lnTo>
                <a:lnTo>
                  <a:pt x="514774" y="698512"/>
                </a:lnTo>
                <a:lnTo>
                  <a:pt x="483126" y="7007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7" name="object 127"/>
          <p:cNvPicPr/>
          <p:nvPr/>
        </p:nvPicPr>
        <p:blipFill>
          <a:blip r:embed="rId107" cstate="print"/>
          <a:stretch>
            <a:fillRect/>
          </a:stretch>
        </p:blipFill>
        <p:spPr>
          <a:xfrm>
            <a:off x="7866995" y="3799747"/>
            <a:ext cx="115334" cy="133341"/>
          </a:xfrm>
          <a:prstGeom prst="rect">
            <a:avLst/>
          </a:prstGeom>
        </p:spPr>
      </p:pic>
      <p:pic>
        <p:nvPicPr>
          <p:cNvPr id="128" name="object 128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5347048" y="5889373"/>
            <a:ext cx="115935" cy="133341"/>
          </a:xfrm>
          <a:prstGeom prst="rect">
            <a:avLst/>
          </a:prstGeom>
        </p:spPr>
      </p:pic>
      <p:pic>
        <p:nvPicPr>
          <p:cNvPr id="129" name="object 129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12383075" y="3225538"/>
            <a:ext cx="115334" cy="133942"/>
          </a:xfrm>
          <a:prstGeom prst="rect">
            <a:avLst/>
          </a:prstGeom>
        </p:spPr>
      </p:pic>
      <p:pic>
        <p:nvPicPr>
          <p:cNvPr id="130" name="object 130"/>
          <p:cNvPicPr/>
          <p:nvPr/>
        </p:nvPicPr>
        <p:blipFill>
          <a:blip r:embed="rId110" cstate="print"/>
          <a:stretch>
            <a:fillRect/>
          </a:stretch>
        </p:blipFill>
        <p:spPr>
          <a:xfrm>
            <a:off x="8238828" y="9227726"/>
            <a:ext cx="115334" cy="133942"/>
          </a:xfrm>
          <a:prstGeom prst="rect">
            <a:avLst/>
          </a:prstGeom>
        </p:spPr>
      </p:pic>
      <p:sp>
        <p:nvSpPr>
          <p:cNvPr id="131" name="object 131"/>
          <p:cNvSpPr/>
          <p:nvPr/>
        </p:nvSpPr>
        <p:spPr>
          <a:xfrm>
            <a:off x="10435522" y="6851981"/>
            <a:ext cx="213360" cy="306705"/>
          </a:xfrm>
          <a:custGeom>
            <a:avLst/>
            <a:gdLst/>
            <a:ahLst/>
            <a:cxnLst/>
            <a:rect l="l" t="t" r="r" b="b"/>
            <a:pathLst>
              <a:path w="213359" h="306704">
                <a:moveTo>
                  <a:pt x="144244" y="306542"/>
                </a:moveTo>
                <a:lnTo>
                  <a:pt x="136947" y="304965"/>
                </a:lnTo>
                <a:lnTo>
                  <a:pt x="130009" y="302538"/>
                </a:lnTo>
                <a:lnTo>
                  <a:pt x="123431" y="299259"/>
                </a:lnTo>
                <a:lnTo>
                  <a:pt x="117212" y="295129"/>
                </a:lnTo>
                <a:lnTo>
                  <a:pt x="113008" y="296330"/>
                </a:lnTo>
                <a:lnTo>
                  <a:pt x="78976" y="274328"/>
                </a:lnTo>
                <a:lnTo>
                  <a:pt x="58904" y="251482"/>
                </a:lnTo>
                <a:lnTo>
                  <a:pt x="58904" y="243874"/>
                </a:lnTo>
                <a:lnTo>
                  <a:pt x="62548" y="236266"/>
                </a:lnTo>
                <a:lnTo>
                  <a:pt x="42152" y="220246"/>
                </a:lnTo>
                <a:lnTo>
                  <a:pt x="25980" y="201805"/>
                </a:lnTo>
                <a:lnTo>
                  <a:pt x="15327" y="182124"/>
                </a:lnTo>
                <a:lnTo>
                  <a:pt x="11488" y="162388"/>
                </a:lnTo>
                <a:lnTo>
                  <a:pt x="10512" y="134561"/>
                </a:lnTo>
                <a:lnTo>
                  <a:pt x="4580" y="113210"/>
                </a:lnTo>
                <a:lnTo>
                  <a:pt x="0" y="90170"/>
                </a:lnTo>
                <a:lnTo>
                  <a:pt x="3078" y="57276"/>
                </a:lnTo>
                <a:lnTo>
                  <a:pt x="5309" y="48081"/>
                </a:lnTo>
                <a:lnTo>
                  <a:pt x="29924" y="13993"/>
                </a:lnTo>
                <a:lnTo>
                  <a:pt x="69578" y="0"/>
                </a:lnTo>
                <a:lnTo>
                  <a:pt x="83756" y="920"/>
                </a:lnTo>
                <a:lnTo>
                  <a:pt x="128701" y="17753"/>
                </a:lnTo>
                <a:lnTo>
                  <a:pt x="157738" y="49853"/>
                </a:lnTo>
                <a:lnTo>
                  <a:pt x="169780" y="101123"/>
                </a:lnTo>
                <a:lnTo>
                  <a:pt x="170483" y="125149"/>
                </a:lnTo>
                <a:lnTo>
                  <a:pt x="169780" y="149174"/>
                </a:lnTo>
                <a:lnTo>
                  <a:pt x="167671" y="173200"/>
                </a:lnTo>
                <a:lnTo>
                  <a:pt x="194064" y="180670"/>
                </a:lnTo>
                <a:lnTo>
                  <a:pt x="207617" y="198277"/>
                </a:lnTo>
                <a:lnTo>
                  <a:pt x="212611" y="222866"/>
                </a:lnTo>
                <a:lnTo>
                  <a:pt x="213324" y="251284"/>
                </a:lnTo>
                <a:lnTo>
                  <a:pt x="202530" y="276388"/>
                </a:lnTo>
                <a:lnTo>
                  <a:pt x="178784" y="293553"/>
                </a:lnTo>
                <a:lnTo>
                  <a:pt x="155038" y="303398"/>
                </a:lnTo>
                <a:lnTo>
                  <a:pt x="144244" y="30654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2" name="object 132"/>
          <p:cNvPicPr/>
          <p:nvPr/>
        </p:nvPicPr>
        <p:blipFill>
          <a:blip r:embed="rId111" cstate="print"/>
          <a:stretch>
            <a:fillRect/>
          </a:stretch>
        </p:blipFill>
        <p:spPr>
          <a:xfrm>
            <a:off x="7363004" y="9807943"/>
            <a:ext cx="115334" cy="133341"/>
          </a:xfrm>
          <a:prstGeom prst="rect">
            <a:avLst/>
          </a:prstGeom>
        </p:spPr>
      </p:pic>
      <p:pic>
        <p:nvPicPr>
          <p:cNvPr id="133" name="object 133"/>
          <p:cNvPicPr/>
          <p:nvPr/>
        </p:nvPicPr>
        <p:blipFill>
          <a:blip r:embed="rId112" cstate="print"/>
          <a:stretch>
            <a:fillRect/>
          </a:stretch>
        </p:blipFill>
        <p:spPr>
          <a:xfrm>
            <a:off x="16452836" y="8918997"/>
            <a:ext cx="115333" cy="133942"/>
          </a:xfrm>
          <a:prstGeom prst="rect">
            <a:avLst/>
          </a:prstGeom>
        </p:spPr>
      </p:pic>
      <p:pic>
        <p:nvPicPr>
          <p:cNvPr id="134" name="object 134"/>
          <p:cNvPicPr/>
          <p:nvPr/>
        </p:nvPicPr>
        <p:blipFill>
          <a:blip r:embed="rId113" cstate="print"/>
          <a:stretch>
            <a:fillRect/>
          </a:stretch>
        </p:blipFill>
        <p:spPr>
          <a:xfrm>
            <a:off x="16831878" y="6520644"/>
            <a:ext cx="115334" cy="133341"/>
          </a:xfrm>
          <a:prstGeom prst="rect">
            <a:avLst/>
          </a:prstGeom>
        </p:spPr>
      </p:pic>
      <p:pic>
        <p:nvPicPr>
          <p:cNvPr id="135" name="object 135"/>
          <p:cNvPicPr/>
          <p:nvPr/>
        </p:nvPicPr>
        <p:blipFill>
          <a:blip r:embed="rId114" cstate="print"/>
          <a:stretch>
            <a:fillRect/>
          </a:stretch>
        </p:blipFill>
        <p:spPr>
          <a:xfrm>
            <a:off x="15796866" y="8096122"/>
            <a:ext cx="115334" cy="133942"/>
          </a:xfrm>
          <a:prstGeom prst="rect">
            <a:avLst/>
          </a:prstGeom>
        </p:spPr>
      </p:pic>
      <p:pic>
        <p:nvPicPr>
          <p:cNvPr id="136" name="object 136"/>
          <p:cNvPicPr/>
          <p:nvPr/>
        </p:nvPicPr>
        <p:blipFill>
          <a:blip r:embed="rId115" cstate="print"/>
          <a:stretch>
            <a:fillRect/>
          </a:stretch>
        </p:blipFill>
        <p:spPr>
          <a:xfrm>
            <a:off x="16299056" y="7107469"/>
            <a:ext cx="115333" cy="133341"/>
          </a:xfrm>
          <a:prstGeom prst="rect">
            <a:avLst/>
          </a:prstGeom>
        </p:spPr>
      </p:pic>
      <p:pic>
        <p:nvPicPr>
          <p:cNvPr id="137" name="object 137"/>
          <p:cNvPicPr/>
          <p:nvPr/>
        </p:nvPicPr>
        <p:blipFill>
          <a:blip r:embed="rId116" cstate="print"/>
          <a:stretch>
            <a:fillRect/>
          </a:stretch>
        </p:blipFill>
        <p:spPr>
          <a:xfrm>
            <a:off x="5497223" y="6904453"/>
            <a:ext cx="115334" cy="133941"/>
          </a:xfrm>
          <a:prstGeom prst="rect">
            <a:avLst/>
          </a:prstGeom>
        </p:spPr>
      </p:pic>
      <p:pic>
        <p:nvPicPr>
          <p:cNvPr id="138" name="object 138"/>
          <p:cNvPicPr/>
          <p:nvPr/>
        </p:nvPicPr>
        <p:blipFill>
          <a:blip r:embed="rId117" cstate="print"/>
          <a:stretch>
            <a:fillRect/>
          </a:stretch>
        </p:blipFill>
        <p:spPr>
          <a:xfrm>
            <a:off x="5470792" y="7165731"/>
            <a:ext cx="115334" cy="133341"/>
          </a:xfrm>
          <a:prstGeom prst="rect">
            <a:avLst/>
          </a:prstGeom>
        </p:spPr>
      </p:pic>
      <p:pic>
        <p:nvPicPr>
          <p:cNvPr id="139" name="object 139"/>
          <p:cNvPicPr/>
          <p:nvPr/>
        </p:nvPicPr>
        <p:blipFill>
          <a:blip r:embed="rId118" cstate="print"/>
          <a:stretch>
            <a:fillRect/>
          </a:stretch>
        </p:blipFill>
        <p:spPr>
          <a:xfrm>
            <a:off x="4041721" y="9553874"/>
            <a:ext cx="115334" cy="133941"/>
          </a:xfrm>
          <a:prstGeom prst="rect">
            <a:avLst/>
          </a:prstGeom>
        </p:spPr>
      </p:pic>
      <p:pic>
        <p:nvPicPr>
          <p:cNvPr id="140" name="object 140"/>
          <p:cNvPicPr/>
          <p:nvPr/>
        </p:nvPicPr>
        <p:blipFill>
          <a:blip r:embed="rId119" cstate="print"/>
          <a:stretch>
            <a:fillRect/>
          </a:stretch>
        </p:blipFill>
        <p:spPr>
          <a:xfrm>
            <a:off x="4855673" y="7037796"/>
            <a:ext cx="115334" cy="133941"/>
          </a:xfrm>
          <a:prstGeom prst="rect">
            <a:avLst/>
          </a:prstGeom>
        </p:spPr>
      </p:pic>
      <p:pic>
        <p:nvPicPr>
          <p:cNvPr id="141" name="object 141"/>
          <p:cNvPicPr/>
          <p:nvPr/>
        </p:nvPicPr>
        <p:blipFill>
          <a:blip r:embed="rId120" cstate="print"/>
          <a:stretch>
            <a:fillRect/>
          </a:stretch>
        </p:blipFill>
        <p:spPr>
          <a:xfrm>
            <a:off x="4056739" y="8084109"/>
            <a:ext cx="115334" cy="133941"/>
          </a:xfrm>
          <a:prstGeom prst="rect">
            <a:avLst/>
          </a:prstGeom>
        </p:spPr>
      </p:pic>
      <p:pic>
        <p:nvPicPr>
          <p:cNvPr id="142" name="object 142"/>
          <p:cNvPicPr/>
          <p:nvPr/>
        </p:nvPicPr>
        <p:blipFill>
          <a:blip r:embed="rId121" cstate="print"/>
          <a:stretch>
            <a:fillRect/>
          </a:stretch>
        </p:blipFill>
        <p:spPr>
          <a:xfrm>
            <a:off x="3310066" y="7048007"/>
            <a:ext cx="115935" cy="132741"/>
          </a:xfrm>
          <a:prstGeom prst="rect">
            <a:avLst/>
          </a:prstGeom>
        </p:spPr>
      </p:pic>
      <p:pic>
        <p:nvPicPr>
          <p:cNvPr id="143" name="object 143"/>
          <p:cNvPicPr/>
          <p:nvPr/>
        </p:nvPicPr>
        <p:blipFill>
          <a:blip r:embed="rId122" cstate="print"/>
          <a:stretch>
            <a:fillRect/>
          </a:stretch>
        </p:blipFill>
        <p:spPr>
          <a:xfrm>
            <a:off x="2568799" y="8083508"/>
            <a:ext cx="115334" cy="133941"/>
          </a:xfrm>
          <a:prstGeom prst="rect">
            <a:avLst/>
          </a:prstGeom>
        </p:spPr>
      </p:pic>
      <p:pic>
        <p:nvPicPr>
          <p:cNvPr id="144" name="object 144"/>
          <p:cNvPicPr/>
          <p:nvPr/>
        </p:nvPicPr>
        <p:blipFill>
          <a:blip r:embed="rId123" cstate="print"/>
          <a:stretch>
            <a:fillRect/>
          </a:stretch>
        </p:blipFill>
        <p:spPr>
          <a:xfrm>
            <a:off x="2946040" y="5238279"/>
            <a:ext cx="115334" cy="132741"/>
          </a:xfrm>
          <a:prstGeom prst="rect">
            <a:avLst/>
          </a:prstGeom>
        </p:spPr>
      </p:pic>
      <p:pic>
        <p:nvPicPr>
          <p:cNvPr id="145" name="object 145"/>
          <p:cNvPicPr/>
          <p:nvPr/>
        </p:nvPicPr>
        <p:blipFill>
          <a:blip r:embed="rId124" cstate="print"/>
          <a:stretch>
            <a:fillRect/>
          </a:stretch>
        </p:blipFill>
        <p:spPr>
          <a:xfrm>
            <a:off x="3107028" y="4698905"/>
            <a:ext cx="115334" cy="133341"/>
          </a:xfrm>
          <a:prstGeom prst="rect">
            <a:avLst/>
          </a:prstGeom>
        </p:spPr>
      </p:pic>
      <p:pic>
        <p:nvPicPr>
          <p:cNvPr id="146" name="object 146"/>
          <p:cNvPicPr/>
          <p:nvPr/>
        </p:nvPicPr>
        <p:blipFill>
          <a:blip r:embed="rId125" cstate="print"/>
          <a:stretch>
            <a:fillRect/>
          </a:stretch>
        </p:blipFill>
        <p:spPr>
          <a:xfrm>
            <a:off x="3952818" y="6253961"/>
            <a:ext cx="115935" cy="133941"/>
          </a:xfrm>
          <a:prstGeom prst="rect">
            <a:avLst/>
          </a:prstGeom>
        </p:spPr>
      </p:pic>
      <p:pic>
        <p:nvPicPr>
          <p:cNvPr id="147" name="object 147"/>
          <p:cNvPicPr/>
          <p:nvPr/>
        </p:nvPicPr>
        <p:blipFill>
          <a:blip r:embed="rId107" cstate="print"/>
          <a:stretch>
            <a:fillRect/>
          </a:stretch>
        </p:blipFill>
        <p:spPr>
          <a:xfrm>
            <a:off x="8347557" y="5563826"/>
            <a:ext cx="115334" cy="133341"/>
          </a:xfrm>
          <a:prstGeom prst="rect">
            <a:avLst/>
          </a:prstGeom>
        </p:spPr>
      </p:pic>
      <p:pic>
        <p:nvPicPr>
          <p:cNvPr id="148" name="object 148"/>
          <p:cNvPicPr/>
          <p:nvPr/>
        </p:nvPicPr>
        <p:blipFill>
          <a:blip r:embed="rId126" cstate="print"/>
          <a:stretch>
            <a:fillRect/>
          </a:stretch>
        </p:blipFill>
        <p:spPr>
          <a:xfrm>
            <a:off x="8026180" y="5263506"/>
            <a:ext cx="115334" cy="133341"/>
          </a:xfrm>
          <a:prstGeom prst="rect">
            <a:avLst/>
          </a:prstGeom>
        </p:spPr>
      </p:pic>
      <p:pic>
        <p:nvPicPr>
          <p:cNvPr id="149" name="object 149"/>
          <p:cNvPicPr/>
          <p:nvPr/>
        </p:nvPicPr>
        <p:blipFill>
          <a:blip r:embed="rId127" cstate="print"/>
          <a:stretch>
            <a:fillRect/>
          </a:stretch>
        </p:blipFill>
        <p:spPr>
          <a:xfrm>
            <a:off x="12088731" y="6720057"/>
            <a:ext cx="115334" cy="133942"/>
          </a:xfrm>
          <a:prstGeom prst="rect">
            <a:avLst/>
          </a:prstGeom>
        </p:spPr>
      </p:pic>
      <p:pic>
        <p:nvPicPr>
          <p:cNvPr id="150" name="object 150"/>
          <p:cNvPicPr/>
          <p:nvPr/>
        </p:nvPicPr>
        <p:blipFill>
          <a:blip r:embed="rId128" cstate="print"/>
          <a:stretch>
            <a:fillRect/>
          </a:stretch>
        </p:blipFill>
        <p:spPr>
          <a:xfrm>
            <a:off x="9564579" y="4243020"/>
            <a:ext cx="115334" cy="133341"/>
          </a:xfrm>
          <a:prstGeom prst="rect">
            <a:avLst/>
          </a:prstGeom>
        </p:spPr>
      </p:pic>
      <p:pic>
        <p:nvPicPr>
          <p:cNvPr id="151" name="object 151"/>
          <p:cNvPicPr/>
          <p:nvPr/>
        </p:nvPicPr>
        <p:blipFill>
          <a:blip r:embed="rId129" cstate="print"/>
          <a:stretch>
            <a:fillRect/>
          </a:stretch>
        </p:blipFill>
        <p:spPr>
          <a:xfrm>
            <a:off x="8241232" y="6580108"/>
            <a:ext cx="115334" cy="133941"/>
          </a:xfrm>
          <a:prstGeom prst="rect">
            <a:avLst/>
          </a:prstGeom>
        </p:spPr>
      </p:pic>
      <p:pic>
        <p:nvPicPr>
          <p:cNvPr id="152" name="object 152"/>
          <p:cNvPicPr/>
          <p:nvPr/>
        </p:nvPicPr>
        <p:blipFill>
          <a:blip r:embed="rId130" cstate="print"/>
          <a:stretch>
            <a:fillRect/>
          </a:stretch>
        </p:blipFill>
        <p:spPr>
          <a:xfrm>
            <a:off x="8049607" y="7157922"/>
            <a:ext cx="115334" cy="133342"/>
          </a:xfrm>
          <a:prstGeom prst="rect">
            <a:avLst/>
          </a:prstGeom>
        </p:spPr>
      </p:pic>
      <p:pic>
        <p:nvPicPr>
          <p:cNvPr id="153" name="object 153"/>
          <p:cNvPicPr/>
          <p:nvPr/>
        </p:nvPicPr>
        <p:blipFill>
          <a:blip r:embed="rId131" cstate="print"/>
          <a:stretch>
            <a:fillRect/>
          </a:stretch>
        </p:blipFill>
        <p:spPr>
          <a:xfrm>
            <a:off x="9191543" y="6172874"/>
            <a:ext cx="115334" cy="133341"/>
          </a:xfrm>
          <a:prstGeom prst="rect">
            <a:avLst/>
          </a:prstGeom>
        </p:spPr>
      </p:pic>
      <p:pic>
        <p:nvPicPr>
          <p:cNvPr id="154" name="object 154"/>
          <p:cNvPicPr/>
          <p:nvPr/>
        </p:nvPicPr>
        <p:blipFill>
          <a:blip r:embed="rId132" cstate="print"/>
          <a:stretch>
            <a:fillRect/>
          </a:stretch>
        </p:blipFill>
        <p:spPr>
          <a:xfrm>
            <a:off x="8862358" y="9232531"/>
            <a:ext cx="115334" cy="133942"/>
          </a:xfrm>
          <a:prstGeom prst="rect">
            <a:avLst/>
          </a:prstGeom>
        </p:spPr>
      </p:pic>
      <p:pic>
        <p:nvPicPr>
          <p:cNvPr id="155" name="object 155"/>
          <p:cNvPicPr/>
          <p:nvPr/>
        </p:nvPicPr>
        <p:blipFill>
          <a:blip r:embed="rId133" cstate="print"/>
          <a:stretch>
            <a:fillRect/>
          </a:stretch>
        </p:blipFill>
        <p:spPr>
          <a:xfrm>
            <a:off x="12604134" y="9532851"/>
            <a:ext cx="115334" cy="132741"/>
          </a:xfrm>
          <a:prstGeom prst="rect">
            <a:avLst/>
          </a:prstGeom>
        </p:spPr>
      </p:pic>
      <p:pic>
        <p:nvPicPr>
          <p:cNvPr id="156" name="object 156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3552642" y="4880900"/>
            <a:ext cx="115334" cy="133941"/>
          </a:xfrm>
          <a:prstGeom prst="rect">
            <a:avLst/>
          </a:prstGeom>
        </p:spPr>
      </p:pic>
      <p:pic>
        <p:nvPicPr>
          <p:cNvPr id="157" name="object 157"/>
          <p:cNvPicPr/>
          <p:nvPr/>
        </p:nvPicPr>
        <p:blipFill>
          <a:blip r:embed="rId134" cstate="print"/>
          <a:stretch>
            <a:fillRect/>
          </a:stretch>
        </p:blipFill>
        <p:spPr>
          <a:xfrm>
            <a:off x="12930916" y="6329041"/>
            <a:ext cx="115334" cy="133941"/>
          </a:xfrm>
          <a:prstGeom prst="rect">
            <a:avLst/>
          </a:prstGeom>
        </p:spPr>
      </p:pic>
      <p:pic>
        <p:nvPicPr>
          <p:cNvPr id="158" name="object 158"/>
          <p:cNvPicPr/>
          <p:nvPr/>
        </p:nvPicPr>
        <p:blipFill>
          <a:blip r:embed="rId135" cstate="print"/>
          <a:stretch>
            <a:fillRect/>
          </a:stretch>
        </p:blipFill>
        <p:spPr>
          <a:xfrm>
            <a:off x="15348743" y="4199774"/>
            <a:ext cx="115333" cy="133341"/>
          </a:xfrm>
          <a:prstGeom prst="rect">
            <a:avLst/>
          </a:prstGeom>
        </p:spPr>
      </p:pic>
      <p:pic>
        <p:nvPicPr>
          <p:cNvPr id="159" name="object 159"/>
          <p:cNvPicPr/>
          <p:nvPr/>
        </p:nvPicPr>
        <p:blipFill>
          <a:blip r:embed="rId136" cstate="print"/>
          <a:stretch>
            <a:fillRect/>
          </a:stretch>
        </p:blipFill>
        <p:spPr>
          <a:xfrm>
            <a:off x="15282665" y="5031659"/>
            <a:ext cx="115334" cy="133341"/>
          </a:xfrm>
          <a:prstGeom prst="rect">
            <a:avLst/>
          </a:prstGeom>
        </p:spPr>
      </p:pic>
      <p:pic>
        <p:nvPicPr>
          <p:cNvPr id="160" name="object 160"/>
          <p:cNvPicPr/>
          <p:nvPr/>
        </p:nvPicPr>
        <p:blipFill>
          <a:blip r:embed="rId137" cstate="print"/>
          <a:stretch>
            <a:fillRect/>
          </a:stretch>
        </p:blipFill>
        <p:spPr>
          <a:xfrm>
            <a:off x="17397138" y="5886370"/>
            <a:ext cx="115934" cy="133942"/>
          </a:xfrm>
          <a:prstGeom prst="rect">
            <a:avLst/>
          </a:prstGeom>
        </p:spPr>
      </p:pic>
      <p:pic>
        <p:nvPicPr>
          <p:cNvPr id="161" name="object 161"/>
          <p:cNvPicPr/>
          <p:nvPr/>
        </p:nvPicPr>
        <p:blipFill>
          <a:blip r:embed="rId138" cstate="print"/>
          <a:stretch>
            <a:fillRect/>
          </a:stretch>
        </p:blipFill>
        <p:spPr>
          <a:xfrm>
            <a:off x="17030109" y="7876287"/>
            <a:ext cx="115934" cy="133942"/>
          </a:xfrm>
          <a:prstGeom prst="rect">
            <a:avLst/>
          </a:prstGeom>
        </p:spPr>
      </p:pic>
      <p:pic>
        <p:nvPicPr>
          <p:cNvPr id="162" name="object 162"/>
          <p:cNvPicPr/>
          <p:nvPr/>
        </p:nvPicPr>
        <p:blipFill>
          <a:blip r:embed="rId139" cstate="print"/>
          <a:stretch>
            <a:fillRect/>
          </a:stretch>
        </p:blipFill>
        <p:spPr>
          <a:xfrm>
            <a:off x="12322198" y="8784454"/>
            <a:ext cx="63702" cy="72123"/>
          </a:xfrm>
          <a:prstGeom prst="rect">
            <a:avLst/>
          </a:prstGeom>
        </p:spPr>
      </p:pic>
      <p:pic>
        <p:nvPicPr>
          <p:cNvPr id="163" name="object 163"/>
          <p:cNvPicPr/>
          <p:nvPr/>
        </p:nvPicPr>
        <p:blipFill>
          <a:blip r:embed="rId140" cstate="print"/>
          <a:stretch>
            <a:fillRect/>
          </a:stretch>
        </p:blipFill>
        <p:spPr>
          <a:xfrm>
            <a:off x="12065698" y="8789259"/>
            <a:ext cx="64049" cy="72377"/>
          </a:xfrm>
          <a:prstGeom prst="rect">
            <a:avLst/>
          </a:prstGeom>
        </p:spPr>
      </p:pic>
      <p:pic>
        <p:nvPicPr>
          <p:cNvPr id="164" name="object 164"/>
          <p:cNvPicPr/>
          <p:nvPr/>
        </p:nvPicPr>
        <p:blipFill>
          <a:blip r:embed="rId141" cstate="print"/>
          <a:stretch>
            <a:fillRect/>
          </a:stretch>
        </p:blipFill>
        <p:spPr>
          <a:xfrm>
            <a:off x="9914582" y="9913656"/>
            <a:ext cx="63702" cy="72376"/>
          </a:xfrm>
          <a:prstGeom prst="rect">
            <a:avLst/>
          </a:prstGeom>
        </p:spPr>
      </p:pic>
      <p:pic>
        <p:nvPicPr>
          <p:cNvPr id="165" name="object 165"/>
          <p:cNvPicPr/>
          <p:nvPr/>
        </p:nvPicPr>
        <p:blipFill>
          <a:blip r:embed="rId142" cstate="print"/>
          <a:stretch>
            <a:fillRect/>
          </a:stretch>
        </p:blipFill>
        <p:spPr>
          <a:xfrm>
            <a:off x="11017924" y="10026576"/>
            <a:ext cx="63851" cy="72714"/>
          </a:xfrm>
          <a:prstGeom prst="rect">
            <a:avLst/>
          </a:prstGeom>
        </p:spPr>
      </p:pic>
      <p:pic>
        <p:nvPicPr>
          <p:cNvPr id="166" name="object 166"/>
          <p:cNvPicPr/>
          <p:nvPr/>
        </p:nvPicPr>
        <p:blipFill>
          <a:blip r:embed="rId143" cstate="print"/>
          <a:stretch>
            <a:fillRect/>
          </a:stretch>
        </p:blipFill>
        <p:spPr>
          <a:xfrm>
            <a:off x="12424918" y="7691890"/>
            <a:ext cx="63702" cy="72377"/>
          </a:xfrm>
          <a:prstGeom prst="rect">
            <a:avLst/>
          </a:prstGeom>
        </p:spPr>
      </p:pic>
      <p:pic>
        <p:nvPicPr>
          <p:cNvPr id="167" name="object 167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11930612" y="9516033"/>
            <a:ext cx="63977" cy="72724"/>
          </a:xfrm>
          <a:prstGeom prst="rect">
            <a:avLst/>
          </a:prstGeom>
        </p:spPr>
      </p:pic>
      <p:pic>
        <p:nvPicPr>
          <p:cNvPr id="168" name="object 168"/>
          <p:cNvPicPr/>
          <p:nvPr/>
        </p:nvPicPr>
        <p:blipFill>
          <a:blip r:embed="rId144" cstate="print"/>
          <a:stretch>
            <a:fillRect/>
          </a:stretch>
        </p:blipFill>
        <p:spPr>
          <a:xfrm>
            <a:off x="9620839" y="9122014"/>
            <a:ext cx="63702" cy="72123"/>
          </a:xfrm>
          <a:prstGeom prst="rect">
            <a:avLst/>
          </a:prstGeom>
        </p:spPr>
      </p:pic>
      <p:pic>
        <p:nvPicPr>
          <p:cNvPr id="169" name="object 169"/>
          <p:cNvPicPr/>
          <p:nvPr/>
        </p:nvPicPr>
        <p:blipFill>
          <a:blip r:embed="rId145" cstate="print"/>
          <a:stretch>
            <a:fillRect/>
          </a:stretch>
        </p:blipFill>
        <p:spPr>
          <a:xfrm>
            <a:off x="10932650" y="8358601"/>
            <a:ext cx="64172" cy="72724"/>
          </a:xfrm>
          <a:prstGeom prst="rect">
            <a:avLst/>
          </a:prstGeom>
        </p:spPr>
      </p:pic>
      <p:pic>
        <p:nvPicPr>
          <p:cNvPr id="170" name="object 170"/>
          <p:cNvPicPr/>
          <p:nvPr/>
        </p:nvPicPr>
        <p:blipFill>
          <a:blip r:embed="rId146" cstate="print"/>
          <a:stretch>
            <a:fillRect/>
          </a:stretch>
        </p:blipFill>
        <p:spPr>
          <a:xfrm>
            <a:off x="10402954" y="9769502"/>
            <a:ext cx="63701" cy="72377"/>
          </a:xfrm>
          <a:prstGeom prst="rect">
            <a:avLst/>
          </a:prstGeom>
        </p:spPr>
      </p:pic>
      <p:pic>
        <p:nvPicPr>
          <p:cNvPr id="171" name="object 171"/>
          <p:cNvPicPr/>
          <p:nvPr/>
        </p:nvPicPr>
        <p:blipFill>
          <a:blip r:embed="rId147" cstate="print"/>
          <a:stretch>
            <a:fillRect/>
          </a:stretch>
        </p:blipFill>
        <p:spPr>
          <a:xfrm>
            <a:off x="14516563" y="6668402"/>
            <a:ext cx="63703" cy="72377"/>
          </a:xfrm>
          <a:prstGeom prst="rect">
            <a:avLst/>
          </a:prstGeom>
        </p:spPr>
      </p:pic>
      <p:sp>
        <p:nvSpPr>
          <p:cNvPr id="172" name="object 172"/>
          <p:cNvSpPr/>
          <p:nvPr/>
        </p:nvSpPr>
        <p:spPr>
          <a:xfrm>
            <a:off x="14082855" y="6876222"/>
            <a:ext cx="63500" cy="72390"/>
          </a:xfrm>
          <a:custGeom>
            <a:avLst/>
            <a:gdLst/>
            <a:ahLst/>
            <a:cxnLst/>
            <a:rect l="l" t="t" r="r" b="b"/>
            <a:pathLst>
              <a:path w="63500" h="72390">
                <a:moveTo>
                  <a:pt x="53446" y="72123"/>
                </a:moveTo>
                <a:lnTo>
                  <a:pt x="18938" y="51050"/>
                </a:lnTo>
                <a:lnTo>
                  <a:pt x="0" y="26375"/>
                </a:lnTo>
                <a:lnTo>
                  <a:pt x="260" y="22400"/>
                </a:lnTo>
                <a:lnTo>
                  <a:pt x="22435" y="0"/>
                </a:lnTo>
                <a:lnTo>
                  <a:pt x="37142" y="2440"/>
                </a:lnTo>
                <a:lnTo>
                  <a:pt x="47739" y="11862"/>
                </a:lnTo>
                <a:lnTo>
                  <a:pt x="55295" y="26015"/>
                </a:lnTo>
                <a:lnTo>
                  <a:pt x="60879" y="42645"/>
                </a:lnTo>
                <a:lnTo>
                  <a:pt x="63207" y="58027"/>
                </a:lnTo>
                <a:lnTo>
                  <a:pt x="61480" y="68848"/>
                </a:lnTo>
                <a:lnTo>
                  <a:pt x="53446" y="7212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3" name="object 173"/>
          <p:cNvPicPr/>
          <p:nvPr/>
        </p:nvPicPr>
        <p:blipFill>
          <a:blip r:embed="rId148" cstate="print"/>
          <a:stretch>
            <a:fillRect/>
          </a:stretch>
        </p:blipFill>
        <p:spPr>
          <a:xfrm>
            <a:off x="4144112" y="3312029"/>
            <a:ext cx="64172" cy="72724"/>
          </a:xfrm>
          <a:prstGeom prst="rect">
            <a:avLst/>
          </a:prstGeom>
        </p:spPr>
      </p:pic>
      <p:pic>
        <p:nvPicPr>
          <p:cNvPr id="174" name="object 174"/>
          <p:cNvPicPr/>
          <p:nvPr/>
        </p:nvPicPr>
        <p:blipFill>
          <a:blip r:embed="rId149" cstate="print"/>
          <a:stretch>
            <a:fillRect/>
          </a:stretch>
        </p:blipFill>
        <p:spPr>
          <a:xfrm>
            <a:off x="3961621" y="3316233"/>
            <a:ext cx="63712" cy="72377"/>
          </a:xfrm>
          <a:prstGeom prst="rect">
            <a:avLst/>
          </a:prstGeom>
        </p:spPr>
      </p:pic>
      <p:pic>
        <p:nvPicPr>
          <p:cNvPr id="175" name="object 175"/>
          <p:cNvPicPr/>
          <p:nvPr/>
        </p:nvPicPr>
        <p:blipFill>
          <a:blip r:embed="rId150" cstate="print"/>
          <a:stretch>
            <a:fillRect/>
          </a:stretch>
        </p:blipFill>
        <p:spPr>
          <a:xfrm>
            <a:off x="2456126" y="4401589"/>
            <a:ext cx="63837" cy="71514"/>
          </a:xfrm>
          <a:prstGeom prst="rect">
            <a:avLst/>
          </a:prstGeom>
        </p:spPr>
      </p:pic>
      <p:pic>
        <p:nvPicPr>
          <p:cNvPr id="176" name="object 176"/>
          <p:cNvPicPr/>
          <p:nvPr/>
        </p:nvPicPr>
        <p:blipFill>
          <a:blip r:embed="rId151" cstate="print"/>
          <a:stretch>
            <a:fillRect/>
          </a:stretch>
        </p:blipFill>
        <p:spPr>
          <a:xfrm>
            <a:off x="2753486" y="4400987"/>
            <a:ext cx="63825" cy="72715"/>
          </a:xfrm>
          <a:prstGeom prst="rect">
            <a:avLst/>
          </a:prstGeom>
        </p:spPr>
      </p:pic>
      <p:pic>
        <p:nvPicPr>
          <p:cNvPr id="177" name="object 177"/>
          <p:cNvPicPr/>
          <p:nvPr/>
        </p:nvPicPr>
        <p:blipFill>
          <a:blip r:embed="rId152" cstate="print"/>
          <a:stretch>
            <a:fillRect/>
          </a:stretch>
        </p:blipFill>
        <p:spPr>
          <a:xfrm>
            <a:off x="2685607" y="5355403"/>
            <a:ext cx="63825" cy="72716"/>
          </a:xfrm>
          <a:prstGeom prst="rect">
            <a:avLst/>
          </a:prstGeom>
        </p:spPr>
      </p:pic>
      <p:pic>
        <p:nvPicPr>
          <p:cNvPr id="178" name="object 178"/>
          <p:cNvPicPr/>
          <p:nvPr/>
        </p:nvPicPr>
        <p:blipFill>
          <a:blip r:embed="rId153" cstate="print"/>
          <a:stretch>
            <a:fillRect/>
          </a:stretch>
        </p:blipFill>
        <p:spPr>
          <a:xfrm>
            <a:off x="4767641" y="4426215"/>
            <a:ext cx="64933" cy="72714"/>
          </a:xfrm>
          <a:prstGeom prst="rect">
            <a:avLst/>
          </a:prstGeom>
        </p:spPr>
      </p:pic>
      <p:pic>
        <p:nvPicPr>
          <p:cNvPr id="179" name="object 179"/>
          <p:cNvPicPr/>
          <p:nvPr/>
        </p:nvPicPr>
        <p:blipFill>
          <a:blip r:embed="rId154" cstate="print"/>
          <a:stretch>
            <a:fillRect/>
          </a:stretch>
        </p:blipFill>
        <p:spPr>
          <a:xfrm>
            <a:off x="2974066" y="7503891"/>
            <a:ext cx="63796" cy="72716"/>
          </a:xfrm>
          <a:prstGeom prst="rect">
            <a:avLst/>
          </a:prstGeom>
        </p:spPr>
      </p:pic>
      <p:pic>
        <p:nvPicPr>
          <p:cNvPr id="180" name="object 180"/>
          <p:cNvPicPr/>
          <p:nvPr/>
        </p:nvPicPr>
        <p:blipFill>
          <a:blip r:embed="rId155" cstate="print"/>
          <a:stretch>
            <a:fillRect/>
          </a:stretch>
        </p:blipFill>
        <p:spPr>
          <a:xfrm>
            <a:off x="6954921" y="3234547"/>
            <a:ext cx="63703" cy="72377"/>
          </a:xfrm>
          <a:prstGeom prst="rect">
            <a:avLst/>
          </a:prstGeom>
        </p:spPr>
      </p:pic>
      <p:pic>
        <p:nvPicPr>
          <p:cNvPr id="181" name="object 181"/>
          <p:cNvPicPr/>
          <p:nvPr/>
        </p:nvPicPr>
        <p:blipFill>
          <a:blip r:embed="rId156" cstate="print"/>
          <a:stretch>
            <a:fillRect/>
          </a:stretch>
        </p:blipFill>
        <p:spPr>
          <a:xfrm>
            <a:off x="4295080" y="8039062"/>
            <a:ext cx="63981" cy="72715"/>
          </a:xfrm>
          <a:prstGeom prst="rect">
            <a:avLst/>
          </a:prstGeom>
        </p:spPr>
      </p:pic>
      <p:pic>
        <p:nvPicPr>
          <p:cNvPr id="182" name="object 182"/>
          <p:cNvPicPr/>
          <p:nvPr/>
        </p:nvPicPr>
        <p:blipFill>
          <a:blip r:embed="rId157" cstate="print"/>
          <a:stretch>
            <a:fillRect/>
          </a:stretch>
        </p:blipFill>
        <p:spPr>
          <a:xfrm>
            <a:off x="6328988" y="5343391"/>
            <a:ext cx="64971" cy="72462"/>
          </a:xfrm>
          <a:prstGeom prst="rect">
            <a:avLst/>
          </a:prstGeom>
        </p:spPr>
      </p:pic>
      <p:pic>
        <p:nvPicPr>
          <p:cNvPr id="183" name="object 183"/>
          <p:cNvPicPr/>
          <p:nvPr/>
        </p:nvPicPr>
        <p:blipFill>
          <a:blip r:embed="rId158" cstate="print"/>
          <a:stretch>
            <a:fillRect/>
          </a:stretch>
        </p:blipFill>
        <p:spPr>
          <a:xfrm>
            <a:off x="4427165" y="7647444"/>
            <a:ext cx="64050" cy="72377"/>
          </a:xfrm>
          <a:prstGeom prst="rect">
            <a:avLst/>
          </a:prstGeom>
        </p:spPr>
      </p:pic>
      <p:pic>
        <p:nvPicPr>
          <p:cNvPr id="184" name="object 184"/>
          <p:cNvPicPr/>
          <p:nvPr/>
        </p:nvPicPr>
        <p:blipFill>
          <a:blip r:embed="rId146" cstate="print"/>
          <a:stretch>
            <a:fillRect/>
          </a:stretch>
        </p:blipFill>
        <p:spPr>
          <a:xfrm>
            <a:off x="5096948" y="7361539"/>
            <a:ext cx="63702" cy="72377"/>
          </a:xfrm>
          <a:prstGeom prst="rect">
            <a:avLst/>
          </a:prstGeom>
        </p:spPr>
      </p:pic>
      <p:pic>
        <p:nvPicPr>
          <p:cNvPr id="185" name="object 185"/>
          <p:cNvPicPr/>
          <p:nvPr/>
        </p:nvPicPr>
        <p:blipFill>
          <a:blip r:embed="rId159" cstate="print"/>
          <a:stretch>
            <a:fillRect/>
          </a:stretch>
        </p:blipFill>
        <p:spPr>
          <a:xfrm>
            <a:off x="6881704" y="5041269"/>
            <a:ext cx="63980" cy="72715"/>
          </a:xfrm>
          <a:prstGeom prst="rect">
            <a:avLst/>
          </a:prstGeom>
        </p:spPr>
      </p:pic>
      <p:pic>
        <p:nvPicPr>
          <p:cNvPr id="186" name="object 186"/>
          <p:cNvPicPr/>
          <p:nvPr/>
        </p:nvPicPr>
        <p:blipFill>
          <a:blip r:embed="rId160" cstate="print"/>
          <a:stretch>
            <a:fillRect/>
          </a:stretch>
        </p:blipFill>
        <p:spPr>
          <a:xfrm>
            <a:off x="3981444" y="7869680"/>
            <a:ext cx="63702" cy="72377"/>
          </a:xfrm>
          <a:prstGeom prst="rect">
            <a:avLst/>
          </a:prstGeom>
        </p:spPr>
      </p:pic>
      <p:pic>
        <p:nvPicPr>
          <p:cNvPr id="187" name="object 187"/>
          <p:cNvPicPr/>
          <p:nvPr/>
        </p:nvPicPr>
        <p:blipFill>
          <a:blip r:embed="rId161" cstate="print"/>
          <a:stretch>
            <a:fillRect/>
          </a:stretch>
        </p:blipFill>
        <p:spPr>
          <a:xfrm>
            <a:off x="7100892" y="5164400"/>
            <a:ext cx="64050" cy="72039"/>
          </a:xfrm>
          <a:prstGeom prst="rect">
            <a:avLst/>
          </a:prstGeom>
        </p:spPr>
      </p:pic>
      <p:pic>
        <p:nvPicPr>
          <p:cNvPr id="188" name="object 188"/>
          <p:cNvPicPr/>
          <p:nvPr/>
        </p:nvPicPr>
        <p:blipFill>
          <a:blip r:embed="rId162" cstate="print"/>
          <a:stretch>
            <a:fillRect/>
          </a:stretch>
        </p:blipFill>
        <p:spPr>
          <a:xfrm>
            <a:off x="2794334" y="10032583"/>
            <a:ext cx="65176" cy="72723"/>
          </a:xfrm>
          <a:prstGeom prst="rect">
            <a:avLst/>
          </a:prstGeom>
        </p:spPr>
      </p:pic>
      <p:pic>
        <p:nvPicPr>
          <p:cNvPr id="189" name="object 189"/>
          <p:cNvPicPr/>
          <p:nvPr/>
        </p:nvPicPr>
        <p:blipFill>
          <a:blip r:embed="rId163" cstate="print"/>
          <a:stretch>
            <a:fillRect/>
          </a:stretch>
        </p:blipFill>
        <p:spPr>
          <a:xfrm>
            <a:off x="7059321" y="6554281"/>
            <a:ext cx="63834" cy="72723"/>
          </a:xfrm>
          <a:prstGeom prst="rect">
            <a:avLst/>
          </a:prstGeom>
        </p:spPr>
      </p:pic>
      <p:pic>
        <p:nvPicPr>
          <p:cNvPr id="190" name="object 190"/>
          <p:cNvPicPr/>
          <p:nvPr/>
        </p:nvPicPr>
        <p:blipFill>
          <a:blip r:embed="rId145" cstate="print"/>
          <a:stretch>
            <a:fillRect/>
          </a:stretch>
        </p:blipFill>
        <p:spPr>
          <a:xfrm>
            <a:off x="5222974" y="8054076"/>
            <a:ext cx="64172" cy="72724"/>
          </a:xfrm>
          <a:prstGeom prst="rect">
            <a:avLst/>
          </a:prstGeom>
        </p:spPr>
      </p:pic>
      <p:pic>
        <p:nvPicPr>
          <p:cNvPr id="191" name="object 191"/>
          <p:cNvPicPr/>
          <p:nvPr/>
        </p:nvPicPr>
        <p:blipFill>
          <a:blip r:embed="rId164" cstate="print"/>
          <a:stretch>
            <a:fillRect/>
          </a:stretch>
        </p:blipFill>
        <p:spPr>
          <a:xfrm>
            <a:off x="5687918" y="8388632"/>
            <a:ext cx="63824" cy="72716"/>
          </a:xfrm>
          <a:prstGeom prst="rect">
            <a:avLst/>
          </a:prstGeom>
        </p:spPr>
      </p:pic>
      <p:pic>
        <p:nvPicPr>
          <p:cNvPr id="192" name="object 192"/>
          <p:cNvPicPr/>
          <p:nvPr/>
        </p:nvPicPr>
        <p:blipFill>
          <a:blip r:embed="rId165" cstate="print"/>
          <a:stretch>
            <a:fillRect/>
          </a:stretch>
        </p:blipFill>
        <p:spPr>
          <a:xfrm>
            <a:off x="5759400" y="8733999"/>
            <a:ext cx="64173" cy="72716"/>
          </a:xfrm>
          <a:prstGeom prst="rect">
            <a:avLst/>
          </a:prstGeom>
        </p:spPr>
      </p:pic>
      <p:pic>
        <p:nvPicPr>
          <p:cNvPr id="193" name="object 193"/>
          <p:cNvPicPr/>
          <p:nvPr/>
        </p:nvPicPr>
        <p:blipFill>
          <a:blip r:embed="rId166" cstate="print"/>
          <a:stretch>
            <a:fillRect/>
          </a:stretch>
        </p:blipFill>
        <p:spPr>
          <a:xfrm>
            <a:off x="6098320" y="8908185"/>
            <a:ext cx="64050" cy="73475"/>
          </a:xfrm>
          <a:prstGeom prst="rect">
            <a:avLst/>
          </a:prstGeom>
        </p:spPr>
      </p:pic>
      <p:pic>
        <p:nvPicPr>
          <p:cNvPr id="194" name="object 194"/>
          <p:cNvPicPr/>
          <p:nvPr/>
        </p:nvPicPr>
        <p:blipFill>
          <a:blip r:embed="rId167" cstate="print"/>
          <a:stretch>
            <a:fillRect/>
          </a:stretch>
        </p:blipFill>
        <p:spPr>
          <a:xfrm>
            <a:off x="9401583" y="5282126"/>
            <a:ext cx="63702" cy="72377"/>
          </a:xfrm>
          <a:prstGeom prst="rect">
            <a:avLst/>
          </a:prstGeom>
        </p:spPr>
      </p:pic>
      <p:pic>
        <p:nvPicPr>
          <p:cNvPr id="195" name="object 195"/>
          <p:cNvPicPr/>
          <p:nvPr/>
        </p:nvPicPr>
        <p:blipFill>
          <a:blip r:embed="rId168" cstate="print"/>
          <a:stretch>
            <a:fillRect/>
          </a:stretch>
        </p:blipFill>
        <p:spPr>
          <a:xfrm>
            <a:off x="11178460" y="5424477"/>
            <a:ext cx="63703" cy="72124"/>
          </a:xfrm>
          <a:prstGeom prst="rect">
            <a:avLst/>
          </a:prstGeom>
        </p:spPr>
      </p:pic>
      <p:pic>
        <p:nvPicPr>
          <p:cNvPr id="196" name="object 196"/>
          <p:cNvPicPr/>
          <p:nvPr/>
        </p:nvPicPr>
        <p:blipFill>
          <a:blip r:embed="rId169" cstate="print"/>
          <a:stretch>
            <a:fillRect/>
          </a:stretch>
        </p:blipFill>
        <p:spPr>
          <a:xfrm>
            <a:off x="10476840" y="5089921"/>
            <a:ext cx="63703" cy="72377"/>
          </a:xfrm>
          <a:prstGeom prst="rect">
            <a:avLst/>
          </a:prstGeom>
        </p:spPr>
      </p:pic>
      <p:pic>
        <p:nvPicPr>
          <p:cNvPr id="197" name="object 197"/>
          <p:cNvPicPr/>
          <p:nvPr/>
        </p:nvPicPr>
        <p:blipFill>
          <a:blip r:embed="rId170" cstate="print"/>
          <a:stretch>
            <a:fillRect/>
          </a:stretch>
        </p:blipFill>
        <p:spPr>
          <a:xfrm>
            <a:off x="10978302" y="5827507"/>
            <a:ext cx="64173" cy="72724"/>
          </a:xfrm>
          <a:prstGeom prst="rect">
            <a:avLst/>
          </a:prstGeom>
        </p:spPr>
      </p:pic>
      <p:pic>
        <p:nvPicPr>
          <p:cNvPr id="198" name="object 198"/>
          <p:cNvPicPr/>
          <p:nvPr/>
        </p:nvPicPr>
        <p:blipFill>
          <a:blip r:embed="rId171" cstate="print"/>
          <a:stretch>
            <a:fillRect/>
          </a:stretch>
        </p:blipFill>
        <p:spPr>
          <a:xfrm>
            <a:off x="11600823" y="3674214"/>
            <a:ext cx="63980" cy="72715"/>
          </a:xfrm>
          <a:prstGeom prst="rect">
            <a:avLst/>
          </a:prstGeom>
        </p:spPr>
      </p:pic>
      <p:pic>
        <p:nvPicPr>
          <p:cNvPr id="199" name="object 199"/>
          <p:cNvPicPr/>
          <p:nvPr/>
        </p:nvPicPr>
        <p:blipFill>
          <a:blip r:embed="rId172" cstate="print"/>
          <a:stretch>
            <a:fillRect/>
          </a:stretch>
        </p:blipFill>
        <p:spPr>
          <a:xfrm>
            <a:off x="12261142" y="3594929"/>
            <a:ext cx="64088" cy="72377"/>
          </a:xfrm>
          <a:prstGeom prst="rect">
            <a:avLst/>
          </a:prstGeom>
        </p:spPr>
      </p:pic>
      <p:pic>
        <p:nvPicPr>
          <p:cNvPr id="200" name="object 200"/>
          <p:cNvPicPr/>
          <p:nvPr/>
        </p:nvPicPr>
        <p:blipFill>
          <a:blip r:embed="rId173" cstate="print"/>
          <a:stretch>
            <a:fillRect/>
          </a:stretch>
        </p:blipFill>
        <p:spPr>
          <a:xfrm>
            <a:off x="12692301" y="3638176"/>
            <a:ext cx="63978" cy="72724"/>
          </a:xfrm>
          <a:prstGeom prst="rect">
            <a:avLst/>
          </a:prstGeom>
        </p:spPr>
      </p:pic>
      <p:pic>
        <p:nvPicPr>
          <p:cNvPr id="201" name="object 201"/>
          <p:cNvPicPr/>
          <p:nvPr/>
        </p:nvPicPr>
        <p:blipFill>
          <a:blip r:embed="rId143" cstate="print"/>
          <a:stretch>
            <a:fillRect/>
          </a:stretch>
        </p:blipFill>
        <p:spPr>
          <a:xfrm>
            <a:off x="12619544" y="5776452"/>
            <a:ext cx="63703" cy="72377"/>
          </a:xfrm>
          <a:prstGeom prst="rect">
            <a:avLst/>
          </a:prstGeom>
        </p:spPr>
      </p:pic>
      <p:pic>
        <p:nvPicPr>
          <p:cNvPr id="202" name="object 202"/>
          <p:cNvPicPr/>
          <p:nvPr/>
        </p:nvPicPr>
        <p:blipFill>
          <a:blip r:embed="rId174" cstate="print"/>
          <a:stretch>
            <a:fillRect/>
          </a:stretch>
        </p:blipFill>
        <p:spPr>
          <a:xfrm>
            <a:off x="6019027" y="9152646"/>
            <a:ext cx="63796" cy="72123"/>
          </a:xfrm>
          <a:prstGeom prst="rect">
            <a:avLst/>
          </a:prstGeom>
        </p:spPr>
      </p:pic>
      <p:pic>
        <p:nvPicPr>
          <p:cNvPr id="203" name="object 203"/>
          <p:cNvPicPr/>
          <p:nvPr/>
        </p:nvPicPr>
        <p:blipFill>
          <a:blip r:embed="rId175" cstate="print"/>
          <a:stretch>
            <a:fillRect/>
          </a:stretch>
        </p:blipFill>
        <p:spPr>
          <a:xfrm>
            <a:off x="8350231" y="7995214"/>
            <a:ext cx="63824" cy="72723"/>
          </a:xfrm>
          <a:prstGeom prst="rect">
            <a:avLst/>
          </a:prstGeom>
        </p:spPr>
      </p:pic>
      <p:pic>
        <p:nvPicPr>
          <p:cNvPr id="204" name="object 204"/>
          <p:cNvPicPr/>
          <p:nvPr/>
        </p:nvPicPr>
        <p:blipFill>
          <a:blip r:embed="rId158" cstate="print"/>
          <a:stretch>
            <a:fillRect/>
          </a:stretch>
        </p:blipFill>
        <p:spPr>
          <a:xfrm>
            <a:off x="4195895" y="9269170"/>
            <a:ext cx="64050" cy="72377"/>
          </a:xfrm>
          <a:prstGeom prst="rect">
            <a:avLst/>
          </a:prstGeom>
        </p:spPr>
      </p:pic>
      <p:pic>
        <p:nvPicPr>
          <p:cNvPr id="205" name="object 205"/>
          <p:cNvPicPr/>
          <p:nvPr/>
        </p:nvPicPr>
        <p:blipFill>
          <a:blip r:embed="rId176" cstate="print"/>
          <a:stretch>
            <a:fillRect/>
          </a:stretch>
        </p:blipFill>
        <p:spPr>
          <a:xfrm>
            <a:off x="8692153" y="8576032"/>
            <a:ext cx="63796" cy="72631"/>
          </a:xfrm>
          <a:prstGeom prst="rect">
            <a:avLst/>
          </a:prstGeom>
        </p:spPr>
      </p:pic>
      <p:pic>
        <p:nvPicPr>
          <p:cNvPr id="206" name="object 206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5217089" y="9916660"/>
            <a:ext cx="64050" cy="72376"/>
          </a:xfrm>
          <a:prstGeom prst="rect">
            <a:avLst/>
          </a:prstGeom>
        </p:spPr>
      </p:pic>
      <p:sp>
        <p:nvSpPr>
          <p:cNvPr id="207" name="object 207"/>
          <p:cNvSpPr/>
          <p:nvPr/>
        </p:nvSpPr>
        <p:spPr>
          <a:xfrm>
            <a:off x="7441490" y="10236199"/>
            <a:ext cx="62865" cy="50800"/>
          </a:xfrm>
          <a:custGeom>
            <a:avLst/>
            <a:gdLst/>
            <a:ahLst/>
            <a:cxnLst/>
            <a:rect l="l" t="t" r="r" b="b"/>
            <a:pathLst>
              <a:path w="62865" h="50800">
                <a:moveTo>
                  <a:pt x="62522" y="50800"/>
                </a:moveTo>
                <a:lnTo>
                  <a:pt x="18090" y="50800"/>
                </a:lnTo>
                <a:lnTo>
                  <a:pt x="10274" y="43923"/>
                </a:lnTo>
                <a:lnTo>
                  <a:pt x="0" y="26377"/>
                </a:lnTo>
                <a:lnTo>
                  <a:pt x="259" y="22401"/>
                </a:lnTo>
                <a:lnTo>
                  <a:pt x="22432" y="0"/>
                </a:lnTo>
                <a:lnTo>
                  <a:pt x="37056" y="2440"/>
                </a:lnTo>
                <a:lnTo>
                  <a:pt x="47512" y="11862"/>
                </a:lnTo>
                <a:lnTo>
                  <a:pt x="55039" y="26014"/>
                </a:lnTo>
                <a:lnTo>
                  <a:pt x="60877" y="42645"/>
                </a:lnTo>
                <a:lnTo>
                  <a:pt x="62522" y="5080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8" name="object 208"/>
          <p:cNvPicPr/>
          <p:nvPr/>
        </p:nvPicPr>
        <p:blipFill>
          <a:blip r:embed="rId177" cstate="print"/>
          <a:stretch>
            <a:fillRect/>
          </a:stretch>
        </p:blipFill>
        <p:spPr>
          <a:xfrm>
            <a:off x="10152912" y="8942422"/>
            <a:ext cx="63852" cy="72377"/>
          </a:xfrm>
          <a:prstGeom prst="rect">
            <a:avLst/>
          </a:prstGeom>
        </p:spPr>
      </p:pic>
      <p:pic>
        <p:nvPicPr>
          <p:cNvPr id="209" name="object 209"/>
          <p:cNvPicPr/>
          <p:nvPr/>
        </p:nvPicPr>
        <p:blipFill>
          <a:blip r:embed="rId165" cstate="print"/>
          <a:stretch>
            <a:fillRect/>
          </a:stretch>
        </p:blipFill>
        <p:spPr>
          <a:xfrm>
            <a:off x="11270245" y="9036121"/>
            <a:ext cx="64172" cy="72715"/>
          </a:xfrm>
          <a:prstGeom prst="rect">
            <a:avLst/>
          </a:prstGeom>
        </p:spPr>
      </p:pic>
      <p:pic>
        <p:nvPicPr>
          <p:cNvPr id="210" name="object 210"/>
          <p:cNvPicPr/>
          <p:nvPr/>
        </p:nvPicPr>
        <p:blipFill>
          <a:blip r:embed="rId178" cstate="print"/>
          <a:stretch>
            <a:fillRect/>
          </a:stretch>
        </p:blipFill>
        <p:spPr>
          <a:xfrm>
            <a:off x="12384743" y="9998947"/>
            <a:ext cx="63977" cy="72714"/>
          </a:xfrm>
          <a:prstGeom prst="rect">
            <a:avLst/>
          </a:prstGeom>
        </p:spPr>
      </p:pic>
      <p:pic>
        <p:nvPicPr>
          <p:cNvPr id="211" name="object 211"/>
          <p:cNvPicPr/>
          <p:nvPr/>
        </p:nvPicPr>
        <p:blipFill>
          <a:blip r:embed="rId179" cstate="print"/>
          <a:stretch>
            <a:fillRect/>
          </a:stretch>
        </p:blipFill>
        <p:spPr>
          <a:xfrm>
            <a:off x="13180601" y="9304608"/>
            <a:ext cx="63796" cy="72715"/>
          </a:xfrm>
          <a:prstGeom prst="rect">
            <a:avLst/>
          </a:prstGeom>
        </p:spPr>
      </p:pic>
      <p:pic>
        <p:nvPicPr>
          <p:cNvPr id="212" name="object 212"/>
          <p:cNvPicPr/>
          <p:nvPr/>
        </p:nvPicPr>
        <p:blipFill>
          <a:blip r:embed="rId148" cstate="print"/>
          <a:stretch>
            <a:fillRect/>
          </a:stretch>
        </p:blipFill>
        <p:spPr>
          <a:xfrm>
            <a:off x="14184853" y="5812490"/>
            <a:ext cx="64173" cy="72724"/>
          </a:xfrm>
          <a:prstGeom prst="rect">
            <a:avLst/>
          </a:prstGeom>
        </p:spPr>
      </p:pic>
      <p:pic>
        <p:nvPicPr>
          <p:cNvPr id="213" name="object 213"/>
          <p:cNvPicPr/>
          <p:nvPr/>
        </p:nvPicPr>
        <p:blipFill>
          <a:blip r:embed="rId180" cstate="print"/>
          <a:stretch>
            <a:fillRect/>
          </a:stretch>
        </p:blipFill>
        <p:spPr>
          <a:xfrm>
            <a:off x="13435370" y="7067226"/>
            <a:ext cx="64233" cy="72377"/>
          </a:xfrm>
          <a:prstGeom prst="rect">
            <a:avLst/>
          </a:prstGeom>
        </p:spPr>
      </p:pic>
      <p:pic>
        <p:nvPicPr>
          <p:cNvPr id="214" name="object 214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13488232" y="6762101"/>
            <a:ext cx="63978" cy="72723"/>
          </a:xfrm>
          <a:prstGeom prst="rect">
            <a:avLst/>
          </a:prstGeom>
        </p:spPr>
      </p:pic>
      <p:pic>
        <p:nvPicPr>
          <p:cNvPr id="215" name="object 215"/>
          <p:cNvPicPr/>
          <p:nvPr/>
        </p:nvPicPr>
        <p:blipFill>
          <a:blip r:embed="rId181" cstate="print"/>
          <a:stretch>
            <a:fillRect/>
          </a:stretch>
        </p:blipFill>
        <p:spPr>
          <a:xfrm>
            <a:off x="13515193" y="5986676"/>
            <a:ext cx="63702" cy="71364"/>
          </a:xfrm>
          <a:prstGeom prst="rect">
            <a:avLst/>
          </a:prstGeom>
        </p:spPr>
      </p:pic>
      <p:pic>
        <p:nvPicPr>
          <p:cNvPr id="216" name="object 216"/>
          <p:cNvPicPr/>
          <p:nvPr/>
        </p:nvPicPr>
        <p:blipFill>
          <a:blip r:embed="rId182" cstate="print"/>
          <a:stretch>
            <a:fillRect/>
          </a:stretch>
        </p:blipFill>
        <p:spPr>
          <a:xfrm>
            <a:off x="13622117" y="4291071"/>
            <a:ext cx="63796" cy="72377"/>
          </a:xfrm>
          <a:prstGeom prst="rect">
            <a:avLst/>
          </a:prstGeom>
        </p:spPr>
      </p:pic>
      <p:pic>
        <p:nvPicPr>
          <p:cNvPr id="217" name="object 217"/>
          <p:cNvPicPr/>
          <p:nvPr/>
        </p:nvPicPr>
        <p:blipFill>
          <a:blip r:embed="rId183" cstate="print"/>
          <a:stretch>
            <a:fillRect/>
          </a:stretch>
        </p:blipFill>
        <p:spPr>
          <a:xfrm>
            <a:off x="13820347" y="3930087"/>
            <a:ext cx="63705" cy="72377"/>
          </a:xfrm>
          <a:prstGeom prst="rect">
            <a:avLst/>
          </a:prstGeom>
        </p:spPr>
      </p:pic>
      <p:pic>
        <p:nvPicPr>
          <p:cNvPr id="218" name="object 218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14633702" y="3822572"/>
            <a:ext cx="63702" cy="72715"/>
          </a:xfrm>
          <a:prstGeom prst="rect">
            <a:avLst/>
          </a:prstGeom>
        </p:spPr>
      </p:pic>
      <p:pic>
        <p:nvPicPr>
          <p:cNvPr id="219" name="object 219"/>
          <p:cNvPicPr/>
          <p:nvPr/>
        </p:nvPicPr>
        <p:blipFill>
          <a:blip r:embed="rId184" cstate="print"/>
          <a:stretch>
            <a:fillRect/>
          </a:stretch>
        </p:blipFill>
        <p:spPr>
          <a:xfrm>
            <a:off x="14203069" y="6322434"/>
            <a:ext cx="63978" cy="72723"/>
          </a:xfrm>
          <a:prstGeom prst="rect">
            <a:avLst/>
          </a:prstGeom>
        </p:spPr>
      </p:pic>
      <p:pic>
        <p:nvPicPr>
          <p:cNvPr id="220" name="object 220"/>
          <p:cNvPicPr/>
          <p:nvPr/>
        </p:nvPicPr>
        <p:blipFill>
          <a:blip r:embed="rId185" cstate="print"/>
          <a:stretch>
            <a:fillRect/>
          </a:stretch>
        </p:blipFill>
        <p:spPr>
          <a:xfrm>
            <a:off x="13165053" y="7405386"/>
            <a:ext cx="63980" cy="72724"/>
          </a:xfrm>
          <a:prstGeom prst="rect">
            <a:avLst/>
          </a:prstGeom>
        </p:spPr>
      </p:pic>
      <p:pic>
        <p:nvPicPr>
          <p:cNvPr id="221" name="object 221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15056067" y="4229205"/>
            <a:ext cx="63977" cy="72724"/>
          </a:xfrm>
          <a:prstGeom prst="rect">
            <a:avLst/>
          </a:prstGeom>
        </p:spPr>
      </p:pic>
      <p:pic>
        <p:nvPicPr>
          <p:cNvPr id="222" name="object 222"/>
          <p:cNvPicPr/>
          <p:nvPr/>
        </p:nvPicPr>
        <p:blipFill>
          <a:blip r:embed="rId186" cstate="print"/>
          <a:stretch>
            <a:fillRect/>
          </a:stretch>
        </p:blipFill>
        <p:spPr>
          <a:xfrm>
            <a:off x="12715509" y="9692020"/>
            <a:ext cx="63851" cy="72377"/>
          </a:xfrm>
          <a:prstGeom prst="rect">
            <a:avLst/>
          </a:prstGeom>
        </p:spPr>
      </p:pic>
      <p:pic>
        <p:nvPicPr>
          <p:cNvPr id="223" name="object 223"/>
          <p:cNvPicPr/>
          <p:nvPr/>
        </p:nvPicPr>
        <p:blipFill>
          <a:blip r:embed="rId187" cstate="print"/>
          <a:stretch>
            <a:fillRect/>
          </a:stretch>
        </p:blipFill>
        <p:spPr>
          <a:xfrm>
            <a:off x="15705830" y="3397320"/>
            <a:ext cx="64173" cy="72724"/>
          </a:xfrm>
          <a:prstGeom prst="rect">
            <a:avLst/>
          </a:prstGeom>
        </p:spPr>
      </p:pic>
      <p:pic>
        <p:nvPicPr>
          <p:cNvPr id="224" name="object 224"/>
          <p:cNvPicPr/>
          <p:nvPr/>
        </p:nvPicPr>
        <p:blipFill>
          <a:blip r:embed="rId188" cstate="print"/>
          <a:stretch>
            <a:fillRect/>
          </a:stretch>
        </p:blipFill>
        <p:spPr>
          <a:xfrm>
            <a:off x="15872809" y="4102470"/>
            <a:ext cx="63843" cy="71710"/>
          </a:xfrm>
          <a:prstGeom prst="rect">
            <a:avLst/>
          </a:prstGeom>
        </p:spPr>
      </p:pic>
      <p:pic>
        <p:nvPicPr>
          <p:cNvPr id="225" name="object 225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15251893" y="6923673"/>
            <a:ext cx="63977" cy="72724"/>
          </a:xfrm>
          <a:prstGeom prst="rect">
            <a:avLst/>
          </a:prstGeom>
        </p:spPr>
      </p:pic>
      <p:pic>
        <p:nvPicPr>
          <p:cNvPr id="226" name="object 226"/>
          <p:cNvPicPr/>
          <p:nvPr/>
        </p:nvPicPr>
        <p:blipFill>
          <a:blip r:embed="rId189" cstate="print"/>
          <a:stretch>
            <a:fillRect/>
          </a:stretch>
        </p:blipFill>
        <p:spPr>
          <a:xfrm>
            <a:off x="14116374" y="8714178"/>
            <a:ext cx="63824" cy="72715"/>
          </a:xfrm>
          <a:prstGeom prst="rect">
            <a:avLst/>
          </a:prstGeom>
        </p:spPr>
      </p:pic>
      <p:sp>
        <p:nvSpPr>
          <p:cNvPr id="227" name="object 227"/>
          <p:cNvSpPr/>
          <p:nvPr/>
        </p:nvSpPr>
        <p:spPr>
          <a:xfrm>
            <a:off x="13825157" y="10259023"/>
            <a:ext cx="55880" cy="28575"/>
          </a:xfrm>
          <a:custGeom>
            <a:avLst/>
            <a:gdLst/>
            <a:ahLst/>
            <a:cxnLst/>
            <a:rect l="l" t="t" r="r" b="b"/>
            <a:pathLst>
              <a:path w="55880" h="28575">
                <a:moveTo>
                  <a:pt x="55571" y="27975"/>
                </a:moveTo>
                <a:lnTo>
                  <a:pt x="75" y="27975"/>
                </a:lnTo>
                <a:lnTo>
                  <a:pt x="0" y="26378"/>
                </a:lnTo>
                <a:lnTo>
                  <a:pt x="22432" y="0"/>
                </a:lnTo>
                <a:lnTo>
                  <a:pt x="36801" y="2524"/>
                </a:lnTo>
                <a:lnTo>
                  <a:pt x="47285" y="12087"/>
                </a:lnTo>
                <a:lnTo>
                  <a:pt x="54954" y="26268"/>
                </a:lnTo>
                <a:lnTo>
                  <a:pt x="55571" y="2797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8" name="object 228"/>
          <p:cNvPicPr/>
          <p:nvPr/>
        </p:nvPicPr>
        <p:blipFill>
          <a:blip r:embed="rId190" cstate="print"/>
          <a:stretch>
            <a:fillRect/>
          </a:stretch>
        </p:blipFill>
        <p:spPr>
          <a:xfrm>
            <a:off x="14596526" y="9076965"/>
            <a:ext cx="63981" cy="72377"/>
          </a:xfrm>
          <a:prstGeom prst="rect">
            <a:avLst/>
          </a:prstGeom>
        </p:spPr>
      </p:pic>
      <p:pic>
        <p:nvPicPr>
          <p:cNvPr id="229" name="object 229"/>
          <p:cNvPicPr/>
          <p:nvPr/>
        </p:nvPicPr>
        <p:blipFill>
          <a:blip r:embed="rId191" cstate="print"/>
          <a:stretch>
            <a:fillRect/>
          </a:stretch>
        </p:blipFill>
        <p:spPr>
          <a:xfrm>
            <a:off x="15913675" y="5536797"/>
            <a:ext cx="63834" cy="72724"/>
          </a:xfrm>
          <a:prstGeom prst="rect">
            <a:avLst/>
          </a:prstGeom>
        </p:spPr>
      </p:pic>
      <p:pic>
        <p:nvPicPr>
          <p:cNvPr id="230" name="object 230"/>
          <p:cNvPicPr/>
          <p:nvPr/>
        </p:nvPicPr>
        <p:blipFill>
          <a:blip r:embed="rId192" cstate="print"/>
          <a:stretch>
            <a:fillRect/>
          </a:stretch>
        </p:blipFill>
        <p:spPr>
          <a:xfrm>
            <a:off x="16568559" y="4516911"/>
            <a:ext cx="64053" cy="72377"/>
          </a:xfrm>
          <a:prstGeom prst="rect">
            <a:avLst/>
          </a:prstGeom>
        </p:spPr>
      </p:pic>
      <p:pic>
        <p:nvPicPr>
          <p:cNvPr id="231" name="object 231"/>
          <p:cNvPicPr/>
          <p:nvPr/>
        </p:nvPicPr>
        <p:blipFill>
          <a:blip r:embed="rId193" cstate="print"/>
          <a:stretch>
            <a:fillRect/>
          </a:stretch>
        </p:blipFill>
        <p:spPr>
          <a:xfrm>
            <a:off x="16295120" y="7530320"/>
            <a:ext cx="63826" cy="72723"/>
          </a:xfrm>
          <a:prstGeom prst="rect">
            <a:avLst/>
          </a:prstGeom>
        </p:spPr>
      </p:pic>
      <p:pic>
        <p:nvPicPr>
          <p:cNvPr id="232" name="object 232"/>
          <p:cNvPicPr/>
          <p:nvPr/>
        </p:nvPicPr>
        <p:blipFill>
          <a:blip r:embed="rId194" cstate="print"/>
          <a:stretch>
            <a:fillRect/>
          </a:stretch>
        </p:blipFill>
        <p:spPr>
          <a:xfrm>
            <a:off x="17028579" y="4184157"/>
            <a:ext cx="63824" cy="72715"/>
          </a:xfrm>
          <a:prstGeom prst="rect">
            <a:avLst/>
          </a:prstGeom>
        </p:spPr>
      </p:pic>
      <p:pic>
        <p:nvPicPr>
          <p:cNvPr id="233" name="object 233"/>
          <p:cNvPicPr/>
          <p:nvPr/>
        </p:nvPicPr>
        <p:blipFill>
          <a:blip r:embed="rId195" cstate="print"/>
          <a:stretch>
            <a:fillRect/>
          </a:stretch>
        </p:blipFill>
        <p:spPr>
          <a:xfrm>
            <a:off x="15645883" y="9233731"/>
            <a:ext cx="63788" cy="72715"/>
          </a:xfrm>
          <a:prstGeom prst="rect">
            <a:avLst/>
          </a:prstGeom>
        </p:spPr>
      </p:pic>
      <p:pic>
        <p:nvPicPr>
          <p:cNvPr id="234" name="object 234"/>
          <p:cNvPicPr/>
          <p:nvPr/>
        </p:nvPicPr>
        <p:blipFill>
          <a:blip r:embed="rId196" cstate="print"/>
          <a:stretch>
            <a:fillRect/>
          </a:stretch>
        </p:blipFill>
        <p:spPr>
          <a:xfrm>
            <a:off x="17603576" y="7078638"/>
            <a:ext cx="63710" cy="72715"/>
          </a:xfrm>
          <a:prstGeom prst="rect">
            <a:avLst/>
          </a:prstGeom>
        </p:spPr>
      </p:pic>
      <p:pic>
        <p:nvPicPr>
          <p:cNvPr id="235" name="object 235"/>
          <p:cNvPicPr/>
          <p:nvPr/>
        </p:nvPicPr>
        <p:blipFill>
          <a:blip r:embed="rId197" cstate="print"/>
          <a:stretch>
            <a:fillRect/>
          </a:stretch>
        </p:blipFill>
        <p:spPr>
          <a:xfrm>
            <a:off x="18122580" y="4647251"/>
            <a:ext cx="63703" cy="72715"/>
          </a:xfrm>
          <a:prstGeom prst="rect">
            <a:avLst/>
          </a:prstGeom>
        </p:spPr>
      </p:pic>
      <p:sp>
        <p:nvSpPr>
          <p:cNvPr id="236" name="object 236"/>
          <p:cNvSpPr/>
          <p:nvPr/>
        </p:nvSpPr>
        <p:spPr>
          <a:xfrm>
            <a:off x="18282966" y="7700090"/>
            <a:ext cx="5080" cy="28575"/>
          </a:xfrm>
          <a:custGeom>
            <a:avLst/>
            <a:gdLst/>
            <a:ahLst/>
            <a:cxnLst/>
            <a:rect l="l" t="t" r="r" b="b"/>
            <a:pathLst>
              <a:path w="5080" h="28575">
                <a:moveTo>
                  <a:pt x="5034" y="28322"/>
                </a:moveTo>
                <a:lnTo>
                  <a:pt x="0" y="15774"/>
                </a:lnTo>
                <a:lnTo>
                  <a:pt x="260" y="11798"/>
                </a:lnTo>
                <a:lnTo>
                  <a:pt x="5034" y="0"/>
                </a:lnTo>
                <a:lnTo>
                  <a:pt x="5034" y="2832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7" name="object 237"/>
          <p:cNvPicPr/>
          <p:nvPr/>
        </p:nvPicPr>
        <p:blipFill>
          <a:blip r:embed="rId198" cstate="print"/>
          <a:stretch>
            <a:fillRect/>
          </a:stretch>
        </p:blipFill>
        <p:spPr>
          <a:xfrm>
            <a:off x="17126494" y="9693822"/>
            <a:ext cx="63919" cy="72715"/>
          </a:xfrm>
          <a:prstGeom prst="rect">
            <a:avLst/>
          </a:prstGeom>
        </p:spPr>
      </p:pic>
      <p:pic>
        <p:nvPicPr>
          <p:cNvPr id="238" name="object 238"/>
          <p:cNvPicPr/>
          <p:nvPr/>
        </p:nvPicPr>
        <p:blipFill>
          <a:blip r:embed="rId199" cstate="print"/>
          <a:stretch>
            <a:fillRect/>
          </a:stretch>
        </p:blipFill>
        <p:spPr>
          <a:xfrm>
            <a:off x="17790391" y="9144237"/>
            <a:ext cx="63703" cy="72715"/>
          </a:xfrm>
          <a:prstGeom prst="rect">
            <a:avLst/>
          </a:prstGeom>
        </p:spPr>
      </p:pic>
      <p:pic>
        <p:nvPicPr>
          <p:cNvPr id="239" name="object 239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983129" y="3308078"/>
            <a:ext cx="99046" cy="111040"/>
          </a:xfrm>
          <a:prstGeom prst="rect">
            <a:avLst/>
          </a:prstGeom>
        </p:spPr>
      </p:pic>
      <p:pic>
        <p:nvPicPr>
          <p:cNvPr id="240" name="object 240"/>
          <p:cNvPicPr/>
          <p:nvPr/>
        </p:nvPicPr>
        <p:blipFill>
          <a:blip r:embed="rId200" cstate="print"/>
          <a:stretch>
            <a:fillRect/>
          </a:stretch>
        </p:blipFill>
        <p:spPr>
          <a:xfrm>
            <a:off x="4748086" y="3423748"/>
            <a:ext cx="97684" cy="110895"/>
          </a:xfrm>
          <a:prstGeom prst="rect">
            <a:avLst/>
          </a:prstGeom>
        </p:spPr>
      </p:pic>
      <p:pic>
        <p:nvPicPr>
          <p:cNvPr id="241" name="object 241"/>
          <p:cNvPicPr/>
          <p:nvPr/>
        </p:nvPicPr>
        <p:blipFill>
          <a:blip r:embed="rId201" cstate="print"/>
          <a:stretch>
            <a:fillRect/>
          </a:stretch>
        </p:blipFill>
        <p:spPr>
          <a:xfrm>
            <a:off x="2432330" y="4049689"/>
            <a:ext cx="99262" cy="109926"/>
          </a:xfrm>
          <a:prstGeom prst="rect">
            <a:avLst/>
          </a:prstGeom>
        </p:spPr>
      </p:pic>
      <p:pic>
        <p:nvPicPr>
          <p:cNvPr id="242" name="object 242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3149017" y="4563415"/>
            <a:ext cx="98866" cy="110639"/>
          </a:xfrm>
          <a:prstGeom prst="rect">
            <a:avLst/>
          </a:prstGeom>
        </p:spPr>
      </p:pic>
      <p:pic>
        <p:nvPicPr>
          <p:cNvPr id="243" name="object 243"/>
          <p:cNvPicPr/>
          <p:nvPr/>
        </p:nvPicPr>
        <p:blipFill>
          <a:blip r:embed="rId202" cstate="print"/>
          <a:stretch>
            <a:fillRect/>
          </a:stretch>
        </p:blipFill>
        <p:spPr>
          <a:xfrm>
            <a:off x="5154329" y="3957782"/>
            <a:ext cx="99046" cy="110134"/>
          </a:xfrm>
          <a:prstGeom prst="rect">
            <a:avLst/>
          </a:prstGeom>
        </p:spPr>
      </p:pic>
      <p:pic>
        <p:nvPicPr>
          <p:cNvPr id="244" name="object 244"/>
          <p:cNvPicPr/>
          <p:nvPr/>
        </p:nvPicPr>
        <p:blipFill>
          <a:blip r:embed="rId203" cstate="print"/>
          <a:stretch>
            <a:fillRect/>
          </a:stretch>
        </p:blipFill>
        <p:spPr>
          <a:xfrm>
            <a:off x="4390068" y="6265626"/>
            <a:ext cx="98875" cy="111038"/>
          </a:xfrm>
          <a:prstGeom prst="rect">
            <a:avLst/>
          </a:prstGeom>
        </p:spPr>
      </p:pic>
      <p:pic>
        <p:nvPicPr>
          <p:cNvPr id="245" name="object 245"/>
          <p:cNvPicPr/>
          <p:nvPr/>
        </p:nvPicPr>
        <p:blipFill>
          <a:blip r:embed="rId204" cstate="print"/>
          <a:stretch>
            <a:fillRect/>
          </a:stretch>
        </p:blipFill>
        <p:spPr>
          <a:xfrm>
            <a:off x="4280908" y="5571024"/>
            <a:ext cx="99046" cy="110810"/>
          </a:xfrm>
          <a:prstGeom prst="rect">
            <a:avLst/>
          </a:prstGeom>
        </p:spPr>
      </p:pic>
      <p:pic>
        <p:nvPicPr>
          <p:cNvPr id="246" name="object 246"/>
          <p:cNvPicPr/>
          <p:nvPr/>
        </p:nvPicPr>
        <p:blipFill>
          <a:blip r:embed="rId205" cstate="print"/>
          <a:stretch>
            <a:fillRect/>
          </a:stretch>
        </p:blipFill>
        <p:spPr>
          <a:xfrm>
            <a:off x="2825838" y="3772109"/>
            <a:ext cx="97177" cy="110861"/>
          </a:xfrm>
          <a:prstGeom prst="rect">
            <a:avLst/>
          </a:prstGeom>
        </p:spPr>
      </p:pic>
      <p:pic>
        <p:nvPicPr>
          <p:cNvPr id="247" name="object 247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4939711" y="6129281"/>
            <a:ext cx="98866" cy="110640"/>
          </a:xfrm>
          <a:prstGeom prst="rect">
            <a:avLst/>
          </a:prstGeom>
        </p:spPr>
      </p:pic>
      <p:pic>
        <p:nvPicPr>
          <p:cNvPr id="248" name="object 248"/>
          <p:cNvPicPr/>
          <p:nvPr/>
        </p:nvPicPr>
        <p:blipFill>
          <a:blip r:embed="rId206" cstate="print"/>
          <a:stretch>
            <a:fillRect/>
          </a:stretch>
        </p:blipFill>
        <p:spPr>
          <a:xfrm>
            <a:off x="5850976" y="7599552"/>
            <a:ext cx="98867" cy="110692"/>
          </a:xfrm>
          <a:prstGeom prst="rect">
            <a:avLst/>
          </a:prstGeom>
        </p:spPr>
      </p:pic>
      <p:pic>
        <p:nvPicPr>
          <p:cNvPr id="249" name="object 249"/>
          <p:cNvPicPr/>
          <p:nvPr/>
        </p:nvPicPr>
        <p:blipFill>
          <a:blip r:embed="rId207" cstate="print"/>
          <a:stretch>
            <a:fillRect/>
          </a:stretch>
        </p:blipFill>
        <p:spPr>
          <a:xfrm>
            <a:off x="2962966" y="4836705"/>
            <a:ext cx="99300" cy="111041"/>
          </a:xfrm>
          <a:prstGeom prst="rect">
            <a:avLst/>
          </a:prstGeom>
        </p:spPr>
      </p:pic>
      <p:pic>
        <p:nvPicPr>
          <p:cNvPr id="250" name="object 250"/>
          <p:cNvPicPr/>
          <p:nvPr/>
        </p:nvPicPr>
        <p:blipFill>
          <a:blip r:embed="rId208" cstate="print"/>
          <a:stretch>
            <a:fillRect/>
          </a:stretch>
        </p:blipFill>
        <p:spPr>
          <a:xfrm>
            <a:off x="4276702" y="3849160"/>
            <a:ext cx="98709" cy="110641"/>
          </a:xfrm>
          <a:prstGeom prst="rect">
            <a:avLst/>
          </a:prstGeom>
        </p:spPr>
      </p:pic>
      <p:pic>
        <p:nvPicPr>
          <p:cNvPr id="251" name="object 251"/>
          <p:cNvPicPr/>
          <p:nvPr/>
        </p:nvPicPr>
        <p:blipFill>
          <a:blip r:embed="rId209" cstate="print"/>
          <a:stretch>
            <a:fillRect/>
          </a:stretch>
        </p:blipFill>
        <p:spPr>
          <a:xfrm>
            <a:off x="4367795" y="4170850"/>
            <a:ext cx="99261" cy="178520"/>
          </a:xfrm>
          <a:prstGeom prst="rect">
            <a:avLst/>
          </a:prstGeom>
        </p:spPr>
      </p:pic>
      <p:pic>
        <p:nvPicPr>
          <p:cNvPr id="252" name="object 252"/>
          <p:cNvPicPr/>
          <p:nvPr/>
        </p:nvPicPr>
        <p:blipFill>
          <a:blip r:embed="rId210" cstate="print"/>
          <a:stretch>
            <a:fillRect/>
          </a:stretch>
        </p:blipFill>
        <p:spPr>
          <a:xfrm>
            <a:off x="3988366" y="5223423"/>
            <a:ext cx="99046" cy="110642"/>
          </a:xfrm>
          <a:prstGeom prst="rect">
            <a:avLst/>
          </a:prstGeom>
        </p:spPr>
      </p:pic>
      <p:pic>
        <p:nvPicPr>
          <p:cNvPr id="253" name="object 253"/>
          <p:cNvPicPr/>
          <p:nvPr/>
        </p:nvPicPr>
        <p:blipFill>
          <a:blip r:embed="rId211" cstate="print"/>
          <a:stretch>
            <a:fillRect/>
          </a:stretch>
        </p:blipFill>
        <p:spPr>
          <a:xfrm>
            <a:off x="3207838" y="6282097"/>
            <a:ext cx="99261" cy="110893"/>
          </a:xfrm>
          <a:prstGeom prst="rect">
            <a:avLst/>
          </a:prstGeom>
        </p:spPr>
      </p:pic>
      <p:pic>
        <p:nvPicPr>
          <p:cNvPr id="254" name="object 254"/>
          <p:cNvPicPr/>
          <p:nvPr/>
        </p:nvPicPr>
        <p:blipFill>
          <a:blip r:embed="rId212" cstate="print"/>
          <a:stretch>
            <a:fillRect/>
          </a:stretch>
        </p:blipFill>
        <p:spPr>
          <a:xfrm>
            <a:off x="2761131" y="7349086"/>
            <a:ext cx="98792" cy="110642"/>
          </a:xfrm>
          <a:prstGeom prst="rect">
            <a:avLst/>
          </a:prstGeom>
        </p:spPr>
      </p:pic>
      <p:pic>
        <p:nvPicPr>
          <p:cNvPr id="255" name="object 255"/>
          <p:cNvPicPr/>
          <p:nvPr/>
        </p:nvPicPr>
        <p:blipFill>
          <a:blip r:embed="rId213" cstate="print"/>
          <a:stretch>
            <a:fillRect/>
          </a:stretch>
        </p:blipFill>
        <p:spPr>
          <a:xfrm>
            <a:off x="2977769" y="9558584"/>
            <a:ext cx="98924" cy="110893"/>
          </a:xfrm>
          <a:prstGeom prst="rect">
            <a:avLst/>
          </a:prstGeom>
        </p:spPr>
      </p:pic>
      <p:pic>
        <p:nvPicPr>
          <p:cNvPr id="256" name="object 256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4051872" y="5618043"/>
            <a:ext cx="98866" cy="110692"/>
          </a:xfrm>
          <a:prstGeom prst="rect">
            <a:avLst/>
          </a:prstGeom>
        </p:spPr>
      </p:pic>
      <p:pic>
        <p:nvPicPr>
          <p:cNvPr id="257" name="object 257"/>
          <p:cNvPicPr/>
          <p:nvPr/>
        </p:nvPicPr>
        <p:blipFill>
          <a:blip r:embed="rId214" cstate="print"/>
          <a:stretch>
            <a:fillRect/>
          </a:stretch>
        </p:blipFill>
        <p:spPr>
          <a:xfrm>
            <a:off x="5337328" y="3978392"/>
            <a:ext cx="99008" cy="111149"/>
          </a:xfrm>
          <a:prstGeom prst="rect">
            <a:avLst/>
          </a:prstGeom>
        </p:spPr>
      </p:pic>
      <p:pic>
        <p:nvPicPr>
          <p:cNvPr id="258" name="object 258"/>
          <p:cNvPicPr/>
          <p:nvPr/>
        </p:nvPicPr>
        <p:blipFill>
          <a:blip r:embed="rId213" cstate="print"/>
          <a:stretch>
            <a:fillRect/>
          </a:stretch>
        </p:blipFill>
        <p:spPr>
          <a:xfrm>
            <a:off x="5329519" y="4304792"/>
            <a:ext cx="98924" cy="110896"/>
          </a:xfrm>
          <a:prstGeom prst="rect">
            <a:avLst/>
          </a:prstGeom>
        </p:spPr>
      </p:pic>
      <p:pic>
        <p:nvPicPr>
          <p:cNvPr id="259" name="object 259"/>
          <p:cNvPicPr/>
          <p:nvPr/>
        </p:nvPicPr>
        <p:blipFill>
          <a:blip r:embed="rId215" cstate="print"/>
          <a:stretch>
            <a:fillRect/>
          </a:stretch>
        </p:blipFill>
        <p:spPr>
          <a:xfrm>
            <a:off x="4876203" y="8474261"/>
            <a:ext cx="98793" cy="110463"/>
          </a:xfrm>
          <a:prstGeom prst="rect">
            <a:avLst/>
          </a:prstGeom>
        </p:spPr>
      </p:pic>
      <p:pic>
        <p:nvPicPr>
          <p:cNvPr id="260" name="object 260"/>
          <p:cNvPicPr/>
          <p:nvPr/>
        </p:nvPicPr>
        <p:blipFill>
          <a:blip r:embed="rId216" cstate="print"/>
          <a:stretch>
            <a:fillRect/>
          </a:stretch>
        </p:blipFill>
        <p:spPr>
          <a:xfrm>
            <a:off x="5669731" y="6497980"/>
            <a:ext cx="98708" cy="110640"/>
          </a:xfrm>
          <a:prstGeom prst="rect">
            <a:avLst/>
          </a:prstGeom>
        </p:spPr>
      </p:pic>
      <p:pic>
        <p:nvPicPr>
          <p:cNvPr id="261" name="object 261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5304337" y="6635019"/>
            <a:ext cx="98866" cy="110640"/>
          </a:xfrm>
          <a:prstGeom prst="rect">
            <a:avLst/>
          </a:prstGeom>
        </p:spPr>
      </p:pic>
      <p:pic>
        <p:nvPicPr>
          <p:cNvPr id="262" name="object 262"/>
          <p:cNvPicPr/>
          <p:nvPr/>
        </p:nvPicPr>
        <p:blipFill>
          <a:blip r:embed="rId217" cstate="print"/>
          <a:stretch>
            <a:fillRect/>
          </a:stretch>
        </p:blipFill>
        <p:spPr>
          <a:xfrm>
            <a:off x="3045864" y="10041151"/>
            <a:ext cx="98708" cy="110641"/>
          </a:xfrm>
          <a:prstGeom prst="rect">
            <a:avLst/>
          </a:prstGeom>
        </p:spPr>
      </p:pic>
      <p:pic>
        <p:nvPicPr>
          <p:cNvPr id="263" name="object 263"/>
          <p:cNvPicPr/>
          <p:nvPr/>
        </p:nvPicPr>
        <p:blipFill>
          <a:blip r:embed="rId218" cstate="print"/>
          <a:stretch>
            <a:fillRect/>
          </a:stretch>
        </p:blipFill>
        <p:spPr>
          <a:xfrm>
            <a:off x="3346215" y="8639860"/>
            <a:ext cx="98792" cy="110641"/>
          </a:xfrm>
          <a:prstGeom prst="rect">
            <a:avLst/>
          </a:prstGeom>
        </p:spPr>
      </p:pic>
      <p:pic>
        <p:nvPicPr>
          <p:cNvPr id="264" name="object 264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3511841" y="8167758"/>
            <a:ext cx="98866" cy="110692"/>
          </a:xfrm>
          <a:prstGeom prst="rect">
            <a:avLst/>
          </a:prstGeom>
        </p:spPr>
      </p:pic>
      <p:pic>
        <p:nvPicPr>
          <p:cNvPr id="265" name="object 265"/>
          <p:cNvPicPr/>
          <p:nvPr/>
        </p:nvPicPr>
        <p:blipFill>
          <a:blip r:embed="rId219" cstate="print"/>
          <a:stretch>
            <a:fillRect/>
          </a:stretch>
        </p:blipFill>
        <p:spPr>
          <a:xfrm>
            <a:off x="5267046" y="10189854"/>
            <a:ext cx="99008" cy="97144"/>
          </a:xfrm>
          <a:prstGeom prst="rect">
            <a:avLst/>
          </a:prstGeom>
        </p:spPr>
      </p:pic>
      <p:pic>
        <p:nvPicPr>
          <p:cNvPr id="266" name="object 266"/>
          <p:cNvPicPr/>
          <p:nvPr/>
        </p:nvPicPr>
        <p:blipFill>
          <a:blip r:embed="rId220" cstate="print"/>
          <a:stretch>
            <a:fillRect/>
          </a:stretch>
        </p:blipFill>
        <p:spPr>
          <a:xfrm>
            <a:off x="5441898" y="9265125"/>
            <a:ext cx="98866" cy="110691"/>
          </a:xfrm>
          <a:prstGeom prst="rect">
            <a:avLst/>
          </a:prstGeom>
        </p:spPr>
      </p:pic>
      <p:pic>
        <p:nvPicPr>
          <p:cNvPr id="267" name="object 267"/>
          <p:cNvPicPr/>
          <p:nvPr/>
        </p:nvPicPr>
        <p:blipFill>
          <a:blip r:embed="rId221" cstate="print"/>
          <a:stretch>
            <a:fillRect/>
          </a:stretch>
        </p:blipFill>
        <p:spPr>
          <a:xfrm>
            <a:off x="6602841" y="8879261"/>
            <a:ext cx="99081" cy="110944"/>
          </a:xfrm>
          <a:prstGeom prst="rect">
            <a:avLst/>
          </a:prstGeom>
        </p:spPr>
      </p:pic>
      <p:pic>
        <p:nvPicPr>
          <p:cNvPr id="268" name="object 268"/>
          <p:cNvPicPr/>
          <p:nvPr/>
        </p:nvPicPr>
        <p:blipFill>
          <a:blip r:embed="rId222" cstate="print"/>
          <a:stretch>
            <a:fillRect/>
          </a:stretch>
        </p:blipFill>
        <p:spPr>
          <a:xfrm>
            <a:off x="6998270" y="7104373"/>
            <a:ext cx="99514" cy="110461"/>
          </a:xfrm>
          <a:prstGeom prst="rect">
            <a:avLst/>
          </a:prstGeom>
        </p:spPr>
      </p:pic>
      <p:pic>
        <p:nvPicPr>
          <p:cNvPr id="269" name="object 269"/>
          <p:cNvPicPr/>
          <p:nvPr/>
        </p:nvPicPr>
        <p:blipFill>
          <a:blip r:embed="rId223" cstate="print"/>
          <a:stretch>
            <a:fillRect/>
          </a:stretch>
        </p:blipFill>
        <p:spPr>
          <a:xfrm>
            <a:off x="7144455" y="4709707"/>
            <a:ext cx="98709" cy="110811"/>
          </a:xfrm>
          <a:prstGeom prst="rect">
            <a:avLst/>
          </a:prstGeom>
        </p:spPr>
      </p:pic>
      <p:pic>
        <p:nvPicPr>
          <p:cNvPr id="270" name="object 270"/>
          <p:cNvPicPr/>
          <p:nvPr/>
        </p:nvPicPr>
        <p:blipFill>
          <a:blip r:embed="rId224" cstate="print"/>
          <a:stretch>
            <a:fillRect/>
          </a:stretch>
        </p:blipFill>
        <p:spPr>
          <a:xfrm>
            <a:off x="7242371" y="3424002"/>
            <a:ext cx="99299" cy="111038"/>
          </a:xfrm>
          <a:prstGeom prst="rect">
            <a:avLst/>
          </a:prstGeom>
        </p:spPr>
      </p:pic>
      <p:pic>
        <p:nvPicPr>
          <p:cNvPr id="271" name="object 271"/>
          <p:cNvPicPr/>
          <p:nvPr/>
        </p:nvPicPr>
        <p:blipFill>
          <a:blip r:embed="rId225" cstate="print"/>
          <a:stretch>
            <a:fillRect/>
          </a:stretch>
        </p:blipFill>
        <p:spPr>
          <a:xfrm>
            <a:off x="8124490" y="5803142"/>
            <a:ext cx="112837" cy="116935"/>
          </a:xfrm>
          <a:prstGeom prst="rect">
            <a:avLst/>
          </a:prstGeom>
        </p:spPr>
      </p:pic>
      <p:pic>
        <p:nvPicPr>
          <p:cNvPr id="272" name="object 272"/>
          <p:cNvPicPr/>
          <p:nvPr/>
        </p:nvPicPr>
        <p:blipFill>
          <a:blip r:embed="rId226" cstate="print"/>
          <a:stretch>
            <a:fillRect/>
          </a:stretch>
        </p:blipFill>
        <p:spPr>
          <a:xfrm>
            <a:off x="7805229" y="7331761"/>
            <a:ext cx="98708" cy="111038"/>
          </a:xfrm>
          <a:prstGeom prst="rect">
            <a:avLst/>
          </a:prstGeom>
        </p:spPr>
      </p:pic>
      <p:pic>
        <p:nvPicPr>
          <p:cNvPr id="273" name="object 273"/>
          <p:cNvPicPr/>
          <p:nvPr/>
        </p:nvPicPr>
        <p:blipFill>
          <a:blip r:embed="rId227" cstate="print"/>
          <a:stretch>
            <a:fillRect/>
          </a:stretch>
        </p:blipFill>
        <p:spPr>
          <a:xfrm>
            <a:off x="7671658" y="9324682"/>
            <a:ext cx="98924" cy="110715"/>
          </a:xfrm>
          <a:prstGeom prst="rect">
            <a:avLst/>
          </a:prstGeom>
        </p:spPr>
      </p:pic>
      <p:pic>
        <p:nvPicPr>
          <p:cNvPr id="274" name="object 274"/>
          <p:cNvPicPr/>
          <p:nvPr/>
        </p:nvPicPr>
        <p:blipFill>
          <a:blip r:embed="rId228" cstate="print"/>
          <a:stretch>
            <a:fillRect/>
          </a:stretch>
        </p:blipFill>
        <p:spPr>
          <a:xfrm>
            <a:off x="9494835" y="7550994"/>
            <a:ext cx="98867" cy="110639"/>
          </a:xfrm>
          <a:prstGeom prst="rect">
            <a:avLst/>
          </a:prstGeom>
        </p:spPr>
      </p:pic>
      <p:pic>
        <p:nvPicPr>
          <p:cNvPr id="275" name="object 275"/>
          <p:cNvPicPr/>
          <p:nvPr/>
        </p:nvPicPr>
        <p:blipFill>
          <a:blip r:embed="rId229" cstate="print"/>
          <a:stretch>
            <a:fillRect/>
          </a:stretch>
        </p:blipFill>
        <p:spPr>
          <a:xfrm>
            <a:off x="9568890" y="4711078"/>
            <a:ext cx="98709" cy="110640"/>
          </a:xfrm>
          <a:prstGeom prst="rect">
            <a:avLst/>
          </a:prstGeom>
        </p:spPr>
      </p:pic>
      <p:pic>
        <p:nvPicPr>
          <p:cNvPr id="276" name="object 276"/>
          <p:cNvPicPr/>
          <p:nvPr/>
        </p:nvPicPr>
        <p:blipFill>
          <a:blip r:embed="rId230" cstate="print"/>
          <a:stretch>
            <a:fillRect/>
          </a:stretch>
        </p:blipFill>
        <p:spPr>
          <a:xfrm>
            <a:off x="9670194" y="3787642"/>
            <a:ext cx="99262" cy="110897"/>
          </a:xfrm>
          <a:prstGeom prst="rect">
            <a:avLst/>
          </a:prstGeom>
        </p:spPr>
      </p:pic>
      <p:pic>
        <p:nvPicPr>
          <p:cNvPr id="277" name="object 277"/>
          <p:cNvPicPr/>
          <p:nvPr/>
        </p:nvPicPr>
        <p:blipFill>
          <a:blip r:embed="rId231" cstate="print"/>
          <a:stretch>
            <a:fillRect/>
          </a:stretch>
        </p:blipFill>
        <p:spPr>
          <a:xfrm>
            <a:off x="10866842" y="3512201"/>
            <a:ext cx="98876" cy="110642"/>
          </a:xfrm>
          <a:prstGeom prst="rect">
            <a:avLst/>
          </a:prstGeom>
        </p:spPr>
      </p:pic>
      <p:pic>
        <p:nvPicPr>
          <p:cNvPr id="278" name="object 278"/>
          <p:cNvPicPr/>
          <p:nvPr/>
        </p:nvPicPr>
        <p:blipFill>
          <a:blip r:embed="rId232" cstate="print"/>
          <a:stretch>
            <a:fillRect/>
          </a:stretch>
        </p:blipFill>
        <p:spPr>
          <a:xfrm>
            <a:off x="10473549" y="5645072"/>
            <a:ext cx="98793" cy="110641"/>
          </a:xfrm>
          <a:prstGeom prst="rect">
            <a:avLst/>
          </a:prstGeom>
        </p:spPr>
      </p:pic>
      <p:sp>
        <p:nvSpPr>
          <p:cNvPr id="279" name="object 279"/>
          <p:cNvSpPr/>
          <p:nvPr/>
        </p:nvSpPr>
        <p:spPr>
          <a:xfrm>
            <a:off x="10056986" y="8071880"/>
            <a:ext cx="240029" cy="259715"/>
          </a:xfrm>
          <a:custGeom>
            <a:avLst/>
            <a:gdLst/>
            <a:ahLst/>
            <a:cxnLst/>
            <a:rect l="l" t="t" r="r" b="b"/>
            <a:pathLst>
              <a:path w="240029" h="259715">
                <a:moveTo>
                  <a:pt x="193615" y="259480"/>
                </a:moveTo>
                <a:lnTo>
                  <a:pt x="158712" y="244133"/>
                </a:lnTo>
                <a:lnTo>
                  <a:pt x="155751" y="239270"/>
                </a:lnTo>
                <a:lnTo>
                  <a:pt x="153595" y="244451"/>
                </a:lnTo>
                <a:lnTo>
                  <a:pt x="150332" y="248800"/>
                </a:lnTo>
                <a:lnTo>
                  <a:pt x="141589" y="255835"/>
                </a:lnTo>
                <a:lnTo>
                  <a:pt x="136643" y="258093"/>
                </a:lnTo>
                <a:lnTo>
                  <a:pt x="131122" y="259091"/>
                </a:lnTo>
                <a:lnTo>
                  <a:pt x="91907" y="251837"/>
                </a:lnTo>
                <a:lnTo>
                  <a:pt x="51679" y="228984"/>
                </a:lnTo>
                <a:lnTo>
                  <a:pt x="21137" y="197010"/>
                </a:lnTo>
                <a:lnTo>
                  <a:pt x="10981" y="162388"/>
                </a:lnTo>
                <a:lnTo>
                  <a:pt x="10099" y="134562"/>
                </a:lnTo>
                <a:lnTo>
                  <a:pt x="4374" y="113211"/>
                </a:lnTo>
                <a:lnTo>
                  <a:pt x="0" y="90171"/>
                </a:lnTo>
                <a:lnTo>
                  <a:pt x="3172" y="57276"/>
                </a:lnTo>
                <a:lnTo>
                  <a:pt x="5404" y="48080"/>
                </a:lnTo>
                <a:lnTo>
                  <a:pt x="30019" y="13993"/>
                </a:lnTo>
                <a:lnTo>
                  <a:pt x="69671" y="0"/>
                </a:lnTo>
                <a:lnTo>
                  <a:pt x="79166" y="296"/>
                </a:lnTo>
                <a:lnTo>
                  <a:pt x="116041" y="10575"/>
                </a:lnTo>
                <a:lnTo>
                  <a:pt x="149413" y="37836"/>
                </a:lnTo>
                <a:lnTo>
                  <a:pt x="167163" y="77098"/>
                </a:lnTo>
                <a:lnTo>
                  <a:pt x="169140" y="116439"/>
                </a:lnTo>
                <a:lnTo>
                  <a:pt x="168646" y="136110"/>
                </a:lnTo>
                <a:lnTo>
                  <a:pt x="167163" y="155781"/>
                </a:lnTo>
                <a:lnTo>
                  <a:pt x="181834" y="151990"/>
                </a:lnTo>
                <a:lnTo>
                  <a:pt x="197574" y="156982"/>
                </a:lnTo>
                <a:lnTo>
                  <a:pt x="213877" y="166930"/>
                </a:lnTo>
                <a:lnTo>
                  <a:pt x="230237" y="178004"/>
                </a:lnTo>
                <a:lnTo>
                  <a:pt x="239539" y="193264"/>
                </a:lnTo>
                <a:lnTo>
                  <a:pt x="237521" y="214493"/>
                </a:lnTo>
                <a:lnTo>
                  <a:pt x="227957" y="235947"/>
                </a:lnTo>
                <a:lnTo>
                  <a:pt x="214619" y="251883"/>
                </a:lnTo>
                <a:lnTo>
                  <a:pt x="209926" y="255106"/>
                </a:lnTo>
                <a:lnTo>
                  <a:pt x="204786" y="257270"/>
                </a:lnTo>
                <a:lnTo>
                  <a:pt x="193615" y="25948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0" name="object 280"/>
          <p:cNvPicPr/>
          <p:nvPr/>
        </p:nvPicPr>
        <p:blipFill>
          <a:blip r:embed="rId233" cstate="print"/>
          <a:stretch>
            <a:fillRect/>
          </a:stretch>
        </p:blipFill>
        <p:spPr>
          <a:xfrm>
            <a:off x="11530786" y="8344946"/>
            <a:ext cx="98707" cy="110642"/>
          </a:xfrm>
          <a:prstGeom prst="rect">
            <a:avLst/>
          </a:prstGeom>
        </p:spPr>
      </p:pic>
      <p:pic>
        <p:nvPicPr>
          <p:cNvPr id="281" name="object 281"/>
          <p:cNvPicPr/>
          <p:nvPr/>
        </p:nvPicPr>
        <p:blipFill>
          <a:blip r:embed="rId234" cstate="print"/>
          <a:stretch>
            <a:fillRect/>
          </a:stretch>
        </p:blipFill>
        <p:spPr>
          <a:xfrm>
            <a:off x="11539196" y="6566893"/>
            <a:ext cx="98791" cy="111292"/>
          </a:xfrm>
          <a:prstGeom prst="rect">
            <a:avLst/>
          </a:prstGeom>
        </p:spPr>
      </p:pic>
      <p:pic>
        <p:nvPicPr>
          <p:cNvPr id="282" name="object 282"/>
          <p:cNvPicPr/>
          <p:nvPr/>
        </p:nvPicPr>
        <p:blipFill>
          <a:blip r:embed="rId235" cstate="print"/>
          <a:stretch>
            <a:fillRect/>
          </a:stretch>
        </p:blipFill>
        <p:spPr>
          <a:xfrm>
            <a:off x="11760254" y="4221387"/>
            <a:ext cx="99299" cy="110811"/>
          </a:xfrm>
          <a:prstGeom prst="rect">
            <a:avLst/>
          </a:prstGeom>
        </p:spPr>
      </p:pic>
      <p:pic>
        <p:nvPicPr>
          <p:cNvPr id="283" name="object 283"/>
          <p:cNvPicPr/>
          <p:nvPr/>
        </p:nvPicPr>
        <p:blipFill>
          <a:blip r:embed="rId236" cstate="print"/>
          <a:stretch>
            <a:fillRect/>
          </a:stretch>
        </p:blipFill>
        <p:spPr>
          <a:xfrm>
            <a:off x="13045589" y="4130860"/>
            <a:ext cx="98866" cy="110692"/>
          </a:xfrm>
          <a:prstGeom prst="rect">
            <a:avLst/>
          </a:prstGeom>
        </p:spPr>
      </p:pic>
      <p:pic>
        <p:nvPicPr>
          <p:cNvPr id="284" name="object 284"/>
          <p:cNvPicPr/>
          <p:nvPr/>
        </p:nvPicPr>
        <p:blipFill>
          <a:blip r:embed="rId237" cstate="print"/>
          <a:stretch>
            <a:fillRect/>
          </a:stretch>
        </p:blipFill>
        <p:spPr>
          <a:xfrm>
            <a:off x="12949477" y="7116817"/>
            <a:ext cx="98866" cy="110515"/>
          </a:xfrm>
          <a:prstGeom prst="rect">
            <a:avLst/>
          </a:prstGeom>
        </p:spPr>
      </p:pic>
      <p:pic>
        <p:nvPicPr>
          <p:cNvPr id="285" name="object 285"/>
          <p:cNvPicPr/>
          <p:nvPr/>
        </p:nvPicPr>
        <p:blipFill>
          <a:blip r:embed="rId238" cstate="print"/>
          <a:stretch>
            <a:fillRect/>
          </a:stretch>
        </p:blipFill>
        <p:spPr>
          <a:xfrm>
            <a:off x="12887003" y="8665180"/>
            <a:ext cx="98866" cy="110640"/>
          </a:xfrm>
          <a:prstGeom prst="rect">
            <a:avLst/>
          </a:prstGeom>
        </p:spPr>
      </p:pic>
      <p:pic>
        <p:nvPicPr>
          <p:cNvPr id="286" name="object 286"/>
          <p:cNvPicPr/>
          <p:nvPr/>
        </p:nvPicPr>
        <p:blipFill>
          <a:blip r:embed="rId239" cstate="print"/>
          <a:stretch>
            <a:fillRect/>
          </a:stretch>
        </p:blipFill>
        <p:spPr>
          <a:xfrm>
            <a:off x="12694780" y="8870946"/>
            <a:ext cx="98865" cy="110894"/>
          </a:xfrm>
          <a:prstGeom prst="rect">
            <a:avLst/>
          </a:prstGeom>
        </p:spPr>
      </p:pic>
      <p:pic>
        <p:nvPicPr>
          <p:cNvPr id="287" name="object 287"/>
          <p:cNvPicPr/>
          <p:nvPr/>
        </p:nvPicPr>
        <p:blipFill>
          <a:blip r:embed="rId240" cstate="print"/>
          <a:stretch>
            <a:fillRect/>
          </a:stretch>
        </p:blipFill>
        <p:spPr>
          <a:xfrm>
            <a:off x="12626685" y="8601766"/>
            <a:ext cx="99091" cy="110895"/>
          </a:xfrm>
          <a:prstGeom prst="rect">
            <a:avLst/>
          </a:prstGeom>
        </p:spPr>
      </p:pic>
      <p:pic>
        <p:nvPicPr>
          <p:cNvPr id="288" name="object 288"/>
          <p:cNvPicPr/>
          <p:nvPr/>
        </p:nvPicPr>
        <p:blipFill>
          <a:blip r:embed="rId241" cstate="print"/>
          <a:stretch>
            <a:fillRect/>
          </a:stretch>
        </p:blipFill>
        <p:spPr>
          <a:xfrm>
            <a:off x="13803027" y="9383545"/>
            <a:ext cx="99008" cy="111148"/>
          </a:xfrm>
          <a:prstGeom prst="rect">
            <a:avLst/>
          </a:prstGeom>
        </p:spPr>
      </p:pic>
      <p:pic>
        <p:nvPicPr>
          <p:cNvPr id="289" name="object 289"/>
          <p:cNvPicPr/>
          <p:nvPr/>
        </p:nvPicPr>
        <p:blipFill>
          <a:blip r:embed="rId242" cstate="print"/>
          <a:stretch>
            <a:fillRect/>
          </a:stretch>
        </p:blipFill>
        <p:spPr>
          <a:xfrm>
            <a:off x="13999072" y="7091242"/>
            <a:ext cx="99046" cy="110812"/>
          </a:xfrm>
          <a:prstGeom prst="rect">
            <a:avLst/>
          </a:prstGeom>
        </p:spPr>
      </p:pic>
      <p:pic>
        <p:nvPicPr>
          <p:cNvPr id="290" name="object 290"/>
          <p:cNvPicPr/>
          <p:nvPr/>
        </p:nvPicPr>
        <p:blipFill>
          <a:blip r:embed="rId243" cstate="print"/>
          <a:stretch>
            <a:fillRect/>
          </a:stretch>
        </p:blipFill>
        <p:spPr>
          <a:xfrm>
            <a:off x="14066135" y="5635208"/>
            <a:ext cx="98924" cy="110461"/>
          </a:xfrm>
          <a:prstGeom prst="rect">
            <a:avLst/>
          </a:prstGeom>
        </p:spPr>
      </p:pic>
      <p:pic>
        <p:nvPicPr>
          <p:cNvPr id="291" name="object 291"/>
          <p:cNvPicPr/>
          <p:nvPr/>
        </p:nvPicPr>
        <p:blipFill>
          <a:blip r:embed="rId244" cstate="print"/>
          <a:stretch>
            <a:fillRect/>
          </a:stretch>
        </p:blipFill>
        <p:spPr>
          <a:xfrm>
            <a:off x="14172074" y="4892312"/>
            <a:ext cx="99046" cy="111292"/>
          </a:xfrm>
          <a:prstGeom prst="rect">
            <a:avLst/>
          </a:prstGeom>
        </p:spPr>
      </p:pic>
      <p:pic>
        <p:nvPicPr>
          <p:cNvPr id="292" name="object 292"/>
          <p:cNvPicPr/>
          <p:nvPr/>
        </p:nvPicPr>
        <p:blipFill>
          <a:blip r:embed="rId245" cstate="print"/>
          <a:stretch>
            <a:fillRect/>
          </a:stretch>
        </p:blipFill>
        <p:spPr>
          <a:xfrm>
            <a:off x="14290845" y="4291409"/>
            <a:ext cx="98866" cy="110514"/>
          </a:xfrm>
          <a:prstGeom prst="rect">
            <a:avLst/>
          </a:prstGeom>
        </p:spPr>
      </p:pic>
      <p:pic>
        <p:nvPicPr>
          <p:cNvPr id="293" name="object 293"/>
          <p:cNvPicPr/>
          <p:nvPr/>
        </p:nvPicPr>
        <p:blipFill>
          <a:blip r:embed="rId246" cstate="print"/>
          <a:stretch>
            <a:fillRect/>
          </a:stretch>
        </p:blipFill>
        <p:spPr>
          <a:xfrm>
            <a:off x="14430378" y="3695998"/>
            <a:ext cx="98708" cy="110641"/>
          </a:xfrm>
          <a:prstGeom prst="rect">
            <a:avLst/>
          </a:prstGeom>
        </p:spPr>
      </p:pic>
      <p:pic>
        <p:nvPicPr>
          <p:cNvPr id="294" name="object 294"/>
          <p:cNvPicPr/>
          <p:nvPr/>
        </p:nvPicPr>
        <p:blipFill>
          <a:blip r:embed="rId210" cstate="print"/>
          <a:stretch>
            <a:fillRect/>
          </a:stretch>
        </p:blipFill>
        <p:spPr>
          <a:xfrm>
            <a:off x="14706099" y="3391473"/>
            <a:ext cx="99046" cy="110641"/>
          </a:xfrm>
          <a:prstGeom prst="rect">
            <a:avLst/>
          </a:prstGeom>
        </p:spPr>
      </p:pic>
      <p:pic>
        <p:nvPicPr>
          <p:cNvPr id="295" name="object 29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5182457" y="3387869"/>
            <a:ext cx="98706" cy="110641"/>
          </a:xfrm>
          <a:prstGeom prst="rect">
            <a:avLst/>
          </a:prstGeom>
        </p:spPr>
      </p:pic>
      <p:pic>
        <p:nvPicPr>
          <p:cNvPr id="296" name="object 296"/>
          <p:cNvPicPr/>
          <p:nvPr/>
        </p:nvPicPr>
        <p:blipFill>
          <a:blip r:embed="rId247" cstate="print"/>
          <a:stretch>
            <a:fillRect/>
          </a:stretch>
        </p:blipFill>
        <p:spPr>
          <a:xfrm>
            <a:off x="15223135" y="4701646"/>
            <a:ext cx="98867" cy="110513"/>
          </a:xfrm>
          <a:prstGeom prst="rect">
            <a:avLst/>
          </a:prstGeom>
        </p:spPr>
      </p:pic>
      <p:pic>
        <p:nvPicPr>
          <p:cNvPr id="297" name="object 297"/>
          <p:cNvPicPr/>
          <p:nvPr/>
        </p:nvPicPr>
        <p:blipFill>
          <a:blip r:embed="rId248" cstate="print"/>
          <a:stretch>
            <a:fillRect/>
          </a:stretch>
        </p:blipFill>
        <p:spPr>
          <a:xfrm>
            <a:off x="15217731" y="5530190"/>
            <a:ext cx="98865" cy="110853"/>
          </a:xfrm>
          <a:prstGeom prst="rect">
            <a:avLst/>
          </a:prstGeom>
        </p:spPr>
      </p:pic>
      <p:pic>
        <p:nvPicPr>
          <p:cNvPr id="298" name="object 298"/>
          <p:cNvPicPr/>
          <p:nvPr/>
        </p:nvPicPr>
        <p:blipFill>
          <a:blip r:embed="rId249" cstate="print"/>
          <a:stretch>
            <a:fillRect/>
          </a:stretch>
        </p:blipFill>
        <p:spPr>
          <a:xfrm>
            <a:off x="15059697" y="6947005"/>
            <a:ext cx="99007" cy="110897"/>
          </a:xfrm>
          <a:prstGeom prst="rect">
            <a:avLst/>
          </a:prstGeom>
        </p:spPr>
      </p:pic>
      <p:pic>
        <p:nvPicPr>
          <p:cNvPr id="299" name="object 299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14908967" y="9563136"/>
            <a:ext cx="98868" cy="110640"/>
          </a:xfrm>
          <a:prstGeom prst="rect">
            <a:avLst/>
          </a:prstGeom>
        </p:spPr>
      </p:pic>
      <p:pic>
        <p:nvPicPr>
          <p:cNvPr id="300" name="object 300"/>
          <p:cNvPicPr/>
          <p:nvPr/>
        </p:nvPicPr>
        <p:blipFill>
          <a:blip r:embed="rId217" cstate="print"/>
          <a:stretch>
            <a:fillRect/>
          </a:stretch>
        </p:blipFill>
        <p:spPr>
          <a:xfrm>
            <a:off x="15038286" y="10019527"/>
            <a:ext cx="98708" cy="110640"/>
          </a:xfrm>
          <a:prstGeom prst="rect">
            <a:avLst/>
          </a:prstGeom>
        </p:spPr>
      </p:pic>
      <p:pic>
        <p:nvPicPr>
          <p:cNvPr id="301" name="object 301"/>
          <p:cNvPicPr/>
          <p:nvPr/>
        </p:nvPicPr>
        <p:blipFill>
          <a:blip r:embed="rId250" cstate="print"/>
          <a:stretch>
            <a:fillRect/>
          </a:stretch>
        </p:blipFill>
        <p:spPr>
          <a:xfrm>
            <a:off x="14777581" y="10054365"/>
            <a:ext cx="98709" cy="110643"/>
          </a:xfrm>
          <a:prstGeom prst="rect">
            <a:avLst/>
          </a:prstGeom>
        </p:spPr>
      </p:pic>
      <p:pic>
        <p:nvPicPr>
          <p:cNvPr id="302" name="object 302"/>
          <p:cNvPicPr/>
          <p:nvPr/>
        </p:nvPicPr>
        <p:blipFill>
          <a:blip r:embed="rId251" cstate="print"/>
          <a:stretch>
            <a:fillRect/>
          </a:stretch>
        </p:blipFill>
        <p:spPr>
          <a:xfrm>
            <a:off x="15892318" y="9786911"/>
            <a:ext cx="98876" cy="110811"/>
          </a:xfrm>
          <a:prstGeom prst="rect">
            <a:avLst/>
          </a:prstGeom>
        </p:spPr>
      </p:pic>
      <p:pic>
        <p:nvPicPr>
          <p:cNvPr id="303" name="object 303"/>
          <p:cNvPicPr/>
          <p:nvPr/>
        </p:nvPicPr>
        <p:blipFill>
          <a:blip r:embed="rId252" cstate="print"/>
          <a:stretch>
            <a:fillRect/>
          </a:stretch>
        </p:blipFill>
        <p:spPr>
          <a:xfrm>
            <a:off x="16034855" y="9551630"/>
            <a:ext cx="98706" cy="110640"/>
          </a:xfrm>
          <a:prstGeom prst="rect">
            <a:avLst/>
          </a:prstGeom>
        </p:spPr>
      </p:pic>
      <p:pic>
        <p:nvPicPr>
          <p:cNvPr id="304" name="object 304"/>
          <p:cNvPicPr/>
          <p:nvPr/>
        </p:nvPicPr>
        <p:blipFill>
          <a:blip r:embed="rId253" cstate="print"/>
          <a:stretch>
            <a:fillRect/>
          </a:stretch>
        </p:blipFill>
        <p:spPr>
          <a:xfrm>
            <a:off x="15772347" y="9504781"/>
            <a:ext cx="99044" cy="110644"/>
          </a:xfrm>
          <a:prstGeom prst="rect">
            <a:avLst/>
          </a:prstGeom>
        </p:spPr>
      </p:pic>
      <p:pic>
        <p:nvPicPr>
          <p:cNvPr id="305" name="object 305"/>
          <p:cNvPicPr/>
          <p:nvPr/>
        </p:nvPicPr>
        <p:blipFill>
          <a:blip r:embed="rId254" cstate="print"/>
          <a:stretch>
            <a:fillRect/>
          </a:stretch>
        </p:blipFill>
        <p:spPr>
          <a:xfrm>
            <a:off x="16515415" y="6258165"/>
            <a:ext cx="99215" cy="110802"/>
          </a:xfrm>
          <a:prstGeom prst="rect">
            <a:avLst/>
          </a:prstGeom>
        </p:spPr>
      </p:pic>
      <p:pic>
        <p:nvPicPr>
          <p:cNvPr id="306" name="object 306"/>
          <p:cNvPicPr/>
          <p:nvPr/>
        </p:nvPicPr>
        <p:blipFill>
          <a:blip r:embed="rId255" cstate="print"/>
          <a:stretch>
            <a:fillRect/>
          </a:stretch>
        </p:blipFill>
        <p:spPr>
          <a:xfrm>
            <a:off x="16762086" y="4451096"/>
            <a:ext cx="98924" cy="110712"/>
          </a:xfrm>
          <a:prstGeom prst="rect">
            <a:avLst/>
          </a:prstGeom>
        </p:spPr>
      </p:pic>
      <p:pic>
        <p:nvPicPr>
          <p:cNvPr id="307" name="object 307"/>
          <p:cNvPicPr/>
          <p:nvPr/>
        </p:nvPicPr>
        <p:blipFill>
          <a:blip r:embed="rId256" cstate="print"/>
          <a:stretch>
            <a:fillRect/>
          </a:stretch>
        </p:blipFill>
        <p:spPr>
          <a:xfrm>
            <a:off x="16776552" y="3328847"/>
            <a:ext cx="98866" cy="110893"/>
          </a:xfrm>
          <a:prstGeom prst="rect">
            <a:avLst/>
          </a:prstGeom>
        </p:spPr>
      </p:pic>
      <p:pic>
        <p:nvPicPr>
          <p:cNvPr id="308" name="object 308"/>
          <p:cNvPicPr/>
          <p:nvPr/>
        </p:nvPicPr>
        <p:blipFill>
          <a:blip r:embed="rId257" cstate="print"/>
          <a:stretch>
            <a:fillRect/>
          </a:stretch>
        </p:blipFill>
        <p:spPr>
          <a:xfrm>
            <a:off x="17812932" y="5313697"/>
            <a:ext cx="98791" cy="110465"/>
          </a:xfrm>
          <a:prstGeom prst="rect">
            <a:avLst/>
          </a:prstGeom>
        </p:spPr>
      </p:pic>
      <p:pic>
        <p:nvPicPr>
          <p:cNvPr id="309" name="object 309"/>
          <p:cNvPicPr/>
          <p:nvPr/>
        </p:nvPicPr>
        <p:blipFill>
          <a:blip r:embed="rId258" cstate="print"/>
          <a:stretch>
            <a:fillRect/>
          </a:stretch>
        </p:blipFill>
        <p:spPr>
          <a:xfrm>
            <a:off x="6734778" y="9949853"/>
            <a:ext cx="98707" cy="110643"/>
          </a:xfrm>
          <a:prstGeom prst="rect">
            <a:avLst/>
          </a:prstGeom>
        </p:spPr>
      </p:pic>
      <p:pic>
        <p:nvPicPr>
          <p:cNvPr id="310" name="object 310"/>
          <p:cNvPicPr/>
          <p:nvPr/>
        </p:nvPicPr>
        <p:blipFill>
          <a:blip r:embed="rId259" cstate="print"/>
          <a:stretch>
            <a:fillRect/>
          </a:stretch>
        </p:blipFill>
        <p:spPr>
          <a:xfrm>
            <a:off x="4718821" y="9878819"/>
            <a:ext cx="98707" cy="110802"/>
          </a:xfrm>
          <a:prstGeom prst="rect">
            <a:avLst/>
          </a:prstGeom>
        </p:spPr>
      </p:pic>
      <p:pic>
        <p:nvPicPr>
          <p:cNvPr id="311" name="object 311"/>
          <p:cNvPicPr/>
          <p:nvPr/>
        </p:nvPicPr>
        <p:blipFill>
          <a:blip r:embed="rId260" cstate="print"/>
          <a:stretch>
            <a:fillRect/>
          </a:stretch>
        </p:blipFill>
        <p:spPr>
          <a:xfrm>
            <a:off x="4755462" y="9599775"/>
            <a:ext cx="99047" cy="111038"/>
          </a:xfrm>
          <a:prstGeom prst="rect">
            <a:avLst/>
          </a:prstGeom>
        </p:spPr>
      </p:pic>
      <p:pic>
        <p:nvPicPr>
          <p:cNvPr id="312" name="object 312"/>
          <p:cNvPicPr/>
          <p:nvPr/>
        </p:nvPicPr>
        <p:blipFill>
          <a:blip r:embed="rId261" cstate="print"/>
          <a:stretch>
            <a:fillRect/>
          </a:stretch>
        </p:blipFill>
        <p:spPr>
          <a:xfrm>
            <a:off x="4968545" y="9751137"/>
            <a:ext cx="98866" cy="110638"/>
          </a:xfrm>
          <a:prstGeom prst="rect">
            <a:avLst/>
          </a:prstGeom>
        </p:spPr>
      </p:pic>
      <p:pic>
        <p:nvPicPr>
          <p:cNvPr id="313" name="object 313"/>
          <p:cNvPicPr/>
          <p:nvPr/>
        </p:nvPicPr>
        <p:blipFill>
          <a:blip r:embed="rId262" cstate="print"/>
          <a:stretch>
            <a:fillRect/>
          </a:stretch>
        </p:blipFill>
        <p:spPr>
          <a:xfrm>
            <a:off x="6385602" y="9361923"/>
            <a:ext cx="98866" cy="110642"/>
          </a:xfrm>
          <a:prstGeom prst="rect">
            <a:avLst/>
          </a:prstGeom>
        </p:spPr>
      </p:pic>
      <p:pic>
        <p:nvPicPr>
          <p:cNvPr id="314" name="object 314"/>
          <p:cNvPicPr/>
          <p:nvPr/>
        </p:nvPicPr>
        <p:blipFill>
          <a:blip r:embed="rId263" cstate="print"/>
          <a:stretch>
            <a:fillRect/>
          </a:stretch>
        </p:blipFill>
        <p:spPr>
          <a:xfrm>
            <a:off x="11609478" y="9814889"/>
            <a:ext cx="98708" cy="110465"/>
          </a:xfrm>
          <a:prstGeom prst="rect">
            <a:avLst/>
          </a:prstGeom>
        </p:spPr>
      </p:pic>
      <p:pic>
        <p:nvPicPr>
          <p:cNvPr id="315" name="object 315"/>
          <p:cNvPicPr/>
          <p:nvPr/>
        </p:nvPicPr>
        <p:blipFill>
          <a:blip r:embed="rId264" cstate="print"/>
          <a:stretch>
            <a:fillRect/>
          </a:stretch>
        </p:blipFill>
        <p:spPr>
          <a:xfrm>
            <a:off x="10861290" y="9589911"/>
            <a:ext cx="144413" cy="131114"/>
          </a:xfrm>
          <a:prstGeom prst="rect">
            <a:avLst/>
          </a:prstGeom>
        </p:spPr>
      </p:pic>
      <p:pic>
        <p:nvPicPr>
          <p:cNvPr id="316" name="object 316"/>
          <p:cNvPicPr/>
          <p:nvPr/>
        </p:nvPicPr>
        <p:blipFill>
          <a:blip r:embed="rId265" cstate="print"/>
          <a:stretch>
            <a:fillRect/>
          </a:stretch>
        </p:blipFill>
        <p:spPr>
          <a:xfrm>
            <a:off x="9280555" y="9197253"/>
            <a:ext cx="98707" cy="110641"/>
          </a:xfrm>
          <a:prstGeom prst="rect">
            <a:avLst/>
          </a:prstGeom>
        </p:spPr>
      </p:pic>
      <p:pic>
        <p:nvPicPr>
          <p:cNvPr id="317" name="object 317"/>
          <p:cNvPicPr/>
          <p:nvPr/>
        </p:nvPicPr>
        <p:blipFill>
          <a:blip r:embed="rId266" cstate="print"/>
          <a:stretch>
            <a:fillRect/>
          </a:stretch>
        </p:blipFill>
        <p:spPr>
          <a:xfrm>
            <a:off x="9407302" y="9407477"/>
            <a:ext cx="99046" cy="110643"/>
          </a:xfrm>
          <a:prstGeom prst="rect">
            <a:avLst/>
          </a:prstGeom>
        </p:spPr>
      </p:pic>
      <p:pic>
        <p:nvPicPr>
          <p:cNvPr id="318" name="object 318"/>
          <p:cNvPicPr/>
          <p:nvPr/>
        </p:nvPicPr>
        <p:blipFill>
          <a:blip r:embed="rId267" cstate="print"/>
          <a:stretch>
            <a:fillRect/>
          </a:stretch>
        </p:blipFill>
        <p:spPr>
          <a:xfrm>
            <a:off x="9613342" y="8799469"/>
            <a:ext cx="100398" cy="111292"/>
          </a:xfrm>
          <a:prstGeom prst="rect">
            <a:avLst/>
          </a:prstGeom>
        </p:spPr>
      </p:pic>
      <p:pic>
        <p:nvPicPr>
          <p:cNvPr id="319" name="object 319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0737091" y="9114459"/>
            <a:ext cx="98866" cy="110639"/>
          </a:xfrm>
          <a:prstGeom prst="rect">
            <a:avLst/>
          </a:prstGeom>
        </p:spPr>
      </p:pic>
      <p:sp>
        <p:nvSpPr>
          <p:cNvPr id="320" name="object 320"/>
          <p:cNvSpPr/>
          <p:nvPr/>
        </p:nvSpPr>
        <p:spPr>
          <a:xfrm>
            <a:off x="5149416" y="3141517"/>
            <a:ext cx="360045" cy="429259"/>
          </a:xfrm>
          <a:custGeom>
            <a:avLst/>
            <a:gdLst/>
            <a:ahLst/>
            <a:cxnLst/>
            <a:rect l="l" t="t" r="r" b="b"/>
            <a:pathLst>
              <a:path w="360045" h="429260">
                <a:moveTo>
                  <a:pt x="129910" y="428656"/>
                </a:moveTo>
                <a:lnTo>
                  <a:pt x="88000" y="423366"/>
                </a:lnTo>
                <a:lnTo>
                  <a:pt x="53673" y="403026"/>
                </a:lnTo>
                <a:lnTo>
                  <a:pt x="28833" y="363917"/>
                </a:lnTo>
                <a:lnTo>
                  <a:pt x="8897" y="307532"/>
                </a:lnTo>
                <a:lnTo>
                  <a:pt x="0" y="258805"/>
                </a:lnTo>
                <a:lnTo>
                  <a:pt x="5518" y="211880"/>
                </a:lnTo>
                <a:lnTo>
                  <a:pt x="28833" y="160901"/>
                </a:lnTo>
                <a:lnTo>
                  <a:pt x="56954" y="109602"/>
                </a:lnTo>
                <a:lnTo>
                  <a:pt x="88903" y="60594"/>
                </a:lnTo>
                <a:lnTo>
                  <a:pt x="127823" y="27993"/>
                </a:lnTo>
                <a:lnTo>
                  <a:pt x="177643" y="3157"/>
                </a:lnTo>
                <a:lnTo>
                  <a:pt x="200784" y="0"/>
                </a:lnTo>
                <a:lnTo>
                  <a:pt x="224071" y="1789"/>
                </a:lnTo>
                <a:lnTo>
                  <a:pt x="266939" y="19670"/>
                </a:lnTo>
                <a:lnTo>
                  <a:pt x="294416" y="47103"/>
                </a:lnTo>
                <a:lnTo>
                  <a:pt x="302153" y="60594"/>
                </a:lnTo>
                <a:lnTo>
                  <a:pt x="310688" y="69442"/>
                </a:lnTo>
                <a:lnTo>
                  <a:pt x="338585" y="109659"/>
                </a:lnTo>
                <a:lnTo>
                  <a:pt x="355343" y="155646"/>
                </a:lnTo>
                <a:lnTo>
                  <a:pt x="359863" y="204380"/>
                </a:lnTo>
                <a:lnTo>
                  <a:pt x="357418" y="228730"/>
                </a:lnTo>
                <a:lnTo>
                  <a:pt x="344260" y="294719"/>
                </a:lnTo>
                <a:lnTo>
                  <a:pt x="329382" y="336225"/>
                </a:lnTo>
                <a:lnTo>
                  <a:pt x="307266" y="367583"/>
                </a:lnTo>
                <a:lnTo>
                  <a:pt x="274799" y="391071"/>
                </a:lnTo>
                <a:lnTo>
                  <a:pt x="228867" y="408965"/>
                </a:lnTo>
                <a:lnTo>
                  <a:pt x="177500" y="422616"/>
                </a:lnTo>
                <a:lnTo>
                  <a:pt x="129910" y="42865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5588905" y="3245766"/>
            <a:ext cx="363220" cy="429259"/>
          </a:xfrm>
          <a:custGeom>
            <a:avLst/>
            <a:gdLst/>
            <a:ahLst/>
            <a:cxnLst/>
            <a:rect l="l" t="t" r="r" b="b"/>
            <a:pathLst>
              <a:path w="363220" h="429260">
                <a:moveTo>
                  <a:pt x="131562" y="429052"/>
                </a:moveTo>
                <a:lnTo>
                  <a:pt x="88937" y="423229"/>
                </a:lnTo>
                <a:lnTo>
                  <a:pt x="54096" y="402586"/>
                </a:lnTo>
                <a:lnTo>
                  <a:pt x="29059" y="363578"/>
                </a:lnTo>
                <a:lnTo>
                  <a:pt x="9038" y="307540"/>
                </a:lnTo>
                <a:lnTo>
                  <a:pt x="0" y="258992"/>
                </a:lnTo>
                <a:lnTo>
                  <a:pt x="5490" y="212133"/>
                </a:lnTo>
                <a:lnTo>
                  <a:pt x="29059" y="161163"/>
                </a:lnTo>
                <a:lnTo>
                  <a:pt x="75538" y="79176"/>
                </a:lnTo>
                <a:lnTo>
                  <a:pt x="100777" y="49501"/>
                </a:lnTo>
                <a:lnTo>
                  <a:pt x="143192" y="18812"/>
                </a:lnTo>
                <a:lnTo>
                  <a:pt x="179344" y="2925"/>
                </a:lnTo>
                <a:lnTo>
                  <a:pt x="202976" y="0"/>
                </a:lnTo>
                <a:lnTo>
                  <a:pt x="226692" y="2136"/>
                </a:lnTo>
                <a:lnTo>
                  <a:pt x="270136" y="20982"/>
                </a:lnTo>
                <a:lnTo>
                  <a:pt x="297717" y="49378"/>
                </a:lnTo>
                <a:lnTo>
                  <a:pt x="305382" y="63259"/>
                </a:lnTo>
                <a:lnTo>
                  <a:pt x="313795" y="72093"/>
                </a:lnTo>
                <a:lnTo>
                  <a:pt x="341336" y="112108"/>
                </a:lnTo>
                <a:lnTo>
                  <a:pt x="358002" y="157735"/>
                </a:lnTo>
                <a:lnTo>
                  <a:pt x="362734" y="206077"/>
                </a:lnTo>
                <a:lnTo>
                  <a:pt x="360508" y="230262"/>
                </a:lnTo>
                <a:lnTo>
                  <a:pt x="347431" y="296181"/>
                </a:lnTo>
                <a:lnTo>
                  <a:pt x="332437" y="337688"/>
                </a:lnTo>
                <a:lnTo>
                  <a:pt x="310235" y="369046"/>
                </a:lnTo>
                <a:lnTo>
                  <a:pt x="277797" y="392534"/>
                </a:lnTo>
                <a:lnTo>
                  <a:pt x="232096" y="410428"/>
                </a:lnTo>
                <a:lnTo>
                  <a:pt x="179955" y="423603"/>
                </a:lnTo>
                <a:lnTo>
                  <a:pt x="131562" y="42905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4815201" y="4944631"/>
            <a:ext cx="463550" cy="428625"/>
          </a:xfrm>
          <a:custGeom>
            <a:avLst/>
            <a:gdLst/>
            <a:ahLst/>
            <a:cxnLst/>
            <a:rect l="l" t="t" r="r" b="b"/>
            <a:pathLst>
              <a:path w="463550" h="428625">
                <a:moveTo>
                  <a:pt x="131303" y="428370"/>
                </a:moveTo>
                <a:lnTo>
                  <a:pt x="88764" y="422632"/>
                </a:lnTo>
                <a:lnTo>
                  <a:pt x="54038" y="401961"/>
                </a:lnTo>
                <a:lnTo>
                  <a:pt x="29059" y="362722"/>
                </a:lnTo>
                <a:lnTo>
                  <a:pt x="9038" y="306253"/>
                </a:lnTo>
                <a:lnTo>
                  <a:pt x="0" y="257385"/>
                </a:lnTo>
                <a:lnTo>
                  <a:pt x="5490" y="210432"/>
                </a:lnTo>
                <a:lnTo>
                  <a:pt x="29059" y="159706"/>
                </a:lnTo>
                <a:lnTo>
                  <a:pt x="75463" y="78244"/>
                </a:lnTo>
                <a:lnTo>
                  <a:pt x="100523" y="48634"/>
                </a:lnTo>
                <a:lnTo>
                  <a:pt x="142591" y="17955"/>
                </a:lnTo>
                <a:lnTo>
                  <a:pt x="177742" y="2875"/>
                </a:lnTo>
                <a:lnTo>
                  <a:pt x="200618" y="0"/>
                </a:lnTo>
                <a:lnTo>
                  <a:pt x="223601" y="1845"/>
                </a:lnTo>
                <a:lnTo>
                  <a:pt x="266066" y="19190"/>
                </a:lnTo>
                <a:lnTo>
                  <a:pt x="293748" y="45710"/>
                </a:lnTo>
                <a:lnTo>
                  <a:pt x="301777" y="58798"/>
                </a:lnTo>
                <a:lnTo>
                  <a:pt x="318130" y="77045"/>
                </a:lnTo>
                <a:lnTo>
                  <a:pt x="343259" y="118998"/>
                </a:lnTo>
                <a:lnTo>
                  <a:pt x="357026" y="165924"/>
                </a:lnTo>
                <a:lnTo>
                  <a:pt x="359334" y="190316"/>
                </a:lnTo>
                <a:lnTo>
                  <a:pt x="358542" y="214803"/>
                </a:lnTo>
                <a:lnTo>
                  <a:pt x="354639" y="238990"/>
                </a:lnTo>
                <a:lnTo>
                  <a:pt x="354639" y="253405"/>
                </a:lnTo>
                <a:lnTo>
                  <a:pt x="388563" y="225290"/>
                </a:lnTo>
                <a:lnTo>
                  <a:pt x="414709" y="220370"/>
                </a:lnTo>
                <a:lnTo>
                  <a:pt x="442839" y="226996"/>
                </a:lnTo>
                <a:lnTo>
                  <a:pt x="457284" y="244546"/>
                </a:lnTo>
                <a:lnTo>
                  <a:pt x="462606" y="269529"/>
                </a:lnTo>
                <a:lnTo>
                  <a:pt x="463366" y="298453"/>
                </a:lnTo>
                <a:lnTo>
                  <a:pt x="452572" y="323905"/>
                </a:lnTo>
                <a:lnTo>
                  <a:pt x="428826" y="341248"/>
                </a:lnTo>
                <a:lnTo>
                  <a:pt x="405079" y="351159"/>
                </a:lnTo>
                <a:lnTo>
                  <a:pt x="394285" y="354312"/>
                </a:lnTo>
                <a:lnTo>
                  <a:pt x="362730" y="341952"/>
                </a:lnTo>
                <a:lnTo>
                  <a:pt x="350885" y="321652"/>
                </a:lnTo>
                <a:lnTo>
                  <a:pt x="348031" y="282236"/>
                </a:lnTo>
                <a:lnTo>
                  <a:pt x="347321" y="289918"/>
                </a:lnTo>
                <a:lnTo>
                  <a:pt x="333369" y="333823"/>
                </a:lnTo>
                <a:lnTo>
                  <a:pt x="306195" y="371024"/>
                </a:lnTo>
                <a:lnTo>
                  <a:pt x="268612" y="397669"/>
                </a:lnTo>
                <a:lnTo>
                  <a:pt x="179724" y="422805"/>
                </a:lnTo>
                <a:lnTo>
                  <a:pt x="131303" y="42837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4463414" y="6889563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5" h="429895">
                <a:moveTo>
                  <a:pt x="131078" y="429719"/>
                </a:moveTo>
                <a:lnTo>
                  <a:pt x="88538" y="424160"/>
                </a:lnTo>
                <a:lnTo>
                  <a:pt x="53813" y="403637"/>
                </a:lnTo>
                <a:lnTo>
                  <a:pt x="28833" y="364461"/>
                </a:lnTo>
                <a:lnTo>
                  <a:pt x="8897" y="308076"/>
                </a:lnTo>
                <a:lnTo>
                  <a:pt x="0" y="259349"/>
                </a:lnTo>
                <a:lnTo>
                  <a:pt x="5518" y="212424"/>
                </a:lnTo>
                <a:lnTo>
                  <a:pt x="28833" y="161445"/>
                </a:lnTo>
                <a:lnTo>
                  <a:pt x="74787" y="79682"/>
                </a:lnTo>
                <a:lnTo>
                  <a:pt x="99960" y="50035"/>
                </a:lnTo>
                <a:lnTo>
                  <a:pt x="142366" y="19093"/>
                </a:lnTo>
                <a:lnTo>
                  <a:pt x="178345" y="3056"/>
                </a:lnTo>
                <a:lnTo>
                  <a:pt x="201900" y="0"/>
                </a:lnTo>
                <a:lnTo>
                  <a:pt x="225571" y="1979"/>
                </a:lnTo>
                <a:lnTo>
                  <a:pt x="269043" y="20464"/>
                </a:lnTo>
                <a:lnTo>
                  <a:pt x="296787" y="48560"/>
                </a:lnTo>
                <a:lnTo>
                  <a:pt x="304555" y="62339"/>
                </a:lnTo>
                <a:lnTo>
                  <a:pt x="313090" y="71187"/>
                </a:lnTo>
                <a:lnTo>
                  <a:pt x="340986" y="111406"/>
                </a:lnTo>
                <a:lnTo>
                  <a:pt x="357745" y="157392"/>
                </a:lnTo>
                <a:lnTo>
                  <a:pt x="362265" y="206126"/>
                </a:lnTo>
                <a:lnTo>
                  <a:pt x="359819" y="230475"/>
                </a:lnTo>
                <a:lnTo>
                  <a:pt x="346725" y="296464"/>
                </a:lnTo>
                <a:lnTo>
                  <a:pt x="331995" y="337970"/>
                </a:lnTo>
                <a:lnTo>
                  <a:pt x="310058" y="369328"/>
                </a:lnTo>
                <a:lnTo>
                  <a:pt x="277740" y="392816"/>
                </a:lnTo>
                <a:lnTo>
                  <a:pt x="231870" y="410710"/>
                </a:lnTo>
                <a:lnTo>
                  <a:pt x="179499" y="424006"/>
                </a:lnTo>
                <a:lnTo>
                  <a:pt x="131078" y="42971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11776966" y="3207133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4" h="429895">
                <a:moveTo>
                  <a:pt x="131077" y="429889"/>
                </a:moveTo>
                <a:lnTo>
                  <a:pt x="88538" y="424243"/>
                </a:lnTo>
                <a:lnTo>
                  <a:pt x="53813" y="403605"/>
                </a:lnTo>
                <a:lnTo>
                  <a:pt x="28833" y="364371"/>
                </a:lnTo>
                <a:lnTo>
                  <a:pt x="8898" y="307986"/>
                </a:lnTo>
                <a:lnTo>
                  <a:pt x="0" y="259259"/>
                </a:lnTo>
                <a:lnTo>
                  <a:pt x="5518" y="212334"/>
                </a:lnTo>
                <a:lnTo>
                  <a:pt x="28833" y="161355"/>
                </a:lnTo>
                <a:lnTo>
                  <a:pt x="67944" y="91671"/>
                </a:lnTo>
                <a:lnTo>
                  <a:pt x="79292" y="74262"/>
                </a:lnTo>
                <a:lnTo>
                  <a:pt x="79202" y="71303"/>
                </a:lnTo>
                <a:lnTo>
                  <a:pt x="81653" y="62852"/>
                </a:lnTo>
                <a:lnTo>
                  <a:pt x="87029" y="55886"/>
                </a:lnTo>
                <a:lnTo>
                  <a:pt x="94582" y="51371"/>
                </a:lnTo>
                <a:lnTo>
                  <a:pt x="100317" y="50237"/>
                </a:lnTo>
                <a:lnTo>
                  <a:pt x="120507" y="33776"/>
                </a:lnTo>
                <a:lnTo>
                  <a:pt x="142366" y="19605"/>
                </a:lnTo>
                <a:lnTo>
                  <a:pt x="196091" y="0"/>
                </a:lnTo>
                <a:lnTo>
                  <a:pt x="240581" y="6916"/>
                </a:lnTo>
                <a:lnTo>
                  <a:pt x="276510" y="30838"/>
                </a:lnTo>
                <a:lnTo>
                  <a:pt x="313091" y="71097"/>
                </a:lnTo>
                <a:lnTo>
                  <a:pt x="340986" y="111315"/>
                </a:lnTo>
                <a:lnTo>
                  <a:pt x="357743" y="157301"/>
                </a:lnTo>
                <a:lnTo>
                  <a:pt x="362265" y="206036"/>
                </a:lnTo>
                <a:lnTo>
                  <a:pt x="359820" y="230385"/>
                </a:lnTo>
                <a:lnTo>
                  <a:pt x="346725" y="296317"/>
                </a:lnTo>
                <a:lnTo>
                  <a:pt x="331996" y="337708"/>
                </a:lnTo>
                <a:lnTo>
                  <a:pt x="310059" y="368980"/>
                </a:lnTo>
                <a:lnTo>
                  <a:pt x="277741" y="392496"/>
                </a:lnTo>
                <a:lnTo>
                  <a:pt x="231871" y="410621"/>
                </a:lnTo>
                <a:lnTo>
                  <a:pt x="179499" y="424147"/>
                </a:lnTo>
                <a:lnTo>
                  <a:pt x="131077" y="42988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7341979" y="8146498"/>
            <a:ext cx="363220" cy="466090"/>
          </a:xfrm>
          <a:custGeom>
            <a:avLst/>
            <a:gdLst/>
            <a:ahLst/>
            <a:cxnLst/>
            <a:rect l="l" t="t" r="r" b="b"/>
            <a:pathLst>
              <a:path w="363220" h="466090">
                <a:moveTo>
                  <a:pt x="156182" y="465571"/>
                </a:moveTo>
                <a:lnTo>
                  <a:pt x="102937" y="450924"/>
                </a:lnTo>
                <a:lnTo>
                  <a:pt x="59812" y="416434"/>
                </a:lnTo>
                <a:lnTo>
                  <a:pt x="40247" y="385086"/>
                </a:lnTo>
                <a:lnTo>
                  <a:pt x="35958" y="378342"/>
                </a:lnTo>
                <a:lnTo>
                  <a:pt x="28833" y="364063"/>
                </a:lnTo>
                <a:lnTo>
                  <a:pt x="8898" y="307678"/>
                </a:lnTo>
                <a:lnTo>
                  <a:pt x="0" y="258951"/>
                </a:lnTo>
                <a:lnTo>
                  <a:pt x="5518" y="212026"/>
                </a:lnTo>
                <a:lnTo>
                  <a:pt x="28833" y="161047"/>
                </a:lnTo>
                <a:lnTo>
                  <a:pt x="75012" y="79285"/>
                </a:lnTo>
                <a:lnTo>
                  <a:pt x="100213" y="49638"/>
                </a:lnTo>
                <a:lnTo>
                  <a:pt x="142366" y="18696"/>
                </a:lnTo>
                <a:lnTo>
                  <a:pt x="178718" y="2866"/>
                </a:lnTo>
                <a:lnTo>
                  <a:pt x="202455" y="0"/>
                </a:lnTo>
                <a:lnTo>
                  <a:pt x="226262" y="2210"/>
                </a:lnTo>
                <a:lnTo>
                  <a:pt x="269838" y="21235"/>
                </a:lnTo>
                <a:lnTo>
                  <a:pt x="297482" y="49795"/>
                </a:lnTo>
                <a:lnTo>
                  <a:pt x="305157" y="63744"/>
                </a:lnTo>
                <a:lnTo>
                  <a:pt x="321607" y="81931"/>
                </a:lnTo>
                <a:lnTo>
                  <a:pt x="346869" y="123852"/>
                </a:lnTo>
                <a:lnTo>
                  <a:pt x="360648" y="170819"/>
                </a:lnTo>
                <a:lnTo>
                  <a:pt x="362910" y="195237"/>
                </a:lnTo>
                <a:lnTo>
                  <a:pt x="362037" y="219744"/>
                </a:lnTo>
                <a:lnTo>
                  <a:pt x="346803" y="297681"/>
                </a:lnTo>
                <a:lnTo>
                  <a:pt x="331434" y="338740"/>
                </a:lnTo>
                <a:lnTo>
                  <a:pt x="276823" y="392606"/>
                </a:lnTo>
                <a:lnTo>
                  <a:pt x="231870" y="410312"/>
                </a:lnTo>
                <a:lnTo>
                  <a:pt x="189821" y="421124"/>
                </a:lnTo>
                <a:lnTo>
                  <a:pt x="184058" y="438711"/>
                </a:lnTo>
                <a:lnTo>
                  <a:pt x="176606" y="452807"/>
                </a:lnTo>
                <a:lnTo>
                  <a:pt x="167351" y="462174"/>
                </a:lnTo>
                <a:lnTo>
                  <a:pt x="156182" y="46557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10070146" y="6758023"/>
            <a:ext cx="363220" cy="429895"/>
          </a:xfrm>
          <a:custGeom>
            <a:avLst/>
            <a:gdLst/>
            <a:ahLst/>
            <a:cxnLst/>
            <a:rect l="l" t="t" r="r" b="b"/>
            <a:pathLst>
              <a:path w="363220" h="429895">
                <a:moveTo>
                  <a:pt x="131562" y="429720"/>
                </a:moveTo>
                <a:lnTo>
                  <a:pt x="88936" y="424160"/>
                </a:lnTo>
                <a:lnTo>
                  <a:pt x="54095" y="403638"/>
                </a:lnTo>
                <a:lnTo>
                  <a:pt x="29058" y="364461"/>
                </a:lnTo>
                <a:lnTo>
                  <a:pt x="9038" y="308076"/>
                </a:lnTo>
                <a:lnTo>
                  <a:pt x="0" y="259349"/>
                </a:lnTo>
                <a:lnTo>
                  <a:pt x="5490" y="212424"/>
                </a:lnTo>
                <a:lnTo>
                  <a:pt x="29058" y="161445"/>
                </a:lnTo>
                <a:lnTo>
                  <a:pt x="75537" y="79683"/>
                </a:lnTo>
                <a:lnTo>
                  <a:pt x="100776" y="50036"/>
                </a:lnTo>
                <a:lnTo>
                  <a:pt x="143192" y="19094"/>
                </a:lnTo>
                <a:lnTo>
                  <a:pt x="179170" y="3057"/>
                </a:lnTo>
                <a:lnTo>
                  <a:pt x="202724" y="0"/>
                </a:lnTo>
                <a:lnTo>
                  <a:pt x="226397" y="1979"/>
                </a:lnTo>
                <a:lnTo>
                  <a:pt x="269868" y="20464"/>
                </a:lnTo>
                <a:lnTo>
                  <a:pt x="297614" y="48560"/>
                </a:lnTo>
                <a:lnTo>
                  <a:pt x="305382" y="62340"/>
                </a:lnTo>
                <a:lnTo>
                  <a:pt x="313917" y="71187"/>
                </a:lnTo>
                <a:lnTo>
                  <a:pt x="341812" y="111405"/>
                </a:lnTo>
                <a:lnTo>
                  <a:pt x="358571" y="157392"/>
                </a:lnTo>
                <a:lnTo>
                  <a:pt x="363092" y="206126"/>
                </a:lnTo>
                <a:lnTo>
                  <a:pt x="360646" y="230475"/>
                </a:lnTo>
                <a:lnTo>
                  <a:pt x="347431" y="296464"/>
                </a:lnTo>
                <a:lnTo>
                  <a:pt x="332438" y="337971"/>
                </a:lnTo>
                <a:lnTo>
                  <a:pt x="310236" y="369329"/>
                </a:lnTo>
                <a:lnTo>
                  <a:pt x="277798" y="392816"/>
                </a:lnTo>
                <a:lnTo>
                  <a:pt x="232096" y="410711"/>
                </a:lnTo>
                <a:lnTo>
                  <a:pt x="179955" y="424006"/>
                </a:lnTo>
                <a:lnTo>
                  <a:pt x="131562" y="42972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11315327" y="9217759"/>
            <a:ext cx="361950" cy="431800"/>
          </a:xfrm>
          <a:custGeom>
            <a:avLst/>
            <a:gdLst/>
            <a:ahLst/>
            <a:cxnLst/>
            <a:rect l="l" t="t" r="r" b="b"/>
            <a:pathLst>
              <a:path w="361950" h="431800">
                <a:moveTo>
                  <a:pt x="130176" y="431664"/>
                </a:moveTo>
                <a:lnTo>
                  <a:pt x="87637" y="426018"/>
                </a:lnTo>
                <a:lnTo>
                  <a:pt x="52911" y="405380"/>
                </a:lnTo>
                <a:lnTo>
                  <a:pt x="27932" y="366146"/>
                </a:lnTo>
                <a:lnTo>
                  <a:pt x="8334" y="309254"/>
                </a:lnTo>
                <a:lnTo>
                  <a:pt x="0" y="259683"/>
                </a:lnTo>
                <a:lnTo>
                  <a:pt x="5631" y="212589"/>
                </a:lnTo>
                <a:lnTo>
                  <a:pt x="27932" y="163130"/>
                </a:lnTo>
                <a:lnTo>
                  <a:pt x="71182" y="83244"/>
                </a:lnTo>
                <a:lnTo>
                  <a:pt x="96693" y="52480"/>
                </a:lnTo>
                <a:lnTo>
                  <a:pt x="141464" y="19576"/>
                </a:lnTo>
                <a:lnTo>
                  <a:pt x="195199" y="0"/>
                </a:lnTo>
                <a:lnTo>
                  <a:pt x="239754" y="7113"/>
                </a:lnTo>
                <a:lnTo>
                  <a:pt x="275862" y="31570"/>
                </a:lnTo>
                <a:lnTo>
                  <a:pt x="312732" y="72905"/>
                </a:lnTo>
                <a:lnTo>
                  <a:pt x="340413" y="113197"/>
                </a:lnTo>
                <a:lnTo>
                  <a:pt x="356997" y="159181"/>
                </a:lnTo>
                <a:lnTo>
                  <a:pt x="361403" y="207863"/>
                </a:lnTo>
                <a:lnTo>
                  <a:pt x="358926" y="232178"/>
                </a:lnTo>
                <a:lnTo>
                  <a:pt x="345823" y="298148"/>
                </a:lnTo>
                <a:lnTo>
                  <a:pt x="331094" y="339655"/>
                </a:lnTo>
                <a:lnTo>
                  <a:pt x="309156" y="371013"/>
                </a:lnTo>
                <a:lnTo>
                  <a:pt x="276838" y="394501"/>
                </a:lnTo>
                <a:lnTo>
                  <a:pt x="230969" y="412395"/>
                </a:lnTo>
                <a:lnTo>
                  <a:pt x="178597" y="425921"/>
                </a:lnTo>
                <a:lnTo>
                  <a:pt x="130176" y="43166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16600980" y="5201284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4" h="429895">
                <a:moveTo>
                  <a:pt x="131346" y="429861"/>
                </a:moveTo>
                <a:lnTo>
                  <a:pt x="88984" y="424215"/>
                </a:lnTo>
                <a:lnTo>
                  <a:pt x="54264" y="403577"/>
                </a:lnTo>
                <a:lnTo>
                  <a:pt x="29059" y="364344"/>
                </a:lnTo>
                <a:lnTo>
                  <a:pt x="8870" y="307958"/>
                </a:lnTo>
                <a:lnTo>
                  <a:pt x="0" y="259231"/>
                </a:lnTo>
                <a:lnTo>
                  <a:pt x="5659" y="212306"/>
                </a:lnTo>
                <a:lnTo>
                  <a:pt x="29059" y="161327"/>
                </a:lnTo>
                <a:lnTo>
                  <a:pt x="73211" y="80991"/>
                </a:lnTo>
                <a:lnTo>
                  <a:pt x="98158" y="51691"/>
                </a:lnTo>
                <a:lnTo>
                  <a:pt x="142592" y="19576"/>
                </a:lnTo>
                <a:lnTo>
                  <a:pt x="196318" y="0"/>
                </a:lnTo>
                <a:lnTo>
                  <a:pt x="240808" y="7113"/>
                </a:lnTo>
                <a:lnTo>
                  <a:pt x="276737" y="31571"/>
                </a:lnTo>
                <a:lnTo>
                  <a:pt x="304782" y="64024"/>
                </a:lnTo>
                <a:lnTo>
                  <a:pt x="313211" y="72800"/>
                </a:lnTo>
                <a:lnTo>
                  <a:pt x="340806" y="112628"/>
                </a:lnTo>
                <a:lnTo>
                  <a:pt x="357488" y="158118"/>
                </a:lnTo>
                <a:lnTo>
                  <a:pt x="362189" y="206342"/>
                </a:lnTo>
                <a:lnTo>
                  <a:pt x="359929" y="230462"/>
                </a:lnTo>
                <a:lnTo>
                  <a:pt x="346830" y="296289"/>
                </a:lnTo>
                <a:lnTo>
                  <a:pt x="331836" y="337680"/>
                </a:lnTo>
                <a:lnTo>
                  <a:pt x="309634" y="368952"/>
                </a:lnTo>
                <a:lnTo>
                  <a:pt x="277196" y="392468"/>
                </a:lnTo>
                <a:lnTo>
                  <a:pt x="231495" y="410593"/>
                </a:lnTo>
                <a:lnTo>
                  <a:pt x="179474" y="424119"/>
                </a:lnTo>
                <a:lnTo>
                  <a:pt x="131346" y="42986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2420603" y="5004090"/>
            <a:ext cx="171450" cy="259079"/>
          </a:xfrm>
          <a:custGeom>
            <a:avLst/>
            <a:gdLst/>
            <a:ahLst/>
            <a:cxnLst/>
            <a:rect l="l" t="t" r="r" b="b"/>
            <a:pathLst>
              <a:path w="171450" h="259079">
                <a:moveTo>
                  <a:pt x="128972" y="258816"/>
                </a:moveTo>
                <a:lnTo>
                  <a:pt x="91506" y="251304"/>
                </a:lnTo>
                <a:lnTo>
                  <a:pt x="57521" y="233580"/>
                </a:lnTo>
                <a:lnTo>
                  <a:pt x="27164" y="205665"/>
                </a:lnTo>
                <a:lnTo>
                  <a:pt x="11862" y="169997"/>
                </a:lnTo>
                <a:lnTo>
                  <a:pt x="10268" y="134202"/>
                </a:lnTo>
                <a:lnTo>
                  <a:pt x="4402" y="112710"/>
                </a:lnTo>
                <a:lnTo>
                  <a:pt x="0" y="89642"/>
                </a:lnTo>
                <a:lnTo>
                  <a:pt x="3425" y="57001"/>
                </a:lnTo>
                <a:lnTo>
                  <a:pt x="5075" y="49369"/>
                </a:lnTo>
                <a:lnTo>
                  <a:pt x="25477" y="17075"/>
                </a:lnTo>
                <a:lnTo>
                  <a:pt x="65208" y="573"/>
                </a:lnTo>
                <a:lnTo>
                  <a:pt x="72193" y="0"/>
                </a:lnTo>
                <a:lnTo>
                  <a:pt x="86292" y="452"/>
                </a:lnTo>
                <a:lnTo>
                  <a:pt x="125846" y="14259"/>
                </a:lnTo>
                <a:lnTo>
                  <a:pt x="155292" y="44057"/>
                </a:lnTo>
                <a:lnTo>
                  <a:pt x="171209" y="126797"/>
                </a:lnTo>
                <a:lnTo>
                  <a:pt x="168018" y="186062"/>
                </a:lnTo>
                <a:lnTo>
                  <a:pt x="154915" y="236207"/>
                </a:lnTo>
                <a:lnTo>
                  <a:pt x="128972" y="2588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2723282" y="4885634"/>
            <a:ext cx="172085" cy="257810"/>
          </a:xfrm>
          <a:custGeom>
            <a:avLst/>
            <a:gdLst/>
            <a:ahLst/>
            <a:cxnLst/>
            <a:rect l="l" t="t" r="r" b="b"/>
            <a:pathLst>
              <a:path w="172085" h="257810">
                <a:moveTo>
                  <a:pt x="129047" y="257744"/>
                </a:moveTo>
                <a:lnTo>
                  <a:pt x="91316" y="250236"/>
                </a:lnTo>
                <a:lnTo>
                  <a:pt x="52007" y="227412"/>
                </a:lnTo>
                <a:lnTo>
                  <a:pt x="21934" y="195578"/>
                </a:lnTo>
                <a:lnTo>
                  <a:pt x="10343" y="131882"/>
                </a:lnTo>
                <a:lnTo>
                  <a:pt x="4326" y="110212"/>
                </a:lnTo>
                <a:lnTo>
                  <a:pt x="0" y="87979"/>
                </a:lnTo>
                <a:lnTo>
                  <a:pt x="3500" y="57131"/>
                </a:lnTo>
                <a:lnTo>
                  <a:pt x="5803" y="47977"/>
                </a:lnTo>
                <a:lnTo>
                  <a:pt x="30502" y="14063"/>
                </a:lnTo>
                <a:lnTo>
                  <a:pt x="70032" y="0"/>
                </a:lnTo>
                <a:lnTo>
                  <a:pt x="84182" y="818"/>
                </a:lnTo>
                <a:lnTo>
                  <a:pt x="122985" y="14037"/>
                </a:lnTo>
                <a:lnTo>
                  <a:pt x="154349" y="43974"/>
                </a:lnTo>
                <a:lnTo>
                  <a:pt x="171538" y="126570"/>
                </a:lnTo>
                <a:lnTo>
                  <a:pt x="168168" y="185442"/>
                </a:lnTo>
                <a:lnTo>
                  <a:pt x="154999" y="235417"/>
                </a:lnTo>
                <a:lnTo>
                  <a:pt x="129047" y="25774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7322081" y="5844107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626" y="257291"/>
                </a:moveTo>
                <a:lnTo>
                  <a:pt x="90894" y="250318"/>
                </a:lnTo>
                <a:lnTo>
                  <a:pt x="51585" y="228084"/>
                </a:lnTo>
                <a:lnTo>
                  <a:pt x="21512" y="196729"/>
                </a:lnTo>
                <a:lnTo>
                  <a:pt x="10512" y="134563"/>
                </a:lnTo>
                <a:lnTo>
                  <a:pt x="4580" y="113212"/>
                </a:lnTo>
                <a:lnTo>
                  <a:pt x="0" y="90172"/>
                </a:lnTo>
                <a:lnTo>
                  <a:pt x="3078" y="57278"/>
                </a:lnTo>
                <a:lnTo>
                  <a:pt x="5309" y="48080"/>
                </a:lnTo>
                <a:lnTo>
                  <a:pt x="29923" y="13992"/>
                </a:lnTo>
                <a:lnTo>
                  <a:pt x="69576" y="0"/>
                </a:lnTo>
                <a:lnTo>
                  <a:pt x="79072" y="297"/>
                </a:lnTo>
                <a:lnTo>
                  <a:pt x="116072" y="10537"/>
                </a:lnTo>
                <a:lnTo>
                  <a:pt x="149665" y="37777"/>
                </a:lnTo>
                <a:lnTo>
                  <a:pt x="167671" y="77099"/>
                </a:lnTo>
                <a:lnTo>
                  <a:pt x="171116" y="126116"/>
                </a:lnTo>
                <a:lnTo>
                  <a:pt x="167746" y="184988"/>
                </a:lnTo>
                <a:lnTo>
                  <a:pt x="154578" y="234963"/>
                </a:lnTo>
                <a:lnTo>
                  <a:pt x="128626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10764614" y="6206893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719" y="257291"/>
                </a:moveTo>
                <a:lnTo>
                  <a:pt x="90893" y="250242"/>
                </a:lnTo>
                <a:lnTo>
                  <a:pt x="51379" y="228384"/>
                </a:lnTo>
                <a:lnTo>
                  <a:pt x="21099" y="197405"/>
                </a:lnTo>
                <a:lnTo>
                  <a:pt x="10099" y="134816"/>
                </a:lnTo>
                <a:lnTo>
                  <a:pt x="4374" y="113287"/>
                </a:lnTo>
                <a:lnTo>
                  <a:pt x="0" y="90181"/>
                </a:lnTo>
                <a:lnTo>
                  <a:pt x="3172" y="57278"/>
                </a:lnTo>
                <a:lnTo>
                  <a:pt x="5404" y="48081"/>
                </a:lnTo>
                <a:lnTo>
                  <a:pt x="30019" y="13993"/>
                </a:lnTo>
                <a:lnTo>
                  <a:pt x="69670" y="0"/>
                </a:lnTo>
                <a:lnTo>
                  <a:pt x="79164" y="297"/>
                </a:lnTo>
                <a:lnTo>
                  <a:pt x="116042" y="10577"/>
                </a:lnTo>
                <a:lnTo>
                  <a:pt x="149413" y="37835"/>
                </a:lnTo>
                <a:lnTo>
                  <a:pt x="167164" y="77099"/>
                </a:lnTo>
                <a:lnTo>
                  <a:pt x="170956" y="126032"/>
                </a:lnTo>
                <a:lnTo>
                  <a:pt x="167764" y="184764"/>
                </a:lnTo>
                <a:lnTo>
                  <a:pt x="154662" y="234711"/>
                </a:lnTo>
                <a:lnTo>
                  <a:pt x="128719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13568440" y="7898896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372" y="257289"/>
                </a:moveTo>
                <a:lnTo>
                  <a:pt x="90641" y="250063"/>
                </a:lnTo>
                <a:lnTo>
                  <a:pt x="51332" y="227858"/>
                </a:lnTo>
                <a:lnTo>
                  <a:pt x="21259" y="196644"/>
                </a:lnTo>
                <a:lnTo>
                  <a:pt x="10268" y="134562"/>
                </a:lnTo>
                <a:lnTo>
                  <a:pt x="4402" y="113211"/>
                </a:lnTo>
                <a:lnTo>
                  <a:pt x="0" y="90171"/>
                </a:lnTo>
                <a:lnTo>
                  <a:pt x="3425" y="57276"/>
                </a:lnTo>
                <a:lnTo>
                  <a:pt x="5657" y="48081"/>
                </a:lnTo>
                <a:lnTo>
                  <a:pt x="30272" y="13993"/>
                </a:lnTo>
                <a:lnTo>
                  <a:pt x="69925" y="0"/>
                </a:lnTo>
                <a:lnTo>
                  <a:pt x="79419" y="297"/>
                </a:lnTo>
                <a:lnTo>
                  <a:pt x="116297" y="10576"/>
                </a:lnTo>
                <a:lnTo>
                  <a:pt x="149667" y="37836"/>
                </a:lnTo>
                <a:lnTo>
                  <a:pt x="167417" y="77098"/>
                </a:lnTo>
                <a:lnTo>
                  <a:pt x="171200" y="125778"/>
                </a:lnTo>
                <a:lnTo>
                  <a:pt x="167943" y="184537"/>
                </a:lnTo>
                <a:lnTo>
                  <a:pt x="154662" y="234625"/>
                </a:lnTo>
                <a:lnTo>
                  <a:pt x="128372" y="25728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14668672" y="4847223"/>
            <a:ext cx="176530" cy="259715"/>
          </a:xfrm>
          <a:custGeom>
            <a:avLst/>
            <a:gdLst/>
            <a:ahLst/>
            <a:cxnLst/>
            <a:rect l="l" t="t" r="r" b="b"/>
            <a:pathLst>
              <a:path w="176530" h="259714">
                <a:moveTo>
                  <a:pt x="128626" y="259515"/>
                </a:moveTo>
                <a:lnTo>
                  <a:pt x="90894" y="253021"/>
                </a:lnTo>
                <a:lnTo>
                  <a:pt x="51585" y="230083"/>
                </a:lnTo>
                <a:lnTo>
                  <a:pt x="21512" y="197686"/>
                </a:lnTo>
                <a:lnTo>
                  <a:pt x="10512" y="134900"/>
                </a:lnTo>
                <a:lnTo>
                  <a:pt x="4580" y="113409"/>
                </a:lnTo>
                <a:lnTo>
                  <a:pt x="0" y="90340"/>
                </a:lnTo>
                <a:lnTo>
                  <a:pt x="3078" y="57699"/>
                </a:lnTo>
                <a:lnTo>
                  <a:pt x="5316" y="48489"/>
                </a:lnTo>
                <a:lnTo>
                  <a:pt x="29893" y="14277"/>
                </a:lnTo>
                <a:lnTo>
                  <a:pt x="69527" y="0"/>
                </a:lnTo>
                <a:lnTo>
                  <a:pt x="83738" y="789"/>
                </a:lnTo>
                <a:lnTo>
                  <a:pt x="122370" y="14279"/>
                </a:lnTo>
                <a:lnTo>
                  <a:pt x="153663" y="44147"/>
                </a:lnTo>
                <a:lnTo>
                  <a:pt x="169727" y="96088"/>
                </a:lnTo>
                <a:lnTo>
                  <a:pt x="171229" y="133328"/>
                </a:lnTo>
                <a:lnTo>
                  <a:pt x="170675" y="152000"/>
                </a:lnTo>
                <a:lnTo>
                  <a:pt x="173678" y="154403"/>
                </a:lnTo>
                <a:lnTo>
                  <a:pt x="173678" y="159809"/>
                </a:lnTo>
                <a:lnTo>
                  <a:pt x="176203" y="170996"/>
                </a:lnTo>
                <a:lnTo>
                  <a:pt x="176306" y="180381"/>
                </a:lnTo>
                <a:lnTo>
                  <a:pt x="173594" y="186838"/>
                </a:lnTo>
                <a:lnTo>
                  <a:pt x="167671" y="189241"/>
                </a:lnTo>
                <a:lnTo>
                  <a:pt x="162331" y="215931"/>
                </a:lnTo>
                <a:lnTo>
                  <a:pt x="154230" y="238343"/>
                </a:lnTo>
                <a:lnTo>
                  <a:pt x="143089" y="253772"/>
                </a:lnTo>
                <a:lnTo>
                  <a:pt x="128626" y="2595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17355011" y="9774269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7" y="257713"/>
                </a:moveTo>
                <a:lnTo>
                  <a:pt x="90896" y="249219"/>
                </a:lnTo>
                <a:lnTo>
                  <a:pt x="51587" y="227155"/>
                </a:lnTo>
                <a:lnTo>
                  <a:pt x="21514" y="196644"/>
                </a:lnTo>
                <a:lnTo>
                  <a:pt x="10512" y="134900"/>
                </a:lnTo>
                <a:lnTo>
                  <a:pt x="4580" y="113409"/>
                </a:lnTo>
                <a:lnTo>
                  <a:pt x="0" y="90341"/>
                </a:lnTo>
                <a:lnTo>
                  <a:pt x="3078" y="57700"/>
                </a:lnTo>
                <a:lnTo>
                  <a:pt x="5317" y="48489"/>
                </a:lnTo>
                <a:lnTo>
                  <a:pt x="29892" y="14277"/>
                </a:lnTo>
                <a:lnTo>
                  <a:pt x="69528" y="0"/>
                </a:lnTo>
                <a:lnTo>
                  <a:pt x="83739" y="789"/>
                </a:lnTo>
                <a:lnTo>
                  <a:pt x="122495" y="14099"/>
                </a:lnTo>
                <a:lnTo>
                  <a:pt x="153835" y="44011"/>
                </a:lnTo>
                <a:lnTo>
                  <a:pt x="171371" y="126454"/>
                </a:lnTo>
                <a:lnTo>
                  <a:pt x="167973" y="185186"/>
                </a:lnTo>
                <a:lnTo>
                  <a:pt x="154663" y="235133"/>
                </a:lnTo>
                <a:lnTo>
                  <a:pt x="128627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18154465" y="4976635"/>
            <a:ext cx="133985" cy="259715"/>
          </a:xfrm>
          <a:custGeom>
            <a:avLst/>
            <a:gdLst/>
            <a:ahLst/>
            <a:cxnLst/>
            <a:rect l="l" t="t" r="r" b="b"/>
            <a:pathLst>
              <a:path w="133984" h="259714">
                <a:moveTo>
                  <a:pt x="128712" y="259240"/>
                </a:moveTo>
                <a:lnTo>
                  <a:pt x="91064" y="251986"/>
                </a:lnTo>
                <a:lnTo>
                  <a:pt x="51896" y="229133"/>
                </a:lnTo>
                <a:lnTo>
                  <a:pt x="21852" y="197159"/>
                </a:lnTo>
                <a:lnTo>
                  <a:pt x="10343" y="134626"/>
                </a:lnTo>
                <a:lnTo>
                  <a:pt x="4439" y="113135"/>
                </a:lnTo>
                <a:lnTo>
                  <a:pt x="0" y="90066"/>
                </a:lnTo>
                <a:lnTo>
                  <a:pt x="3163" y="57425"/>
                </a:lnTo>
                <a:lnTo>
                  <a:pt x="5322" y="48188"/>
                </a:lnTo>
                <a:lnTo>
                  <a:pt x="29853" y="13919"/>
                </a:lnTo>
                <a:lnTo>
                  <a:pt x="69631" y="0"/>
                </a:lnTo>
                <a:lnTo>
                  <a:pt x="79149" y="362"/>
                </a:lnTo>
                <a:lnTo>
                  <a:pt x="116105" y="10768"/>
                </a:lnTo>
                <a:lnTo>
                  <a:pt x="133535" y="21783"/>
                </a:lnTo>
                <a:lnTo>
                  <a:pt x="133535" y="255054"/>
                </a:lnTo>
                <a:lnTo>
                  <a:pt x="128712" y="25924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16271346" y="4179280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4">
                <a:moveTo>
                  <a:pt x="131630" y="259548"/>
                </a:moveTo>
                <a:lnTo>
                  <a:pt x="92162" y="252377"/>
                </a:lnTo>
                <a:lnTo>
                  <a:pt x="51962" y="229666"/>
                </a:lnTo>
                <a:lnTo>
                  <a:pt x="21561" y="197719"/>
                </a:lnTo>
                <a:lnTo>
                  <a:pt x="10513" y="134671"/>
                </a:lnTo>
                <a:lnTo>
                  <a:pt x="4580" y="113142"/>
                </a:lnTo>
                <a:lnTo>
                  <a:pt x="0" y="90036"/>
                </a:lnTo>
                <a:lnTo>
                  <a:pt x="3078" y="57132"/>
                </a:lnTo>
                <a:lnTo>
                  <a:pt x="5381" y="47979"/>
                </a:lnTo>
                <a:lnTo>
                  <a:pt x="30080" y="14064"/>
                </a:lnTo>
                <a:lnTo>
                  <a:pt x="69609" y="0"/>
                </a:lnTo>
                <a:lnTo>
                  <a:pt x="83759" y="819"/>
                </a:lnTo>
                <a:lnTo>
                  <a:pt x="122501" y="14134"/>
                </a:lnTo>
                <a:lnTo>
                  <a:pt x="153840" y="44045"/>
                </a:lnTo>
                <a:lnTo>
                  <a:pt x="172009" y="127529"/>
                </a:lnTo>
                <a:lnTo>
                  <a:pt x="170376" y="186795"/>
                </a:lnTo>
                <a:lnTo>
                  <a:pt x="158380" y="236939"/>
                </a:lnTo>
                <a:lnTo>
                  <a:pt x="131630" y="2595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14731147" y="7796953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19" h="259715">
                <a:moveTo>
                  <a:pt x="131628" y="259526"/>
                </a:moveTo>
                <a:lnTo>
                  <a:pt x="92160" y="252271"/>
                </a:lnTo>
                <a:lnTo>
                  <a:pt x="51960" y="229418"/>
                </a:lnTo>
                <a:lnTo>
                  <a:pt x="21559" y="197444"/>
                </a:lnTo>
                <a:lnTo>
                  <a:pt x="10512" y="134912"/>
                </a:lnTo>
                <a:lnTo>
                  <a:pt x="4580" y="113420"/>
                </a:lnTo>
                <a:lnTo>
                  <a:pt x="0" y="90352"/>
                </a:lnTo>
                <a:lnTo>
                  <a:pt x="3078" y="57711"/>
                </a:lnTo>
                <a:lnTo>
                  <a:pt x="5384" y="48479"/>
                </a:lnTo>
                <a:lnTo>
                  <a:pt x="30227" y="14250"/>
                </a:lnTo>
                <a:lnTo>
                  <a:pt x="70053" y="0"/>
                </a:lnTo>
                <a:lnTo>
                  <a:pt x="84319" y="798"/>
                </a:lnTo>
                <a:lnTo>
                  <a:pt x="123005" y="14064"/>
                </a:lnTo>
                <a:lnTo>
                  <a:pt x="154141" y="44008"/>
                </a:lnTo>
                <a:lnTo>
                  <a:pt x="172259" y="128774"/>
                </a:lnTo>
                <a:lnTo>
                  <a:pt x="170598" y="187899"/>
                </a:lnTo>
                <a:lnTo>
                  <a:pt x="158462" y="237339"/>
                </a:lnTo>
                <a:lnTo>
                  <a:pt x="131628" y="25952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8493366" y="7491838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0" y="257713"/>
                </a:moveTo>
                <a:lnTo>
                  <a:pt x="90302" y="250740"/>
                </a:lnTo>
                <a:lnTo>
                  <a:pt x="51219" y="228507"/>
                </a:lnTo>
                <a:lnTo>
                  <a:pt x="21596" y="197152"/>
                </a:lnTo>
                <a:lnTo>
                  <a:pt x="10343" y="134901"/>
                </a:lnTo>
                <a:lnTo>
                  <a:pt x="4439" y="113410"/>
                </a:lnTo>
                <a:lnTo>
                  <a:pt x="0" y="90342"/>
                </a:lnTo>
                <a:lnTo>
                  <a:pt x="3162" y="57701"/>
                </a:lnTo>
                <a:lnTo>
                  <a:pt x="5401" y="48490"/>
                </a:lnTo>
                <a:lnTo>
                  <a:pt x="29979" y="14278"/>
                </a:lnTo>
                <a:lnTo>
                  <a:pt x="69610" y="0"/>
                </a:lnTo>
                <a:lnTo>
                  <a:pt x="83822" y="790"/>
                </a:lnTo>
                <a:lnTo>
                  <a:pt x="122581" y="14100"/>
                </a:lnTo>
                <a:lnTo>
                  <a:pt x="153921" y="44013"/>
                </a:lnTo>
                <a:lnTo>
                  <a:pt x="171200" y="126455"/>
                </a:lnTo>
                <a:lnTo>
                  <a:pt x="167831" y="185186"/>
                </a:lnTo>
                <a:lnTo>
                  <a:pt x="154662" y="235133"/>
                </a:lnTo>
                <a:lnTo>
                  <a:pt x="128710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6527869" y="7803243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20" h="259715">
                <a:moveTo>
                  <a:pt x="131713" y="259241"/>
                </a:moveTo>
                <a:lnTo>
                  <a:pt x="92329" y="251987"/>
                </a:lnTo>
                <a:lnTo>
                  <a:pt x="52270" y="229134"/>
                </a:lnTo>
                <a:lnTo>
                  <a:pt x="21897" y="197160"/>
                </a:lnTo>
                <a:lnTo>
                  <a:pt x="10343" y="134712"/>
                </a:lnTo>
                <a:lnTo>
                  <a:pt x="4439" y="113361"/>
                </a:lnTo>
                <a:lnTo>
                  <a:pt x="0" y="90321"/>
                </a:lnTo>
                <a:lnTo>
                  <a:pt x="3162" y="57427"/>
                </a:lnTo>
                <a:lnTo>
                  <a:pt x="5322" y="48188"/>
                </a:lnTo>
                <a:lnTo>
                  <a:pt x="29850" y="13919"/>
                </a:lnTo>
                <a:lnTo>
                  <a:pt x="69630" y="0"/>
                </a:lnTo>
                <a:lnTo>
                  <a:pt x="79148" y="363"/>
                </a:lnTo>
                <a:lnTo>
                  <a:pt x="116104" y="10770"/>
                </a:lnTo>
                <a:lnTo>
                  <a:pt x="149654" y="38007"/>
                </a:lnTo>
                <a:lnTo>
                  <a:pt x="167755" y="77248"/>
                </a:lnTo>
                <a:lnTo>
                  <a:pt x="172091" y="127223"/>
                </a:lnTo>
                <a:lnTo>
                  <a:pt x="170458" y="186489"/>
                </a:lnTo>
                <a:lnTo>
                  <a:pt x="158463" y="236633"/>
                </a:lnTo>
                <a:lnTo>
                  <a:pt x="131713" y="25924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41" name="object 341"/>
          <p:cNvPicPr/>
          <p:nvPr/>
        </p:nvPicPr>
        <p:blipFill>
          <a:blip r:embed="rId268" cstate="print"/>
          <a:stretch>
            <a:fillRect/>
          </a:stretch>
        </p:blipFill>
        <p:spPr>
          <a:xfrm>
            <a:off x="12117405" y="10130870"/>
            <a:ext cx="171200" cy="156128"/>
          </a:xfrm>
          <a:prstGeom prst="rect">
            <a:avLst/>
          </a:prstGeom>
        </p:spPr>
      </p:pic>
      <p:sp>
        <p:nvSpPr>
          <p:cNvPr id="342" name="object 342"/>
          <p:cNvSpPr/>
          <p:nvPr/>
        </p:nvSpPr>
        <p:spPr>
          <a:xfrm>
            <a:off x="5530102" y="4631560"/>
            <a:ext cx="174625" cy="259715"/>
          </a:xfrm>
          <a:custGeom>
            <a:avLst/>
            <a:gdLst/>
            <a:ahLst/>
            <a:cxnLst/>
            <a:rect l="l" t="t" r="r" b="b"/>
            <a:pathLst>
              <a:path w="174625" h="259714">
                <a:moveTo>
                  <a:pt x="131713" y="259548"/>
                </a:moveTo>
                <a:lnTo>
                  <a:pt x="92329" y="252378"/>
                </a:lnTo>
                <a:lnTo>
                  <a:pt x="52270" y="229666"/>
                </a:lnTo>
                <a:lnTo>
                  <a:pt x="21897" y="197720"/>
                </a:lnTo>
                <a:lnTo>
                  <a:pt x="10343" y="134672"/>
                </a:lnTo>
                <a:lnTo>
                  <a:pt x="4439" y="113143"/>
                </a:lnTo>
                <a:lnTo>
                  <a:pt x="0" y="90037"/>
                </a:lnTo>
                <a:lnTo>
                  <a:pt x="3163" y="57133"/>
                </a:lnTo>
                <a:lnTo>
                  <a:pt x="5465" y="47980"/>
                </a:lnTo>
                <a:lnTo>
                  <a:pt x="30163" y="14065"/>
                </a:lnTo>
                <a:lnTo>
                  <a:pt x="69693" y="0"/>
                </a:lnTo>
                <a:lnTo>
                  <a:pt x="79166" y="234"/>
                </a:lnTo>
                <a:lnTo>
                  <a:pt x="88462" y="1875"/>
                </a:lnTo>
                <a:lnTo>
                  <a:pt x="95933" y="3123"/>
                </a:lnTo>
                <a:lnTo>
                  <a:pt x="136494" y="22267"/>
                </a:lnTo>
                <a:lnTo>
                  <a:pt x="163990" y="57815"/>
                </a:lnTo>
                <a:lnTo>
                  <a:pt x="174625" y="128290"/>
                </a:lnTo>
                <a:lnTo>
                  <a:pt x="171960" y="187021"/>
                </a:lnTo>
                <a:lnTo>
                  <a:pt x="158932" y="236968"/>
                </a:lnTo>
                <a:lnTo>
                  <a:pt x="131713" y="2595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5444803" y="4959217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709" y="257439"/>
                </a:moveTo>
                <a:lnTo>
                  <a:pt x="91062" y="250466"/>
                </a:lnTo>
                <a:lnTo>
                  <a:pt x="51894" y="228233"/>
                </a:lnTo>
                <a:lnTo>
                  <a:pt x="21850" y="196878"/>
                </a:lnTo>
                <a:lnTo>
                  <a:pt x="10343" y="134711"/>
                </a:lnTo>
                <a:lnTo>
                  <a:pt x="4439" y="113360"/>
                </a:lnTo>
                <a:lnTo>
                  <a:pt x="0" y="90320"/>
                </a:lnTo>
                <a:lnTo>
                  <a:pt x="3163" y="57426"/>
                </a:lnTo>
                <a:lnTo>
                  <a:pt x="5321" y="48188"/>
                </a:lnTo>
                <a:lnTo>
                  <a:pt x="29850" y="13919"/>
                </a:lnTo>
                <a:lnTo>
                  <a:pt x="69630" y="0"/>
                </a:lnTo>
                <a:lnTo>
                  <a:pt x="79148" y="362"/>
                </a:lnTo>
                <a:lnTo>
                  <a:pt x="116104" y="10771"/>
                </a:lnTo>
                <a:lnTo>
                  <a:pt x="149655" y="38007"/>
                </a:lnTo>
                <a:lnTo>
                  <a:pt x="167755" y="77247"/>
                </a:lnTo>
                <a:lnTo>
                  <a:pt x="171199" y="126265"/>
                </a:lnTo>
                <a:lnTo>
                  <a:pt x="167830" y="185137"/>
                </a:lnTo>
                <a:lnTo>
                  <a:pt x="154661" y="235112"/>
                </a:lnTo>
                <a:lnTo>
                  <a:pt x="128709" y="25743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2536201" y="6530816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09" y="257713"/>
                </a:moveTo>
                <a:lnTo>
                  <a:pt x="91062" y="249219"/>
                </a:lnTo>
                <a:lnTo>
                  <a:pt x="51894" y="227155"/>
                </a:lnTo>
                <a:lnTo>
                  <a:pt x="21850" y="196645"/>
                </a:lnTo>
                <a:lnTo>
                  <a:pt x="10343" y="134901"/>
                </a:lnTo>
                <a:lnTo>
                  <a:pt x="4439" y="113409"/>
                </a:lnTo>
                <a:lnTo>
                  <a:pt x="0" y="90341"/>
                </a:lnTo>
                <a:lnTo>
                  <a:pt x="3163" y="57700"/>
                </a:lnTo>
                <a:lnTo>
                  <a:pt x="5400" y="48490"/>
                </a:lnTo>
                <a:lnTo>
                  <a:pt x="29978" y="14278"/>
                </a:lnTo>
                <a:lnTo>
                  <a:pt x="69611" y="0"/>
                </a:lnTo>
                <a:lnTo>
                  <a:pt x="83822" y="789"/>
                </a:lnTo>
                <a:lnTo>
                  <a:pt x="122454" y="14279"/>
                </a:lnTo>
                <a:lnTo>
                  <a:pt x="153747" y="44147"/>
                </a:lnTo>
                <a:lnTo>
                  <a:pt x="171200" y="126454"/>
                </a:lnTo>
                <a:lnTo>
                  <a:pt x="167830" y="185186"/>
                </a:lnTo>
                <a:lnTo>
                  <a:pt x="154661" y="235133"/>
                </a:lnTo>
                <a:lnTo>
                  <a:pt x="128709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7394072" y="4526960"/>
            <a:ext cx="173990" cy="258445"/>
          </a:xfrm>
          <a:custGeom>
            <a:avLst/>
            <a:gdLst/>
            <a:ahLst/>
            <a:cxnLst/>
            <a:rect l="l" t="t" r="r" b="b"/>
            <a:pathLst>
              <a:path w="173990" h="258445">
                <a:moveTo>
                  <a:pt x="131122" y="258436"/>
                </a:moveTo>
                <a:lnTo>
                  <a:pt x="91907" y="251181"/>
                </a:lnTo>
                <a:lnTo>
                  <a:pt x="51679" y="228329"/>
                </a:lnTo>
                <a:lnTo>
                  <a:pt x="21137" y="196354"/>
                </a:lnTo>
                <a:lnTo>
                  <a:pt x="10099" y="133822"/>
                </a:lnTo>
                <a:lnTo>
                  <a:pt x="4373" y="112330"/>
                </a:lnTo>
                <a:lnTo>
                  <a:pt x="0" y="89262"/>
                </a:lnTo>
                <a:lnTo>
                  <a:pt x="3172" y="56621"/>
                </a:lnTo>
                <a:lnTo>
                  <a:pt x="5600" y="47326"/>
                </a:lnTo>
                <a:lnTo>
                  <a:pt x="31272" y="13233"/>
                </a:lnTo>
                <a:lnTo>
                  <a:pt x="71849" y="0"/>
                </a:lnTo>
                <a:lnTo>
                  <a:pt x="81479" y="557"/>
                </a:lnTo>
                <a:lnTo>
                  <a:pt x="118463" y="11505"/>
                </a:lnTo>
                <a:lnTo>
                  <a:pt x="151934" y="38972"/>
                </a:lnTo>
                <a:lnTo>
                  <a:pt x="170167" y="78244"/>
                </a:lnTo>
                <a:lnTo>
                  <a:pt x="173950" y="127177"/>
                </a:lnTo>
                <a:lnTo>
                  <a:pt x="171143" y="185909"/>
                </a:lnTo>
                <a:lnTo>
                  <a:pt x="158088" y="235856"/>
                </a:lnTo>
                <a:lnTo>
                  <a:pt x="131122" y="25843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8889915" y="3593090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5" y="259514"/>
                </a:moveTo>
                <a:lnTo>
                  <a:pt x="90893" y="252259"/>
                </a:lnTo>
                <a:lnTo>
                  <a:pt x="51585" y="229407"/>
                </a:lnTo>
                <a:lnTo>
                  <a:pt x="21512" y="197432"/>
                </a:lnTo>
                <a:lnTo>
                  <a:pt x="10512" y="134900"/>
                </a:lnTo>
                <a:lnTo>
                  <a:pt x="4580" y="113408"/>
                </a:lnTo>
                <a:lnTo>
                  <a:pt x="0" y="90340"/>
                </a:lnTo>
                <a:lnTo>
                  <a:pt x="3078" y="57699"/>
                </a:lnTo>
                <a:lnTo>
                  <a:pt x="5315" y="48488"/>
                </a:lnTo>
                <a:lnTo>
                  <a:pt x="29894" y="14278"/>
                </a:lnTo>
                <a:lnTo>
                  <a:pt x="69527" y="0"/>
                </a:lnTo>
                <a:lnTo>
                  <a:pt x="83737" y="789"/>
                </a:lnTo>
                <a:lnTo>
                  <a:pt x="122563" y="14008"/>
                </a:lnTo>
                <a:lnTo>
                  <a:pt x="153927" y="43942"/>
                </a:lnTo>
                <a:lnTo>
                  <a:pt x="171115" y="128509"/>
                </a:lnTo>
                <a:lnTo>
                  <a:pt x="167745" y="187662"/>
                </a:lnTo>
                <a:lnTo>
                  <a:pt x="154577" y="237243"/>
                </a:lnTo>
                <a:lnTo>
                  <a:pt x="128625" y="25951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4721294" y="7740822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79">
                <a:moveTo>
                  <a:pt x="131375" y="258596"/>
                </a:moveTo>
                <a:lnTo>
                  <a:pt x="91907" y="251342"/>
                </a:lnTo>
                <a:lnTo>
                  <a:pt x="51707" y="228489"/>
                </a:lnTo>
                <a:lnTo>
                  <a:pt x="21305" y="196515"/>
                </a:lnTo>
                <a:lnTo>
                  <a:pt x="10268" y="133982"/>
                </a:lnTo>
                <a:lnTo>
                  <a:pt x="4401" y="112491"/>
                </a:lnTo>
                <a:lnTo>
                  <a:pt x="0" y="89423"/>
                </a:lnTo>
                <a:lnTo>
                  <a:pt x="3425" y="56782"/>
                </a:lnTo>
                <a:lnTo>
                  <a:pt x="5851" y="47422"/>
                </a:lnTo>
                <a:lnTo>
                  <a:pt x="31707" y="13129"/>
                </a:lnTo>
                <a:lnTo>
                  <a:pt x="72601" y="0"/>
                </a:lnTo>
                <a:lnTo>
                  <a:pt x="82289" y="628"/>
                </a:lnTo>
                <a:lnTo>
                  <a:pt x="119244" y="11625"/>
                </a:lnTo>
                <a:lnTo>
                  <a:pt x="152534" y="39114"/>
                </a:lnTo>
                <a:lnTo>
                  <a:pt x="170421" y="78405"/>
                </a:lnTo>
                <a:lnTo>
                  <a:pt x="174541" y="127338"/>
                </a:lnTo>
                <a:lnTo>
                  <a:pt x="171847" y="186069"/>
                </a:lnTo>
                <a:lnTo>
                  <a:pt x="158679" y="236016"/>
                </a:lnTo>
                <a:lnTo>
                  <a:pt x="131375" y="25859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5261072" y="7579954"/>
            <a:ext cx="173355" cy="259715"/>
          </a:xfrm>
          <a:custGeom>
            <a:avLst/>
            <a:gdLst/>
            <a:ahLst/>
            <a:cxnLst/>
            <a:rect l="l" t="t" r="r" b="b"/>
            <a:pathLst>
              <a:path w="173354" h="259715">
                <a:moveTo>
                  <a:pt x="131628" y="259094"/>
                </a:moveTo>
                <a:lnTo>
                  <a:pt x="92160" y="251839"/>
                </a:lnTo>
                <a:lnTo>
                  <a:pt x="51960" y="228987"/>
                </a:lnTo>
                <a:lnTo>
                  <a:pt x="21559" y="197012"/>
                </a:lnTo>
                <a:lnTo>
                  <a:pt x="10512" y="134564"/>
                </a:lnTo>
                <a:lnTo>
                  <a:pt x="4580" y="113213"/>
                </a:lnTo>
                <a:lnTo>
                  <a:pt x="0" y="90173"/>
                </a:lnTo>
                <a:lnTo>
                  <a:pt x="3078" y="57279"/>
                </a:lnTo>
                <a:lnTo>
                  <a:pt x="5309" y="48083"/>
                </a:lnTo>
                <a:lnTo>
                  <a:pt x="29924" y="13994"/>
                </a:lnTo>
                <a:lnTo>
                  <a:pt x="69576" y="0"/>
                </a:lnTo>
                <a:lnTo>
                  <a:pt x="79071" y="297"/>
                </a:lnTo>
                <a:lnTo>
                  <a:pt x="116125" y="10454"/>
                </a:lnTo>
                <a:lnTo>
                  <a:pt x="149761" y="37697"/>
                </a:lnTo>
                <a:lnTo>
                  <a:pt x="167670" y="77101"/>
                </a:lnTo>
                <a:lnTo>
                  <a:pt x="172767" y="127075"/>
                </a:lnTo>
                <a:lnTo>
                  <a:pt x="171049" y="186342"/>
                </a:lnTo>
                <a:lnTo>
                  <a:pt x="158632" y="236486"/>
                </a:lnTo>
                <a:lnTo>
                  <a:pt x="131628" y="25909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8842113" y="4778573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4">
                <a:moveTo>
                  <a:pt x="131375" y="259693"/>
                </a:moveTo>
                <a:lnTo>
                  <a:pt x="91908" y="252091"/>
                </a:lnTo>
                <a:lnTo>
                  <a:pt x="51707" y="229060"/>
                </a:lnTo>
                <a:lnTo>
                  <a:pt x="21306" y="197020"/>
                </a:lnTo>
                <a:lnTo>
                  <a:pt x="10268" y="134563"/>
                </a:lnTo>
                <a:lnTo>
                  <a:pt x="4402" y="113212"/>
                </a:lnTo>
                <a:lnTo>
                  <a:pt x="0" y="90172"/>
                </a:lnTo>
                <a:lnTo>
                  <a:pt x="3425" y="57278"/>
                </a:lnTo>
                <a:lnTo>
                  <a:pt x="5656" y="48082"/>
                </a:lnTo>
                <a:lnTo>
                  <a:pt x="30273" y="13994"/>
                </a:lnTo>
                <a:lnTo>
                  <a:pt x="69925" y="0"/>
                </a:lnTo>
                <a:lnTo>
                  <a:pt x="79420" y="297"/>
                </a:lnTo>
                <a:lnTo>
                  <a:pt x="116296" y="10578"/>
                </a:lnTo>
                <a:lnTo>
                  <a:pt x="149668" y="37838"/>
                </a:lnTo>
                <a:lnTo>
                  <a:pt x="167417" y="77099"/>
                </a:lnTo>
                <a:lnTo>
                  <a:pt x="172007" y="127252"/>
                </a:lnTo>
                <a:lnTo>
                  <a:pt x="170346" y="186865"/>
                </a:lnTo>
                <a:lnTo>
                  <a:pt x="158210" y="237244"/>
                </a:lnTo>
                <a:lnTo>
                  <a:pt x="131375" y="25969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3520894" y="10234958"/>
            <a:ext cx="154305" cy="52069"/>
          </a:xfrm>
          <a:custGeom>
            <a:avLst/>
            <a:gdLst/>
            <a:ahLst/>
            <a:cxnLst/>
            <a:rect l="l" t="t" r="r" b="b"/>
            <a:pathLst>
              <a:path w="154304" h="52070">
                <a:moveTo>
                  <a:pt x="154042" y="52041"/>
                </a:moveTo>
                <a:lnTo>
                  <a:pt x="0" y="52041"/>
                </a:lnTo>
                <a:lnTo>
                  <a:pt x="1053" y="48490"/>
                </a:lnTo>
                <a:lnTo>
                  <a:pt x="25631" y="14279"/>
                </a:lnTo>
                <a:lnTo>
                  <a:pt x="65265" y="0"/>
                </a:lnTo>
                <a:lnTo>
                  <a:pt x="74778" y="212"/>
                </a:lnTo>
                <a:lnTo>
                  <a:pt x="111705" y="10783"/>
                </a:lnTo>
                <a:lnTo>
                  <a:pt x="145177" y="38251"/>
                </a:lnTo>
                <a:lnTo>
                  <a:pt x="154042" y="5204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11051048" y="6825167"/>
            <a:ext cx="173355" cy="258445"/>
          </a:xfrm>
          <a:custGeom>
            <a:avLst/>
            <a:gdLst/>
            <a:ahLst/>
            <a:cxnLst/>
            <a:rect l="l" t="t" r="r" b="b"/>
            <a:pathLst>
              <a:path w="173354" h="258445">
                <a:moveTo>
                  <a:pt x="130020" y="258276"/>
                </a:moveTo>
                <a:lnTo>
                  <a:pt x="90890" y="251022"/>
                </a:lnTo>
                <a:lnTo>
                  <a:pt x="50803" y="228169"/>
                </a:lnTo>
                <a:lnTo>
                  <a:pt x="20289" y="196195"/>
                </a:lnTo>
                <a:lnTo>
                  <a:pt x="9880" y="161573"/>
                </a:lnTo>
                <a:lnTo>
                  <a:pt x="10152" y="157569"/>
                </a:lnTo>
                <a:lnTo>
                  <a:pt x="9615" y="144955"/>
                </a:lnTo>
                <a:lnTo>
                  <a:pt x="9880" y="135746"/>
                </a:lnTo>
                <a:lnTo>
                  <a:pt x="3604" y="116332"/>
                </a:lnTo>
                <a:lnTo>
                  <a:pt x="310" y="96646"/>
                </a:lnTo>
                <a:lnTo>
                  <a:pt x="2672" y="56461"/>
                </a:lnTo>
                <a:lnTo>
                  <a:pt x="30589" y="13335"/>
                </a:lnTo>
                <a:lnTo>
                  <a:pt x="70853" y="0"/>
                </a:lnTo>
                <a:lnTo>
                  <a:pt x="80422" y="485"/>
                </a:lnTo>
                <a:lnTo>
                  <a:pt x="117465" y="11183"/>
                </a:lnTo>
                <a:lnTo>
                  <a:pt x="151018" y="38656"/>
                </a:lnTo>
                <a:lnTo>
                  <a:pt x="169065" y="78084"/>
                </a:lnTo>
                <a:lnTo>
                  <a:pt x="172848" y="127018"/>
                </a:lnTo>
                <a:lnTo>
                  <a:pt x="170042" y="185749"/>
                </a:lnTo>
                <a:lnTo>
                  <a:pt x="156986" y="235696"/>
                </a:lnTo>
                <a:lnTo>
                  <a:pt x="130020" y="25827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13557288" y="6271761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0" y="257291"/>
                </a:moveTo>
                <a:lnTo>
                  <a:pt x="91063" y="250065"/>
                </a:lnTo>
                <a:lnTo>
                  <a:pt x="51895" y="227860"/>
                </a:lnTo>
                <a:lnTo>
                  <a:pt x="21850" y="196645"/>
                </a:lnTo>
                <a:lnTo>
                  <a:pt x="10343" y="134564"/>
                </a:lnTo>
                <a:lnTo>
                  <a:pt x="4439" y="113213"/>
                </a:lnTo>
                <a:lnTo>
                  <a:pt x="0" y="90172"/>
                </a:lnTo>
                <a:lnTo>
                  <a:pt x="3162" y="57278"/>
                </a:lnTo>
                <a:lnTo>
                  <a:pt x="5393" y="48082"/>
                </a:lnTo>
                <a:lnTo>
                  <a:pt x="30009" y="13993"/>
                </a:lnTo>
                <a:lnTo>
                  <a:pt x="69662" y="0"/>
                </a:lnTo>
                <a:lnTo>
                  <a:pt x="79156" y="297"/>
                </a:lnTo>
                <a:lnTo>
                  <a:pt x="116103" y="10622"/>
                </a:lnTo>
                <a:lnTo>
                  <a:pt x="149655" y="37859"/>
                </a:lnTo>
                <a:lnTo>
                  <a:pt x="167756" y="77099"/>
                </a:lnTo>
                <a:lnTo>
                  <a:pt x="171200" y="125779"/>
                </a:lnTo>
                <a:lnTo>
                  <a:pt x="167831" y="184539"/>
                </a:lnTo>
                <a:lnTo>
                  <a:pt x="154662" y="234627"/>
                </a:lnTo>
                <a:lnTo>
                  <a:pt x="128710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9590935" y="9418512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5" y="257291"/>
                </a:moveTo>
                <a:lnTo>
                  <a:pt x="90894" y="250242"/>
                </a:lnTo>
                <a:lnTo>
                  <a:pt x="51585" y="228384"/>
                </a:lnTo>
                <a:lnTo>
                  <a:pt x="21512" y="197404"/>
                </a:lnTo>
                <a:lnTo>
                  <a:pt x="10512" y="134816"/>
                </a:lnTo>
                <a:lnTo>
                  <a:pt x="4580" y="113287"/>
                </a:lnTo>
                <a:lnTo>
                  <a:pt x="0" y="90181"/>
                </a:lnTo>
                <a:lnTo>
                  <a:pt x="3078" y="57278"/>
                </a:lnTo>
                <a:lnTo>
                  <a:pt x="5311" y="48081"/>
                </a:lnTo>
                <a:lnTo>
                  <a:pt x="29925" y="13994"/>
                </a:lnTo>
                <a:lnTo>
                  <a:pt x="69578" y="0"/>
                </a:lnTo>
                <a:lnTo>
                  <a:pt x="79072" y="297"/>
                </a:lnTo>
                <a:lnTo>
                  <a:pt x="116021" y="10622"/>
                </a:lnTo>
                <a:lnTo>
                  <a:pt x="149572" y="37860"/>
                </a:lnTo>
                <a:lnTo>
                  <a:pt x="167671" y="77099"/>
                </a:lnTo>
                <a:lnTo>
                  <a:pt x="171116" y="126032"/>
                </a:lnTo>
                <a:lnTo>
                  <a:pt x="167746" y="184763"/>
                </a:lnTo>
                <a:lnTo>
                  <a:pt x="154578" y="234710"/>
                </a:lnTo>
                <a:lnTo>
                  <a:pt x="128625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15975198" y="8332734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7" y="257713"/>
                </a:moveTo>
                <a:lnTo>
                  <a:pt x="90896" y="250486"/>
                </a:lnTo>
                <a:lnTo>
                  <a:pt x="51587" y="228281"/>
                </a:lnTo>
                <a:lnTo>
                  <a:pt x="21514" y="197067"/>
                </a:lnTo>
                <a:lnTo>
                  <a:pt x="10512" y="134901"/>
                </a:lnTo>
                <a:lnTo>
                  <a:pt x="4580" y="113409"/>
                </a:lnTo>
                <a:lnTo>
                  <a:pt x="0" y="90341"/>
                </a:lnTo>
                <a:lnTo>
                  <a:pt x="3078" y="57700"/>
                </a:lnTo>
                <a:lnTo>
                  <a:pt x="5315" y="48489"/>
                </a:lnTo>
                <a:lnTo>
                  <a:pt x="29896" y="14278"/>
                </a:lnTo>
                <a:lnTo>
                  <a:pt x="69526" y="0"/>
                </a:lnTo>
                <a:lnTo>
                  <a:pt x="83739" y="789"/>
                </a:lnTo>
                <a:lnTo>
                  <a:pt x="122499" y="14100"/>
                </a:lnTo>
                <a:lnTo>
                  <a:pt x="153840" y="44013"/>
                </a:lnTo>
                <a:lnTo>
                  <a:pt x="171455" y="126454"/>
                </a:lnTo>
                <a:lnTo>
                  <a:pt x="168198" y="185186"/>
                </a:lnTo>
                <a:lnTo>
                  <a:pt x="154917" y="235133"/>
                </a:lnTo>
                <a:lnTo>
                  <a:pt x="128627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12818415" y="9806102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9" y="257713"/>
                </a:moveTo>
                <a:lnTo>
                  <a:pt x="90893" y="250740"/>
                </a:lnTo>
                <a:lnTo>
                  <a:pt x="51378" y="228507"/>
                </a:lnTo>
                <a:lnTo>
                  <a:pt x="21099" y="197152"/>
                </a:lnTo>
                <a:lnTo>
                  <a:pt x="10099" y="134901"/>
                </a:lnTo>
                <a:lnTo>
                  <a:pt x="4374" y="113410"/>
                </a:lnTo>
                <a:lnTo>
                  <a:pt x="0" y="90341"/>
                </a:lnTo>
                <a:lnTo>
                  <a:pt x="3172" y="57700"/>
                </a:lnTo>
                <a:lnTo>
                  <a:pt x="5408" y="48490"/>
                </a:lnTo>
                <a:lnTo>
                  <a:pt x="29986" y="14278"/>
                </a:lnTo>
                <a:lnTo>
                  <a:pt x="69619" y="0"/>
                </a:lnTo>
                <a:lnTo>
                  <a:pt x="83832" y="789"/>
                </a:lnTo>
                <a:lnTo>
                  <a:pt x="122591" y="14099"/>
                </a:lnTo>
                <a:lnTo>
                  <a:pt x="153932" y="44012"/>
                </a:lnTo>
                <a:lnTo>
                  <a:pt x="171209" y="126454"/>
                </a:lnTo>
                <a:lnTo>
                  <a:pt x="167840" y="185186"/>
                </a:lnTo>
                <a:lnTo>
                  <a:pt x="154672" y="235133"/>
                </a:lnTo>
                <a:lnTo>
                  <a:pt x="128719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9838006" y="9198295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53" y="167915"/>
                </a:moveTo>
                <a:lnTo>
                  <a:pt x="43140" y="159318"/>
                </a:lnTo>
                <a:lnTo>
                  <a:pt x="10933" y="132375"/>
                </a:lnTo>
                <a:lnTo>
                  <a:pt x="0" y="91835"/>
                </a:lnTo>
                <a:lnTo>
                  <a:pt x="1040" y="82404"/>
                </a:lnTo>
                <a:lnTo>
                  <a:pt x="14220" y="46358"/>
                </a:lnTo>
                <a:lnTo>
                  <a:pt x="44012" y="14993"/>
                </a:lnTo>
                <a:lnTo>
                  <a:pt x="84590" y="0"/>
                </a:lnTo>
                <a:lnTo>
                  <a:pt x="135810" y="234"/>
                </a:lnTo>
                <a:lnTo>
                  <a:pt x="195195" y="8183"/>
                </a:lnTo>
                <a:lnTo>
                  <a:pt x="244330" y="25254"/>
                </a:lnTo>
                <a:lnTo>
                  <a:pt x="264801" y="52856"/>
                </a:lnTo>
                <a:lnTo>
                  <a:pt x="254514" y="90039"/>
                </a:lnTo>
                <a:lnTo>
                  <a:pt x="228458" y="127335"/>
                </a:lnTo>
                <a:lnTo>
                  <a:pt x="193842" y="154720"/>
                </a:lnTo>
                <a:lnTo>
                  <a:pt x="157876" y="162172"/>
                </a:lnTo>
                <a:lnTo>
                  <a:pt x="129530" y="161158"/>
                </a:lnTo>
                <a:lnTo>
                  <a:pt x="107717" y="165325"/>
                </a:lnTo>
                <a:lnTo>
                  <a:pt x="84553" y="1679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10219453" y="9349656"/>
            <a:ext cx="264160" cy="168275"/>
          </a:xfrm>
          <a:custGeom>
            <a:avLst/>
            <a:gdLst/>
            <a:ahLst/>
            <a:cxnLst/>
            <a:rect l="l" t="t" r="r" b="b"/>
            <a:pathLst>
              <a:path w="264159" h="168275">
                <a:moveTo>
                  <a:pt x="84552" y="167916"/>
                </a:moveTo>
                <a:lnTo>
                  <a:pt x="43140" y="159320"/>
                </a:lnTo>
                <a:lnTo>
                  <a:pt x="10933" y="132376"/>
                </a:lnTo>
                <a:lnTo>
                  <a:pt x="0" y="91836"/>
                </a:lnTo>
                <a:lnTo>
                  <a:pt x="1040" y="82405"/>
                </a:lnTo>
                <a:lnTo>
                  <a:pt x="14218" y="46357"/>
                </a:lnTo>
                <a:lnTo>
                  <a:pt x="44012" y="14993"/>
                </a:lnTo>
                <a:lnTo>
                  <a:pt x="84590" y="0"/>
                </a:lnTo>
                <a:lnTo>
                  <a:pt x="135114" y="234"/>
                </a:lnTo>
                <a:lnTo>
                  <a:pt x="194142" y="8183"/>
                </a:lnTo>
                <a:lnTo>
                  <a:pt x="243146" y="25254"/>
                </a:lnTo>
                <a:lnTo>
                  <a:pt x="263598" y="52855"/>
                </a:lnTo>
                <a:lnTo>
                  <a:pt x="253499" y="89785"/>
                </a:lnTo>
                <a:lnTo>
                  <a:pt x="227856" y="127109"/>
                </a:lnTo>
                <a:lnTo>
                  <a:pt x="193654" y="154636"/>
                </a:lnTo>
                <a:lnTo>
                  <a:pt x="157875" y="162172"/>
                </a:lnTo>
                <a:lnTo>
                  <a:pt x="129529" y="161158"/>
                </a:lnTo>
                <a:lnTo>
                  <a:pt x="107716" y="165325"/>
                </a:lnTo>
                <a:lnTo>
                  <a:pt x="84552" y="1679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10798519" y="7750153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64" y="167917"/>
                </a:moveTo>
                <a:lnTo>
                  <a:pt x="43131" y="159253"/>
                </a:lnTo>
                <a:lnTo>
                  <a:pt x="10907" y="132048"/>
                </a:lnTo>
                <a:lnTo>
                  <a:pt x="0" y="91313"/>
                </a:lnTo>
                <a:lnTo>
                  <a:pt x="1045" y="81843"/>
                </a:lnTo>
                <a:lnTo>
                  <a:pt x="14345" y="45933"/>
                </a:lnTo>
                <a:lnTo>
                  <a:pt x="44152" y="14831"/>
                </a:lnTo>
                <a:lnTo>
                  <a:pt x="84602" y="0"/>
                </a:lnTo>
                <a:lnTo>
                  <a:pt x="135821" y="150"/>
                </a:lnTo>
                <a:lnTo>
                  <a:pt x="195206" y="7958"/>
                </a:lnTo>
                <a:lnTo>
                  <a:pt x="244342" y="25002"/>
                </a:lnTo>
                <a:lnTo>
                  <a:pt x="264813" y="52856"/>
                </a:lnTo>
                <a:lnTo>
                  <a:pt x="254525" y="89786"/>
                </a:lnTo>
                <a:lnTo>
                  <a:pt x="228470" y="127111"/>
                </a:lnTo>
                <a:lnTo>
                  <a:pt x="193854" y="154637"/>
                </a:lnTo>
                <a:lnTo>
                  <a:pt x="157887" y="162173"/>
                </a:lnTo>
                <a:lnTo>
                  <a:pt x="129541" y="161159"/>
                </a:lnTo>
                <a:lnTo>
                  <a:pt x="107728" y="165326"/>
                </a:lnTo>
                <a:lnTo>
                  <a:pt x="84564" y="16791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14110899" y="7395776"/>
            <a:ext cx="264795" cy="168910"/>
          </a:xfrm>
          <a:custGeom>
            <a:avLst/>
            <a:gdLst/>
            <a:ahLst/>
            <a:cxnLst/>
            <a:rect l="l" t="t" r="r" b="b"/>
            <a:pathLst>
              <a:path w="264794" h="168909">
                <a:moveTo>
                  <a:pt x="86259" y="168433"/>
                </a:moveTo>
                <a:lnTo>
                  <a:pt x="44658" y="160040"/>
                </a:lnTo>
                <a:lnTo>
                  <a:pt x="11551" y="133185"/>
                </a:lnTo>
                <a:lnTo>
                  <a:pt x="0" y="92150"/>
                </a:lnTo>
                <a:lnTo>
                  <a:pt x="976" y="82563"/>
                </a:lnTo>
                <a:lnTo>
                  <a:pt x="13959" y="46237"/>
                </a:lnTo>
                <a:lnTo>
                  <a:pt x="43765" y="14789"/>
                </a:lnTo>
                <a:lnTo>
                  <a:pt x="84494" y="0"/>
                </a:lnTo>
                <a:lnTo>
                  <a:pt x="135714" y="403"/>
                </a:lnTo>
                <a:lnTo>
                  <a:pt x="195099" y="8184"/>
                </a:lnTo>
                <a:lnTo>
                  <a:pt x="244234" y="25086"/>
                </a:lnTo>
                <a:lnTo>
                  <a:pt x="264705" y="52856"/>
                </a:lnTo>
                <a:lnTo>
                  <a:pt x="254699" y="90218"/>
                </a:lnTo>
                <a:lnTo>
                  <a:pt x="229263" y="127861"/>
                </a:lnTo>
                <a:lnTo>
                  <a:pt x="195267" y="155481"/>
                </a:lnTo>
                <a:lnTo>
                  <a:pt x="159582" y="162773"/>
                </a:lnTo>
                <a:lnTo>
                  <a:pt x="131237" y="161506"/>
                </a:lnTo>
                <a:lnTo>
                  <a:pt x="109424" y="165701"/>
                </a:lnTo>
                <a:lnTo>
                  <a:pt x="86259" y="16843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10730746" y="4867084"/>
            <a:ext cx="264795" cy="168910"/>
          </a:xfrm>
          <a:custGeom>
            <a:avLst/>
            <a:gdLst/>
            <a:ahLst/>
            <a:cxnLst/>
            <a:rect l="l" t="t" r="r" b="b"/>
            <a:pathLst>
              <a:path w="264795" h="168910">
                <a:moveTo>
                  <a:pt x="86259" y="168433"/>
                </a:moveTo>
                <a:lnTo>
                  <a:pt x="44659" y="160040"/>
                </a:lnTo>
                <a:lnTo>
                  <a:pt x="11553" y="133183"/>
                </a:lnTo>
                <a:lnTo>
                  <a:pt x="0" y="92150"/>
                </a:lnTo>
                <a:lnTo>
                  <a:pt x="1946" y="77871"/>
                </a:lnTo>
                <a:lnTo>
                  <a:pt x="18053" y="40215"/>
                </a:lnTo>
                <a:lnTo>
                  <a:pt x="50118" y="11240"/>
                </a:lnTo>
                <a:lnTo>
                  <a:pt x="84494" y="0"/>
                </a:lnTo>
                <a:lnTo>
                  <a:pt x="135714" y="488"/>
                </a:lnTo>
                <a:lnTo>
                  <a:pt x="195099" y="8409"/>
                </a:lnTo>
                <a:lnTo>
                  <a:pt x="244234" y="25339"/>
                </a:lnTo>
                <a:lnTo>
                  <a:pt x="264705" y="52856"/>
                </a:lnTo>
                <a:lnTo>
                  <a:pt x="254700" y="89965"/>
                </a:lnTo>
                <a:lnTo>
                  <a:pt x="229264" y="127636"/>
                </a:lnTo>
                <a:lnTo>
                  <a:pt x="195268" y="155397"/>
                </a:lnTo>
                <a:lnTo>
                  <a:pt x="159582" y="162773"/>
                </a:lnTo>
                <a:lnTo>
                  <a:pt x="131237" y="161506"/>
                </a:lnTo>
                <a:lnTo>
                  <a:pt x="109424" y="165702"/>
                </a:lnTo>
                <a:lnTo>
                  <a:pt x="86259" y="16843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8883479" y="7980799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6357" y="167831"/>
                </a:moveTo>
                <a:lnTo>
                  <a:pt x="43133" y="159252"/>
                </a:lnTo>
                <a:lnTo>
                  <a:pt x="10906" y="132048"/>
                </a:lnTo>
                <a:lnTo>
                  <a:pt x="0" y="91314"/>
                </a:lnTo>
                <a:lnTo>
                  <a:pt x="1046" y="81844"/>
                </a:lnTo>
                <a:lnTo>
                  <a:pt x="14021" y="45693"/>
                </a:lnTo>
                <a:lnTo>
                  <a:pt x="43855" y="14420"/>
                </a:lnTo>
                <a:lnTo>
                  <a:pt x="84602" y="0"/>
                </a:lnTo>
                <a:lnTo>
                  <a:pt x="135821" y="55"/>
                </a:lnTo>
                <a:lnTo>
                  <a:pt x="195206" y="7657"/>
                </a:lnTo>
                <a:lnTo>
                  <a:pt x="244342" y="24494"/>
                </a:lnTo>
                <a:lnTo>
                  <a:pt x="264812" y="52255"/>
                </a:lnTo>
                <a:lnTo>
                  <a:pt x="254629" y="89532"/>
                </a:lnTo>
                <a:lnTo>
                  <a:pt x="228845" y="127034"/>
                </a:lnTo>
                <a:lnTo>
                  <a:pt x="194615" y="154626"/>
                </a:lnTo>
                <a:lnTo>
                  <a:pt x="159089" y="162172"/>
                </a:lnTo>
                <a:lnTo>
                  <a:pt x="131992" y="160905"/>
                </a:lnTo>
                <a:lnTo>
                  <a:pt x="110357" y="165100"/>
                </a:lnTo>
                <a:lnTo>
                  <a:pt x="86357" y="16783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11157136" y="5177014"/>
            <a:ext cx="265430" cy="168910"/>
          </a:xfrm>
          <a:custGeom>
            <a:avLst/>
            <a:gdLst/>
            <a:ahLst/>
            <a:cxnLst/>
            <a:rect l="l" t="t" r="r" b="b"/>
            <a:pathLst>
              <a:path w="265429" h="168910">
                <a:moveTo>
                  <a:pt x="86190" y="168432"/>
                </a:moveTo>
                <a:lnTo>
                  <a:pt x="43133" y="159853"/>
                </a:lnTo>
                <a:lnTo>
                  <a:pt x="10908" y="132649"/>
                </a:lnTo>
                <a:lnTo>
                  <a:pt x="0" y="91913"/>
                </a:lnTo>
                <a:lnTo>
                  <a:pt x="1047" y="82443"/>
                </a:lnTo>
                <a:lnTo>
                  <a:pt x="14233" y="46358"/>
                </a:lnTo>
                <a:lnTo>
                  <a:pt x="44024" y="14993"/>
                </a:lnTo>
                <a:lnTo>
                  <a:pt x="84604" y="0"/>
                </a:lnTo>
                <a:lnTo>
                  <a:pt x="135569" y="403"/>
                </a:lnTo>
                <a:lnTo>
                  <a:pt x="194982" y="8183"/>
                </a:lnTo>
                <a:lnTo>
                  <a:pt x="244259" y="25086"/>
                </a:lnTo>
                <a:lnTo>
                  <a:pt x="264814" y="52856"/>
                </a:lnTo>
                <a:lnTo>
                  <a:pt x="254546" y="90133"/>
                </a:lnTo>
                <a:lnTo>
                  <a:pt x="228622" y="127636"/>
                </a:lnTo>
                <a:lnTo>
                  <a:pt x="194364" y="155227"/>
                </a:lnTo>
                <a:lnTo>
                  <a:pt x="159091" y="162773"/>
                </a:lnTo>
                <a:lnTo>
                  <a:pt x="131487" y="161506"/>
                </a:lnTo>
                <a:lnTo>
                  <a:pt x="109908" y="165701"/>
                </a:lnTo>
                <a:lnTo>
                  <a:pt x="86190" y="16843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5494917" y="6637168"/>
            <a:ext cx="265430" cy="168910"/>
          </a:xfrm>
          <a:custGeom>
            <a:avLst/>
            <a:gdLst/>
            <a:ahLst/>
            <a:cxnLst/>
            <a:rect l="l" t="t" r="r" b="b"/>
            <a:pathLst>
              <a:path w="265429" h="168909">
                <a:moveTo>
                  <a:pt x="84564" y="168432"/>
                </a:moveTo>
                <a:lnTo>
                  <a:pt x="43132" y="159853"/>
                </a:lnTo>
                <a:lnTo>
                  <a:pt x="10907" y="132649"/>
                </a:lnTo>
                <a:lnTo>
                  <a:pt x="0" y="91914"/>
                </a:lnTo>
                <a:lnTo>
                  <a:pt x="1047" y="82444"/>
                </a:lnTo>
                <a:lnTo>
                  <a:pt x="14322" y="46248"/>
                </a:lnTo>
                <a:lnTo>
                  <a:pt x="44355" y="14839"/>
                </a:lnTo>
                <a:lnTo>
                  <a:pt x="85203" y="0"/>
                </a:lnTo>
                <a:lnTo>
                  <a:pt x="136422" y="488"/>
                </a:lnTo>
                <a:lnTo>
                  <a:pt x="195807" y="8408"/>
                </a:lnTo>
                <a:lnTo>
                  <a:pt x="244943" y="25339"/>
                </a:lnTo>
                <a:lnTo>
                  <a:pt x="265414" y="52856"/>
                </a:lnTo>
                <a:lnTo>
                  <a:pt x="255033" y="90217"/>
                </a:lnTo>
                <a:lnTo>
                  <a:pt x="228771" y="127861"/>
                </a:lnTo>
                <a:lnTo>
                  <a:pt x="193949" y="155481"/>
                </a:lnTo>
                <a:lnTo>
                  <a:pt x="157888" y="162773"/>
                </a:lnTo>
                <a:lnTo>
                  <a:pt x="129542" y="161506"/>
                </a:lnTo>
                <a:lnTo>
                  <a:pt x="107729" y="165701"/>
                </a:lnTo>
                <a:lnTo>
                  <a:pt x="84564" y="16843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8717684" y="7462447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65" y="167917"/>
                </a:moveTo>
                <a:lnTo>
                  <a:pt x="43133" y="159253"/>
                </a:lnTo>
                <a:lnTo>
                  <a:pt x="10908" y="132049"/>
                </a:lnTo>
                <a:lnTo>
                  <a:pt x="0" y="91315"/>
                </a:lnTo>
                <a:lnTo>
                  <a:pt x="1046" y="81843"/>
                </a:lnTo>
                <a:lnTo>
                  <a:pt x="14346" y="45933"/>
                </a:lnTo>
                <a:lnTo>
                  <a:pt x="44154" y="14830"/>
                </a:lnTo>
                <a:lnTo>
                  <a:pt x="84603" y="0"/>
                </a:lnTo>
                <a:lnTo>
                  <a:pt x="135823" y="150"/>
                </a:lnTo>
                <a:lnTo>
                  <a:pt x="195208" y="7958"/>
                </a:lnTo>
                <a:lnTo>
                  <a:pt x="244343" y="25002"/>
                </a:lnTo>
                <a:lnTo>
                  <a:pt x="264814" y="52856"/>
                </a:lnTo>
                <a:lnTo>
                  <a:pt x="254527" y="89786"/>
                </a:lnTo>
                <a:lnTo>
                  <a:pt x="228471" y="127110"/>
                </a:lnTo>
                <a:lnTo>
                  <a:pt x="193855" y="154637"/>
                </a:lnTo>
                <a:lnTo>
                  <a:pt x="157888" y="162173"/>
                </a:lnTo>
                <a:lnTo>
                  <a:pt x="129543" y="161159"/>
                </a:lnTo>
                <a:lnTo>
                  <a:pt x="107730" y="165326"/>
                </a:lnTo>
                <a:lnTo>
                  <a:pt x="84565" y="16791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15286121" y="3494001"/>
            <a:ext cx="209550" cy="290195"/>
          </a:xfrm>
          <a:custGeom>
            <a:avLst/>
            <a:gdLst/>
            <a:ahLst/>
            <a:cxnLst/>
            <a:rect l="l" t="t" r="r" b="b"/>
            <a:pathLst>
              <a:path w="209550" h="290195">
                <a:moveTo>
                  <a:pt x="92874" y="289576"/>
                </a:moveTo>
                <a:lnTo>
                  <a:pt x="76440" y="282322"/>
                </a:lnTo>
                <a:lnTo>
                  <a:pt x="58742" y="268592"/>
                </a:lnTo>
                <a:lnTo>
                  <a:pt x="42199" y="253491"/>
                </a:lnTo>
                <a:lnTo>
                  <a:pt x="41107" y="249888"/>
                </a:lnTo>
                <a:lnTo>
                  <a:pt x="41107" y="246284"/>
                </a:lnTo>
                <a:lnTo>
                  <a:pt x="42199" y="242680"/>
                </a:lnTo>
                <a:lnTo>
                  <a:pt x="35437" y="242994"/>
                </a:lnTo>
                <a:lnTo>
                  <a:pt x="29631" y="240791"/>
                </a:lnTo>
                <a:lnTo>
                  <a:pt x="24779" y="236073"/>
                </a:lnTo>
                <a:lnTo>
                  <a:pt x="7377" y="202531"/>
                </a:lnTo>
                <a:lnTo>
                  <a:pt x="0" y="157840"/>
                </a:lnTo>
                <a:lnTo>
                  <a:pt x="5012" y="114275"/>
                </a:lnTo>
                <a:lnTo>
                  <a:pt x="24779" y="84112"/>
                </a:lnTo>
                <a:lnTo>
                  <a:pt x="45287" y="65210"/>
                </a:lnTo>
                <a:lnTo>
                  <a:pt x="57742" y="46871"/>
                </a:lnTo>
                <a:lnTo>
                  <a:pt x="99265" y="9632"/>
                </a:lnTo>
                <a:lnTo>
                  <a:pt x="135473" y="0"/>
                </a:lnTo>
                <a:lnTo>
                  <a:pt x="149594" y="1673"/>
                </a:lnTo>
                <a:lnTo>
                  <a:pt x="185981" y="22787"/>
                </a:lnTo>
                <a:lnTo>
                  <a:pt x="207290" y="65420"/>
                </a:lnTo>
                <a:lnTo>
                  <a:pt x="209398" y="79815"/>
                </a:lnTo>
                <a:lnTo>
                  <a:pt x="209239" y="94363"/>
                </a:lnTo>
                <a:lnTo>
                  <a:pt x="195573" y="135445"/>
                </a:lnTo>
                <a:lnTo>
                  <a:pt x="164276" y="170528"/>
                </a:lnTo>
                <a:lnTo>
                  <a:pt x="114117" y="211372"/>
                </a:lnTo>
                <a:lnTo>
                  <a:pt x="86653" y="228865"/>
                </a:lnTo>
                <a:lnTo>
                  <a:pt x="91420" y="236137"/>
                </a:lnTo>
                <a:lnTo>
                  <a:pt x="95412" y="243766"/>
                </a:lnTo>
                <a:lnTo>
                  <a:pt x="98628" y="251753"/>
                </a:lnTo>
                <a:lnTo>
                  <a:pt x="101069" y="260098"/>
                </a:lnTo>
                <a:lnTo>
                  <a:pt x="103894" y="275480"/>
                </a:lnTo>
                <a:lnTo>
                  <a:pt x="101594" y="286301"/>
                </a:lnTo>
                <a:lnTo>
                  <a:pt x="92874" y="28957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66" name="object 366"/>
          <p:cNvPicPr/>
          <p:nvPr/>
        </p:nvPicPr>
        <p:blipFill>
          <a:blip r:embed="rId269" cstate="print"/>
          <a:stretch>
            <a:fillRect/>
          </a:stretch>
        </p:blipFill>
        <p:spPr>
          <a:xfrm>
            <a:off x="15605693" y="3608722"/>
            <a:ext cx="211101" cy="241273"/>
          </a:xfrm>
          <a:prstGeom prst="rect">
            <a:avLst/>
          </a:prstGeom>
        </p:spPr>
      </p:pic>
      <p:pic>
        <p:nvPicPr>
          <p:cNvPr id="367" name="object 367"/>
          <p:cNvPicPr/>
          <p:nvPr/>
        </p:nvPicPr>
        <p:blipFill>
          <a:blip r:embed="rId270" cstate="print"/>
          <a:stretch>
            <a:fillRect/>
          </a:stretch>
        </p:blipFill>
        <p:spPr>
          <a:xfrm>
            <a:off x="11215159" y="3957309"/>
            <a:ext cx="208306" cy="239856"/>
          </a:xfrm>
          <a:prstGeom prst="rect">
            <a:avLst/>
          </a:prstGeom>
        </p:spPr>
      </p:pic>
      <p:pic>
        <p:nvPicPr>
          <p:cNvPr id="368" name="object 368"/>
          <p:cNvPicPr/>
          <p:nvPr/>
        </p:nvPicPr>
        <p:blipFill>
          <a:blip r:embed="rId271" cstate="print"/>
          <a:stretch>
            <a:fillRect/>
          </a:stretch>
        </p:blipFill>
        <p:spPr>
          <a:xfrm>
            <a:off x="14907677" y="6192641"/>
            <a:ext cx="208573" cy="241304"/>
          </a:xfrm>
          <a:prstGeom prst="rect">
            <a:avLst/>
          </a:prstGeom>
        </p:spPr>
      </p:pic>
      <p:pic>
        <p:nvPicPr>
          <p:cNvPr id="369" name="object 369"/>
          <p:cNvPicPr/>
          <p:nvPr/>
        </p:nvPicPr>
        <p:blipFill>
          <a:blip r:embed="rId272" cstate="print"/>
          <a:stretch>
            <a:fillRect/>
          </a:stretch>
        </p:blipFill>
        <p:spPr>
          <a:xfrm>
            <a:off x="8274120" y="8357477"/>
            <a:ext cx="211308" cy="241173"/>
          </a:xfrm>
          <a:prstGeom prst="rect">
            <a:avLst/>
          </a:prstGeom>
        </p:spPr>
      </p:pic>
      <p:pic>
        <p:nvPicPr>
          <p:cNvPr id="370" name="object 370"/>
          <p:cNvPicPr/>
          <p:nvPr/>
        </p:nvPicPr>
        <p:blipFill>
          <a:blip r:embed="rId273" cstate="print"/>
          <a:stretch>
            <a:fillRect/>
          </a:stretch>
        </p:blipFill>
        <p:spPr>
          <a:xfrm>
            <a:off x="12236128" y="7830078"/>
            <a:ext cx="211280" cy="241209"/>
          </a:xfrm>
          <a:prstGeom prst="rect">
            <a:avLst/>
          </a:prstGeom>
        </p:spPr>
      </p:pic>
      <p:pic>
        <p:nvPicPr>
          <p:cNvPr id="371" name="object 371"/>
          <p:cNvPicPr/>
          <p:nvPr/>
        </p:nvPicPr>
        <p:blipFill>
          <a:blip r:embed="rId274" cstate="print"/>
          <a:stretch>
            <a:fillRect/>
          </a:stretch>
        </p:blipFill>
        <p:spPr>
          <a:xfrm>
            <a:off x="8414459" y="9718067"/>
            <a:ext cx="211327" cy="241031"/>
          </a:xfrm>
          <a:prstGeom prst="rect">
            <a:avLst/>
          </a:prstGeom>
        </p:spPr>
      </p:pic>
      <p:pic>
        <p:nvPicPr>
          <p:cNvPr id="372" name="object 372"/>
          <p:cNvPicPr/>
          <p:nvPr/>
        </p:nvPicPr>
        <p:blipFill>
          <a:blip r:embed="rId275" cstate="print"/>
          <a:stretch>
            <a:fillRect/>
          </a:stretch>
        </p:blipFill>
        <p:spPr>
          <a:xfrm>
            <a:off x="2789256" y="4515711"/>
            <a:ext cx="115334" cy="133942"/>
          </a:xfrm>
          <a:prstGeom prst="rect">
            <a:avLst/>
          </a:prstGeom>
        </p:spPr>
      </p:pic>
      <p:pic>
        <p:nvPicPr>
          <p:cNvPr id="373" name="object 373"/>
          <p:cNvPicPr/>
          <p:nvPr/>
        </p:nvPicPr>
        <p:blipFill>
          <a:blip r:embed="rId276" cstate="print"/>
          <a:stretch>
            <a:fillRect/>
          </a:stretch>
        </p:blipFill>
        <p:spPr>
          <a:xfrm>
            <a:off x="2423921" y="5733808"/>
            <a:ext cx="98923" cy="109959"/>
          </a:xfrm>
          <a:prstGeom prst="rect">
            <a:avLst/>
          </a:prstGeom>
        </p:spPr>
      </p:pic>
      <p:pic>
        <p:nvPicPr>
          <p:cNvPr id="374" name="object 374"/>
          <p:cNvPicPr/>
          <p:nvPr/>
        </p:nvPicPr>
        <p:blipFill>
          <a:blip r:embed="rId277" cstate="print"/>
          <a:stretch>
            <a:fillRect/>
          </a:stretch>
        </p:blipFill>
        <p:spPr>
          <a:xfrm>
            <a:off x="9029200" y="3132851"/>
            <a:ext cx="98142" cy="112905"/>
          </a:xfrm>
          <a:prstGeom prst="rect">
            <a:avLst/>
          </a:prstGeom>
        </p:spPr>
      </p:pic>
      <p:sp>
        <p:nvSpPr>
          <p:cNvPr id="375" name="object 375"/>
          <p:cNvSpPr/>
          <p:nvPr/>
        </p:nvSpPr>
        <p:spPr>
          <a:xfrm>
            <a:off x="17472226" y="3343050"/>
            <a:ext cx="363220" cy="430530"/>
          </a:xfrm>
          <a:custGeom>
            <a:avLst/>
            <a:gdLst/>
            <a:ahLst/>
            <a:cxnLst/>
            <a:rect l="l" t="t" r="r" b="b"/>
            <a:pathLst>
              <a:path w="363219" h="430529">
                <a:moveTo>
                  <a:pt x="131078" y="430448"/>
                </a:moveTo>
                <a:lnTo>
                  <a:pt x="88539" y="424711"/>
                </a:lnTo>
                <a:lnTo>
                  <a:pt x="53813" y="404039"/>
                </a:lnTo>
                <a:lnTo>
                  <a:pt x="28833" y="364801"/>
                </a:lnTo>
                <a:lnTo>
                  <a:pt x="8897" y="308415"/>
                </a:lnTo>
                <a:lnTo>
                  <a:pt x="0" y="259689"/>
                </a:lnTo>
                <a:lnTo>
                  <a:pt x="5519" y="212764"/>
                </a:lnTo>
                <a:lnTo>
                  <a:pt x="28833" y="161784"/>
                </a:lnTo>
                <a:lnTo>
                  <a:pt x="75237" y="80172"/>
                </a:lnTo>
                <a:lnTo>
                  <a:pt x="100298" y="50206"/>
                </a:lnTo>
                <a:lnTo>
                  <a:pt x="142367" y="18832"/>
                </a:lnTo>
                <a:lnTo>
                  <a:pt x="178633" y="2930"/>
                </a:lnTo>
                <a:lnTo>
                  <a:pt x="202330" y="0"/>
                </a:lnTo>
                <a:lnTo>
                  <a:pt x="226117" y="2131"/>
                </a:lnTo>
                <a:lnTo>
                  <a:pt x="269704" y="20974"/>
                </a:lnTo>
                <a:lnTo>
                  <a:pt x="297430" y="49383"/>
                </a:lnTo>
                <a:lnTo>
                  <a:pt x="305156" y="63279"/>
                </a:lnTo>
                <a:lnTo>
                  <a:pt x="313639" y="72161"/>
                </a:lnTo>
                <a:lnTo>
                  <a:pt x="341378" y="112436"/>
                </a:lnTo>
                <a:lnTo>
                  <a:pt x="358092" y="158393"/>
                </a:lnTo>
                <a:lnTo>
                  <a:pt x="362704" y="207078"/>
                </a:lnTo>
                <a:lnTo>
                  <a:pt x="360359" y="231415"/>
                </a:lnTo>
                <a:lnTo>
                  <a:pt x="347263" y="297404"/>
                </a:lnTo>
                <a:lnTo>
                  <a:pt x="332385" y="338911"/>
                </a:lnTo>
                <a:lnTo>
                  <a:pt x="310269" y="370269"/>
                </a:lnTo>
                <a:lnTo>
                  <a:pt x="277802" y="393756"/>
                </a:lnTo>
                <a:lnTo>
                  <a:pt x="231871" y="411650"/>
                </a:lnTo>
                <a:lnTo>
                  <a:pt x="179499" y="424884"/>
                </a:lnTo>
                <a:lnTo>
                  <a:pt x="131078" y="4304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9535586" y="3554046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6"/>
                </a:moveTo>
                <a:lnTo>
                  <a:pt x="91062" y="252261"/>
                </a:lnTo>
                <a:lnTo>
                  <a:pt x="51894" y="229408"/>
                </a:lnTo>
                <a:lnTo>
                  <a:pt x="21850" y="197434"/>
                </a:lnTo>
                <a:lnTo>
                  <a:pt x="10343" y="134902"/>
                </a:lnTo>
                <a:lnTo>
                  <a:pt x="4439" y="113410"/>
                </a:lnTo>
                <a:lnTo>
                  <a:pt x="0" y="90342"/>
                </a:lnTo>
                <a:lnTo>
                  <a:pt x="3162" y="57701"/>
                </a:lnTo>
                <a:lnTo>
                  <a:pt x="5401" y="48491"/>
                </a:lnTo>
                <a:lnTo>
                  <a:pt x="29978" y="14279"/>
                </a:lnTo>
                <a:lnTo>
                  <a:pt x="69612" y="0"/>
                </a:lnTo>
                <a:lnTo>
                  <a:pt x="79125" y="211"/>
                </a:lnTo>
                <a:lnTo>
                  <a:pt x="116355" y="11065"/>
                </a:lnTo>
                <a:lnTo>
                  <a:pt x="149955" y="39248"/>
                </a:lnTo>
                <a:lnTo>
                  <a:pt x="167754" y="79324"/>
                </a:lnTo>
                <a:lnTo>
                  <a:pt x="171199" y="128257"/>
                </a:lnTo>
                <a:lnTo>
                  <a:pt x="167829" y="186988"/>
                </a:lnTo>
                <a:lnTo>
                  <a:pt x="154661" y="236935"/>
                </a:lnTo>
                <a:lnTo>
                  <a:pt x="128709" y="2595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11075872" y="2983408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6" y="259547"/>
                </a:moveTo>
                <a:lnTo>
                  <a:pt x="79870" y="247044"/>
                </a:lnTo>
                <a:lnTo>
                  <a:pt x="33172" y="212239"/>
                </a:lnTo>
                <a:lnTo>
                  <a:pt x="13742" y="178449"/>
                </a:lnTo>
                <a:lnTo>
                  <a:pt x="10512" y="134670"/>
                </a:lnTo>
                <a:lnTo>
                  <a:pt x="4580" y="113141"/>
                </a:lnTo>
                <a:lnTo>
                  <a:pt x="0" y="90035"/>
                </a:lnTo>
                <a:lnTo>
                  <a:pt x="3078" y="57132"/>
                </a:lnTo>
                <a:lnTo>
                  <a:pt x="5380" y="47977"/>
                </a:lnTo>
                <a:lnTo>
                  <a:pt x="30080" y="14064"/>
                </a:lnTo>
                <a:lnTo>
                  <a:pt x="69609" y="0"/>
                </a:lnTo>
                <a:lnTo>
                  <a:pt x="79082" y="233"/>
                </a:lnTo>
                <a:lnTo>
                  <a:pt x="116174" y="10483"/>
                </a:lnTo>
                <a:lnTo>
                  <a:pt x="149811" y="37962"/>
                </a:lnTo>
                <a:lnTo>
                  <a:pt x="167671" y="77553"/>
                </a:lnTo>
                <a:lnTo>
                  <a:pt x="171121" y="147805"/>
                </a:lnTo>
                <a:lnTo>
                  <a:pt x="168005" y="182723"/>
                </a:lnTo>
                <a:lnTo>
                  <a:pt x="161663" y="217502"/>
                </a:lnTo>
                <a:lnTo>
                  <a:pt x="155994" y="234461"/>
                </a:lnTo>
                <a:lnTo>
                  <a:pt x="148748" y="248210"/>
                </a:lnTo>
                <a:lnTo>
                  <a:pt x="139701" y="257116"/>
                </a:lnTo>
                <a:lnTo>
                  <a:pt x="128626" y="25954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78" name="object 378"/>
          <p:cNvPicPr/>
          <p:nvPr/>
        </p:nvPicPr>
        <p:blipFill>
          <a:blip r:embed="rId278" cstate="print"/>
          <a:stretch>
            <a:fillRect/>
          </a:stretch>
        </p:blipFill>
        <p:spPr>
          <a:xfrm>
            <a:off x="12615171" y="4190348"/>
            <a:ext cx="211204" cy="241066"/>
          </a:xfrm>
          <a:prstGeom prst="rect">
            <a:avLst/>
          </a:prstGeom>
        </p:spPr>
      </p:pic>
      <p:pic>
        <p:nvPicPr>
          <p:cNvPr id="379" name="object 379"/>
          <p:cNvPicPr/>
          <p:nvPr/>
        </p:nvPicPr>
        <p:blipFill>
          <a:blip r:embed="rId279" cstate="print"/>
          <a:stretch>
            <a:fillRect/>
          </a:stretch>
        </p:blipFill>
        <p:spPr>
          <a:xfrm>
            <a:off x="649206" y="3059159"/>
            <a:ext cx="63844" cy="72715"/>
          </a:xfrm>
          <a:prstGeom prst="rect">
            <a:avLst/>
          </a:prstGeom>
        </p:spPr>
      </p:pic>
      <p:sp>
        <p:nvSpPr>
          <p:cNvPr id="380" name="object 380"/>
          <p:cNvSpPr/>
          <p:nvPr/>
        </p:nvSpPr>
        <p:spPr>
          <a:xfrm>
            <a:off x="1805081" y="1721179"/>
            <a:ext cx="362585" cy="431800"/>
          </a:xfrm>
          <a:custGeom>
            <a:avLst/>
            <a:gdLst/>
            <a:ahLst/>
            <a:cxnLst/>
            <a:rect l="l" t="t" r="r" b="b"/>
            <a:pathLst>
              <a:path w="362585" h="431800">
                <a:moveTo>
                  <a:pt x="131303" y="431193"/>
                </a:moveTo>
                <a:lnTo>
                  <a:pt x="88764" y="425455"/>
                </a:lnTo>
                <a:lnTo>
                  <a:pt x="54038" y="404784"/>
                </a:lnTo>
                <a:lnTo>
                  <a:pt x="29059" y="365545"/>
                </a:lnTo>
                <a:lnTo>
                  <a:pt x="9038" y="309160"/>
                </a:lnTo>
                <a:lnTo>
                  <a:pt x="0" y="260433"/>
                </a:lnTo>
                <a:lnTo>
                  <a:pt x="5490" y="213508"/>
                </a:lnTo>
                <a:lnTo>
                  <a:pt x="29059" y="162529"/>
                </a:lnTo>
                <a:lnTo>
                  <a:pt x="73210" y="81818"/>
                </a:lnTo>
                <a:lnTo>
                  <a:pt x="98158" y="51964"/>
                </a:lnTo>
                <a:lnTo>
                  <a:pt x="142591" y="19577"/>
                </a:lnTo>
                <a:lnTo>
                  <a:pt x="196317" y="0"/>
                </a:lnTo>
                <a:lnTo>
                  <a:pt x="240806" y="7113"/>
                </a:lnTo>
                <a:lnTo>
                  <a:pt x="276736" y="31571"/>
                </a:lnTo>
                <a:lnTo>
                  <a:pt x="304781" y="64024"/>
                </a:lnTo>
                <a:lnTo>
                  <a:pt x="313264" y="72905"/>
                </a:lnTo>
                <a:lnTo>
                  <a:pt x="341004" y="113180"/>
                </a:lnTo>
                <a:lnTo>
                  <a:pt x="357718" y="159138"/>
                </a:lnTo>
                <a:lnTo>
                  <a:pt x="362331" y="207822"/>
                </a:lnTo>
                <a:lnTo>
                  <a:pt x="359983" y="232159"/>
                </a:lnTo>
                <a:lnTo>
                  <a:pt x="346950" y="298148"/>
                </a:lnTo>
                <a:lnTo>
                  <a:pt x="332221" y="339655"/>
                </a:lnTo>
                <a:lnTo>
                  <a:pt x="310283" y="371013"/>
                </a:lnTo>
                <a:lnTo>
                  <a:pt x="277966" y="394501"/>
                </a:lnTo>
                <a:lnTo>
                  <a:pt x="232096" y="412395"/>
                </a:lnTo>
                <a:lnTo>
                  <a:pt x="179724" y="425628"/>
                </a:lnTo>
                <a:lnTo>
                  <a:pt x="131303" y="43119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0" y="0"/>
            <a:ext cx="230504" cy="34290"/>
          </a:xfrm>
          <a:custGeom>
            <a:avLst/>
            <a:gdLst/>
            <a:ahLst/>
            <a:cxnLst/>
            <a:rect l="l" t="t" r="r" b="b"/>
            <a:pathLst>
              <a:path w="230504" h="34290">
                <a:moveTo>
                  <a:pt x="106573" y="33935"/>
                </a:moveTo>
                <a:lnTo>
                  <a:pt x="60048" y="30760"/>
                </a:lnTo>
                <a:lnTo>
                  <a:pt x="14729" y="19769"/>
                </a:lnTo>
                <a:lnTo>
                  <a:pt x="0" y="14369"/>
                </a:lnTo>
                <a:lnTo>
                  <a:pt x="0" y="0"/>
                </a:lnTo>
                <a:lnTo>
                  <a:pt x="230040" y="0"/>
                </a:lnTo>
                <a:lnTo>
                  <a:pt x="212243" y="10916"/>
                </a:lnTo>
                <a:lnTo>
                  <a:pt x="168138" y="25905"/>
                </a:lnTo>
                <a:lnTo>
                  <a:pt x="122085" y="33241"/>
                </a:lnTo>
                <a:lnTo>
                  <a:pt x="106573" y="3393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82" name="object 382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81891" y="1521523"/>
            <a:ext cx="115334" cy="133341"/>
          </a:xfrm>
          <a:prstGeom prst="rect">
            <a:avLst/>
          </a:prstGeom>
        </p:spPr>
      </p:pic>
      <p:pic>
        <p:nvPicPr>
          <p:cNvPr id="383" name="object 383"/>
          <p:cNvPicPr/>
          <p:nvPr/>
        </p:nvPicPr>
        <p:blipFill>
          <a:blip r:embed="rId280" cstate="print"/>
          <a:stretch>
            <a:fillRect/>
          </a:stretch>
        </p:blipFill>
        <p:spPr>
          <a:xfrm>
            <a:off x="378037" y="1726942"/>
            <a:ext cx="115334" cy="133942"/>
          </a:xfrm>
          <a:prstGeom prst="rect">
            <a:avLst/>
          </a:prstGeom>
        </p:spPr>
      </p:pic>
      <p:pic>
        <p:nvPicPr>
          <p:cNvPr id="384" name="object 384"/>
          <p:cNvPicPr/>
          <p:nvPr/>
        </p:nvPicPr>
        <p:blipFill>
          <a:blip r:embed="rId281" cstate="print"/>
          <a:stretch>
            <a:fillRect/>
          </a:stretch>
        </p:blipFill>
        <p:spPr>
          <a:xfrm>
            <a:off x="576663" y="1783402"/>
            <a:ext cx="63702" cy="72714"/>
          </a:xfrm>
          <a:prstGeom prst="rect">
            <a:avLst/>
          </a:prstGeom>
        </p:spPr>
      </p:pic>
      <p:pic>
        <p:nvPicPr>
          <p:cNvPr id="385" name="object 385"/>
          <p:cNvPicPr/>
          <p:nvPr/>
        </p:nvPicPr>
        <p:blipFill>
          <a:blip r:embed="rId282" cstate="print"/>
          <a:stretch>
            <a:fillRect/>
          </a:stretch>
        </p:blipFill>
        <p:spPr>
          <a:xfrm>
            <a:off x="790813" y="1330520"/>
            <a:ext cx="63749" cy="72123"/>
          </a:xfrm>
          <a:prstGeom prst="rect">
            <a:avLst/>
          </a:prstGeom>
        </p:spPr>
      </p:pic>
      <p:pic>
        <p:nvPicPr>
          <p:cNvPr id="386" name="object 386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1651920" y="1994226"/>
            <a:ext cx="63702" cy="72714"/>
          </a:xfrm>
          <a:prstGeom prst="rect">
            <a:avLst/>
          </a:prstGeom>
        </p:spPr>
      </p:pic>
      <p:pic>
        <p:nvPicPr>
          <p:cNvPr id="387" name="object 387"/>
          <p:cNvPicPr/>
          <p:nvPr/>
        </p:nvPicPr>
        <p:blipFill>
          <a:blip r:embed="rId283" cstate="print"/>
          <a:stretch>
            <a:fillRect/>
          </a:stretch>
        </p:blipFill>
        <p:spPr>
          <a:xfrm>
            <a:off x="626010" y="321098"/>
            <a:ext cx="96520" cy="108803"/>
          </a:xfrm>
          <a:prstGeom prst="rect">
            <a:avLst/>
          </a:prstGeom>
        </p:spPr>
      </p:pic>
      <p:pic>
        <p:nvPicPr>
          <p:cNvPr id="388" name="object 388"/>
          <p:cNvPicPr/>
          <p:nvPr/>
        </p:nvPicPr>
        <p:blipFill>
          <a:blip r:embed="rId284" cstate="print"/>
          <a:stretch>
            <a:fillRect/>
          </a:stretch>
        </p:blipFill>
        <p:spPr>
          <a:xfrm>
            <a:off x="1519479" y="1245567"/>
            <a:ext cx="99046" cy="110463"/>
          </a:xfrm>
          <a:prstGeom prst="rect">
            <a:avLst/>
          </a:prstGeom>
        </p:spPr>
      </p:pic>
      <p:pic>
        <p:nvPicPr>
          <p:cNvPr id="389" name="object 389"/>
          <p:cNvPicPr/>
          <p:nvPr/>
        </p:nvPicPr>
        <p:blipFill>
          <a:blip r:embed="rId90" cstate="print"/>
          <a:stretch>
            <a:fillRect/>
          </a:stretch>
        </p:blipFill>
        <p:spPr>
          <a:xfrm>
            <a:off x="1505062" y="1768545"/>
            <a:ext cx="98793" cy="110642"/>
          </a:xfrm>
          <a:prstGeom prst="rect">
            <a:avLst/>
          </a:prstGeom>
        </p:spPr>
      </p:pic>
      <p:pic>
        <p:nvPicPr>
          <p:cNvPr id="390" name="object 390"/>
          <p:cNvPicPr/>
          <p:nvPr/>
        </p:nvPicPr>
        <p:blipFill>
          <a:blip r:embed="rId232" cstate="print"/>
          <a:stretch>
            <a:fillRect/>
          </a:stretch>
        </p:blipFill>
        <p:spPr>
          <a:xfrm>
            <a:off x="1098987" y="2203409"/>
            <a:ext cx="98792" cy="110642"/>
          </a:xfrm>
          <a:prstGeom prst="rect">
            <a:avLst/>
          </a:prstGeom>
        </p:spPr>
      </p:pic>
      <p:pic>
        <p:nvPicPr>
          <p:cNvPr id="391" name="object 391"/>
          <p:cNvPicPr/>
          <p:nvPr/>
        </p:nvPicPr>
        <p:blipFill>
          <a:blip r:embed="rId285" cstate="print"/>
          <a:stretch>
            <a:fillRect/>
          </a:stretch>
        </p:blipFill>
        <p:spPr>
          <a:xfrm>
            <a:off x="215354" y="1187220"/>
            <a:ext cx="98792" cy="111040"/>
          </a:xfrm>
          <a:prstGeom prst="rect">
            <a:avLst/>
          </a:prstGeom>
        </p:spPr>
      </p:pic>
      <p:pic>
        <p:nvPicPr>
          <p:cNvPr id="392" name="object 392"/>
          <p:cNvPicPr/>
          <p:nvPr/>
        </p:nvPicPr>
        <p:blipFill>
          <a:blip r:embed="rId286" cstate="print"/>
          <a:stretch>
            <a:fillRect/>
          </a:stretch>
        </p:blipFill>
        <p:spPr>
          <a:xfrm>
            <a:off x="1231141" y="659343"/>
            <a:ext cx="99046" cy="110463"/>
          </a:xfrm>
          <a:prstGeom prst="rect">
            <a:avLst/>
          </a:prstGeom>
        </p:spPr>
      </p:pic>
      <p:sp>
        <p:nvSpPr>
          <p:cNvPr id="393" name="object 393"/>
          <p:cNvSpPr/>
          <p:nvPr/>
        </p:nvSpPr>
        <p:spPr>
          <a:xfrm>
            <a:off x="705345" y="473191"/>
            <a:ext cx="170815" cy="259715"/>
          </a:xfrm>
          <a:custGeom>
            <a:avLst/>
            <a:gdLst/>
            <a:ahLst/>
            <a:cxnLst/>
            <a:rect l="l" t="t" r="r" b="b"/>
            <a:pathLst>
              <a:path w="170815" h="259715">
                <a:moveTo>
                  <a:pt x="128625" y="259092"/>
                </a:moveTo>
                <a:lnTo>
                  <a:pt x="90893" y="251837"/>
                </a:lnTo>
                <a:lnTo>
                  <a:pt x="51585" y="228985"/>
                </a:lnTo>
                <a:lnTo>
                  <a:pt x="21512" y="197010"/>
                </a:lnTo>
                <a:lnTo>
                  <a:pt x="10512" y="134562"/>
                </a:lnTo>
                <a:lnTo>
                  <a:pt x="4580" y="113211"/>
                </a:lnTo>
                <a:lnTo>
                  <a:pt x="0" y="90171"/>
                </a:lnTo>
                <a:lnTo>
                  <a:pt x="3078" y="57277"/>
                </a:lnTo>
                <a:lnTo>
                  <a:pt x="5310" y="48082"/>
                </a:lnTo>
                <a:lnTo>
                  <a:pt x="29925" y="13993"/>
                </a:lnTo>
                <a:lnTo>
                  <a:pt x="69577" y="0"/>
                </a:lnTo>
                <a:lnTo>
                  <a:pt x="79072" y="297"/>
                </a:lnTo>
                <a:lnTo>
                  <a:pt x="116125" y="10451"/>
                </a:lnTo>
                <a:lnTo>
                  <a:pt x="149761" y="37695"/>
                </a:lnTo>
                <a:lnTo>
                  <a:pt x="167671" y="77098"/>
                </a:lnTo>
                <a:lnTo>
                  <a:pt x="170355" y="126820"/>
                </a:lnTo>
                <a:lnTo>
                  <a:pt x="167070" y="186114"/>
                </a:lnTo>
                <a:lnTo>
                  <a:pt x="154324" y="236399"/>
                </a:lnTo>
                <a:lnTo>
                  <a:pt x="128625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94" name="object 394"/>
          <p:cNvPicPr/>
          <p:nvPr/>
        </p:nvPicPr>
        <p:blipFill>
          <a:blip r:embed="rId287" cstate="print"/>
          <a:stretch>
            <a:fillRect/>
          </a:stretch>
        </p:blipFill>
        <p:spPr>
          <a:xfrm>
            <a:off x="2346539" y="6473690"/>
            <a:ext cx="115485" cy="134647"/>
          </a:xfrm>
          <a:prstGeom prst="rect">
            <a:avLst/>
          </a:prstGeom>
        </p:spPr>
      </p:pic>
      <p:pic>
        <p:nvPicPr>
          <p:cNvPr id="395" name="object 395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1940403" y="4071575"/>
            <a:ext cx="98867" cy="110513"/>
          </a:xfrm>
          <a:prstGeom prst="rect">
            <a:avLst/>
          </a:prstGeom>
        </p:spPr>
      </p:pic>
      <p:pic>
        <p:nvPicPr>
          <p:cNvPr id="396" name="object 396"/>
          <p:cNvPicPr/>
          <p:nvPr/>
        </p:nvPicPr>
        <p:blipFill>
          <a:blip r:embed="rId288" cstate="print"/>
          <a:stretch>
            <a:fillRect/>
          </a:stretch>
        </p:blipFill>
        <p:spPr>
          <a:xfrm>
            <a:off x="1744574" y="4743343"/>
            <a:ext cx="97177" cy="110860"/>
          </a:xfrm>
          <a:prstGeom prst="rect">
            <a:avLst/>
          </a:prstGeom>
        </p:spPr>
      </p:pic>
      <p:pic>
        <p:nvPicPr>
          <p:cNvPr id="397" name="object 397"/>
          <p:cNvPicPr/>
          <p:nvPr/>
        </p:nvPicPr>
        <p:blipFill>
          <a:blip r:embed="rId289" cstate="print"/>
          <a:stretch>
            <a:fillRect/>
          </a:stretch>
        </p:blipFill>
        <p:spPr>
          <a:xfrm>
            <a:off x="1789795" y="5404995"/>
            <a:ext cx="98708" cy="110463"/>
          </a:xfrm>
          <a:prstGeom prst="rect">
            <a:avLst/>
          </a:prstGeom>
        </p:spPr>
      </p:pic>
      <p:pic>
        <p:nvPicPr>
          <p:cNvPr id="398" name="object 398"/>
          <p:cNvPicPr/>
          <p:nvPr/>
        </p:nvPicPr>
        <p:blipFill>
          <a:blip r:embed="rId290" cstate="print"/>
          <a:stretch>
            <a:fillRect/>
          </a:stretch>
        </p:blipFill>
        <p:spPr>
          <a:xfrm>
            <a:off x="1951384" y="6110746"/>
            <a:ext cx="98708" cy="110465"/>
          </a:xfrm>
          <a:prstGeom prst="rect">
            <a:avLst/>
          </a:prstGeom>
        </p:spPr>
      </p:pic>
      <p:sp>
        <p:nvSpPr>
          <p:cNvPr id="399" name="object 399"/>
          <p:cNvSpPr/>
          <p:nvPr/>
        </p:nvSpPr>
        <p:spPr>
          <a:xfrm>
            <a:off x="1561627" y="7739126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19" h="259715">
                <a:moveTo>
                  <a:pt x="130146" y="259090"/>
                </a:moveTo>
                <a:lnTo>
                  <a:pt x="86773" y="248469"/>
                </a:lnTo>
                <a:lnTo>
                  <a:pt x="49651" y="223652"/>
                </a:lnTo>
                <a:lnTo>
                  <a:pt x="44805" y="224559"/>
                </a:lnTo>
                <a:lnTo>
                  <a:pt x="8345" y="204026"/>
                </a:lnTo>
                <a:lnTo>
                  <a:pt x="0" y="172195"/>
                </a:lnTo>
                <a:lnTo>
                  <a:pt x="93" y="155705"/>
                </a:lnTo>
                <a:lnTo>
                  <a:pt x="4693" y="142707"/>
                </a:lnTo>
                <a:lnTo>
                  <a:pt x="13009" y="130553"/>
                </a:lnTo>
                <a:lnTo>
                  <a:pt x="7231" y="112584"/>
                </a:lnTo>
                <a:lnTo>
                  <a:pt x="4304" y="94382"/>
                </a:lnTo>
                <a:lnTo>
                  <a:pt x="4228" y="75945"/>
                </a:lnTo>
                <a:lnTo>
                  <a:pt x="7002" y="57275"/>
                </a:lnTo>
                <a:lnTo>
                  <a:pt x="33848" y="13991"/>
                </a:lnTo>
                <a:lnTo>
                  <a:pt x="73501" y="0"/>
                </a:lnTo>
                <a:lnTo>
                  <a:pt x="87680" y="918"/>
                </a:lnTo>
                <a:lnTo>
                  <a:pt x="125836" y="14986"/>
                </a:lnTo>
                <a:lnTo>
                  <a:pt x="156220" y="45368"/>
                </a:lnTo>
                <a:lnTo>
                  <a:pt x="172636" y="128338"/>
                </a:lnTo>
                <a:lnTo>
                  <a:pt x="169266" y="187914"/>
                </a:lnTo>
                <a:lnTo>
                  <a:pt x="156098" y="238030"/>
                </a:lnTo>
                <a:lnTo>
                  <a:pt x="130146" y="25909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00" name="object 400"/>
          <p:cNvPicPr/>
          <p:nvPr/>
        </p:nvPicPr>
        <p:blipFill>
          <a:blip r:embed="rId291" cstate="print"/>
          <a:stretch>
            <a:fillRect/>
          </a:stretch>
        </p:blipFill>
        <p:spPr>
          <a:xfrm>
            <a:off x="1301316" y="4307889"/>
            <a:ext cx="115334" cy="133341"/>
          </a:xfrm>
          <a:prstGeom prst="rect">
            <a:avLst/>
          </a:prstGeom>
        </p:spPr>
      </p:pic>
      <p:pic>
        <p:nvPicPr>
          <p:cNvPr id="401" name="object 401"/>
          <p:cNvPicPr/>
          <p:nvPr/>
        </p:nvPicPr>
        <p:blipFill>
          <a:blip r:embed="rId292" cstate="print"/>
          <a:stretch>
            <a:fillRect/>
          </a:stretch>
        </p:blipFill>
        <p:spPr>
          <a:xfrm>
            <a:off x="323373" y="7233002"/>
            <a:ext cx="115334" cy="133342"/>
          </a:xfrm>
          <a:prstGeom prst="rect">
            <a:avLst/>
          </a:prstGeom>
        </p:spPr>
      </p:pic>
      <p:pic>
        <p:nvPicPr>
          <p:cNvPr id="402" name="object 402"/>
          <p:cNvPicPr/>
          <p:nvPr/>
        </p:nvPicPr>
        <p:blipFill>
          <a:blip r:embed="rId293" cstate="print"/>
          <a:stretch>
            <a:fillRect/>
          </a:stretch>
        </p:blipFill>
        <p:spPr>
          <a:xfrm>
            <a:off x="1113297" y="7449232"/>
            <a:ext cx="115334" cy="133341"/>
          </a:xfrm>
          <a:prstGeom prst="rect">
            <a:avLst/>
          </a:prstGeom>
        </p:spPr>
      </p:pic>
      <p:pic>
        <p:nvPicPr>
          <p:cNvPr id="403" name="object 403"/>
          <p:cNvPicPr/>
          <p:nvPr/>
        </p:nvPicPr>
        <p:blipFill>
          <a:blip r:embed="rId294" cstate="print"/>
          <a:stretch>
            <a:fillRect/>
          </a:stretch>
        </p:blipFill>
        <p:spPr>
          <a:xfrm>
            <a:off x="1268879" y="6705041"/>
            <a:ext cx="115334" cy="133942"/>
          </a:xfrm>
          <a:prstGeom prst="rect">
            <a:avLst/>
          </a:prstGeom>
        </p:spPr>
      </p:pic>
      <p:sp>
        <p:nvSpPr>
          <p:cNvPr id="404" name="object 404"/>
          <p:cNvSpPr/>
          <p:nvPr/>
        </p:nvSpPr>
        <p:spPr>
          <a:xfrm>
            <a:off x="1392023" y="10203163"/>
            <a:ext cx="115570" cy="84455"/>
          </a:xfrm>
          <a:custGeom>
            <a:avLst/>
            <a:gdLst/>
            <a:ahLst/>
            <a:cxnLst/>
            <a:rect l="l" t="t" r="r" b="b"/>
            <a:pathLst>
              <a:path w="115569" h="84454">
                <a:moveTo>
                  <a:pt x="113119" y="83836"/>
                </a:moveTo>
                <a:lnTo>
                  <a:pt x="1864" y="83836"/>
                </a:lnTo>
                <a:lnTo>
                  <a:pt x="1482" y="77266"/>
                </a:lnTo>
                <a:lnTo>
                  <a:pt x="0" y="60063"/>
                </a:lnTo>
                <a:lnTo>
                  <a:pt x="788" y="44344"/>
                </a:lnTo>
                <a:lnTo>
                  <a:pt x="12614" y="24400"/>
                </a:lnTo>
                <a:lnTo>
                  <a:pt x="34803" y="7273"/>
                </a:lnTo>
                <a:lnTo>
                  <a:pt x="66678" y="0"/>
                </a:lnTo>
                <a:lnTo>
                  <a:pt x="94807" y="6803"/>
                </a:lnTo>
                <a:lnTo>
                  <a:pt x="109252" y="24700"/>
                </a:lnTo>
                <a:lnTo>
                  <a:pt x="114574" y="49917"/>
                </a:lnTo>
                <a:lnTo>
                  <a:pt x="115334" y="78683"/>
                </a:lnTo>
                <a:lnTo>
                  <a:pt x="113119" y="8383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05" name="object 405"/>
          <p:cNvPicPr/>
          <p:nvPr/>
        </p:nvPicPr>
        <p:blipFill>
          <a:blip r:embed="rId295" cstate="print"/>
          <a:stretch>
            <a:fillRect/>
          </a:stretch>
        </p:blipFill>
        <p:spPr>
          <a:xfrm>
            <a:off x="1617286" y="8724391"/>
            <a:ext cx="115334" cy="133942"/>
          </a:xfrm>
          <a:prstGeom prst="rect">
            <a:avLst/>
          </a:prstGeom>
        </p:spPr>
      </p:pic>
      <p:sp>
        <p:nvSpPr>
          <p:cNvPr id="406" name="object 406"/>
          <p:cNvSpPr/>
          <p:nvPr/>
        </p:nvSpPr>
        <p:spPr>
          <a:xfrm>
            <a:off x="1515836" y="10267432"/>
            <a:ext cx="50800" cy="19685"/>
          </a:xfrm>
          <a:custGeom>
            <a:avLst/>
            <a:gdLst/>
            <a:ahLst/>
            <a:cxnLst/>
            <a:rect l="l" t="t" r="r" b="b"/>
            <a:pathLst>
              <a:path w="50800" h="19684">
                <a:moveTo>
                  <a:pt x="50695" y="19566"/>
                </a:moveTo>
                <a:lnTo>
                  <a:pt x="0" y="19566"/>
                </a:lnTo>
                <a:lnTo>
                  <a:pt x="875" y="16638"/>
                </a:lnTo>
                <a:lnTo>
                  <a:pt x="21556" y="0"/>
                </a:lnTo>
                <a:lnTo>
                  <a:pt x="36011" y="2524"/>
                </a:lnTo>
                <a:lnTo>
                  <a:pt x="46636" y="12087"/>
                </a:lnTo>
                <a:lnTo>
                  <a:pt x="50695" y="1956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07" name="object 407"/>
          <p:cNvPicPr/>
          <p:nvPr/>
        </p:nvPicPr>
        <p:blipFill>
          <a:blip r:embed="rId296" cstate="print"/>
          <a:stretch>
            <a:fillRect/>
          </a:stretch>
        </p:blipFill>
        <p:spPr>
          <a:xfrm>
            <a:off x="1274078" y="3583518"/>
            <a:ext cx="63796" cy="72377"/>
          </a:xfrm>
          <a:prstGeom prst="rect">
            <a:avLst/>
          </a:prstGeom>
        </p:spPr>
      </p:pic>
      <p:pic>
        <p:nvPicPr>
          <p:cNvPr id="408" name="object 408"/>
          <p:cNvPicPr/>
          <p:nvPr/>
        </p:nvPicPr>
        <p:blipFill>
          <a:blip r:embed="rId297" cstate="print"/>
          <a:stretch>
            <a:fillRect/>
          </a:stretch>
        </p:blipFill>
        <p:spPr>
          <a:xfrm>
            <a:off x="1442947" y="4118087"/>
            <a:ext cx="64231" cy="72724"/>
          </a:xfrm>
          <a:prstGeom prst="rect">
            <a:avLst/>
          </a:prstGeom>
        </p:spPr>
      </p:pic>
      <p:pic>
        <p:nvPicPr>
          <p:cNvPr id="409" name="object 409"/>
          <p:cNvPicPr/>
          <p:nvPr/>
        </p:nvPicPr>
        <p:blipFill>
          <a:blip r:embed="rId298" cstate="print"/>
          <a:stretch>
            <a:fillRect/>
          </a:stretch>
        </p:blipFill>
        <p:spPr>
          <a:xfrm>
            <a:off x="1797168" y="3969730"/>
            <a:ext cx="64172" cy="72724"/>
          </a:xfrm>
          <a:prstGeom prst="rect">
            <a:avLst/>
          </a:prstGeom>
        </p:spPr>
      </p:pic>
      <p:pic>
        <p:nvPicPr>
          <p:cNvPr id="410" name="object 410"/>
          <p:cNvPicPr/>
          <p:nvPr/>
        </p:nvPicPr>
        <p:blipFill>
          <a:blip r:embed="rId299" cstate="print"/>
          <a:stretch>
            <a:fillRect/>
          </a:stretch>
        </p:blipFill>
        <p:spPr>
          <a:xfrm>
            <a:off x="493766" y="5718790"/>
            <a:ext cx="63702" cy="72377"/>
          </a:xfrm>
          <a:prstGeom prst="rect">
            <a:avLst/>
          </a:prstGeom>
        </p:spPr>
      </p:pic>
      <p:pic>
        <p:nvPicPr>
          <p:cNvPr id="411" name="object 411"/>
          <p:cNvPicPr/>
          <p:nvPr/>
        </p:nvPicPr>
        <p:blipFill>
          <a:blip r:embed="rId300" cstate="print"/>
          <a:stretch>
            <a:fillRect/>
          </a:stretch>
        </p:blipFill>
        <p:spPr>
          <a:xfrm>
            <a:off x="1341835" y="6163865"/>
            <a:ext cx="63919" cy="72723"/>
          </a:xfrm>
          <a:prstGeom prst="rect">
            <a:avLst/>
          </a:prstGeom>
        </p:spPr>
      </p:pic>
      <p:pic>
        <p:nvPicPr>
          <p:cNvPr id="412" name="object 412"/>
          <p:cNvPicPr/>
          <p:nvPr/>
        </p:nvPicPr>
        <p:blipFill>
          <a:blip r:embed="rId154" cstate="print"/>
          <a:stretch>
            <a:fillRect/>
          </a:stretch>
        </p:blipFill>
        <p:spPr>
          <a:xfrm>
            <a:off x="301541" y="5329576"/>
            <a:ext cx="63796" cy="72715"/>
          </a:xfrm>
          <a:prstGeom prst="rect">
            <a:avLst/>
          </a:prstGeom>
        </p:spPr>
      </p:pic>
      <p:pic>
        <p:nvPicPr>
          <p:cNvPr id="413" name="object 413"/>
          <p:cNvPicPr/>
          <p:nvPr/>
        </p:nvPicPr>
        <p:blipFill>
          <a:blip r:embed="rId301" cstate="print"/>
          <a:stretch>
            <a:fillRect/>
          </a:stretch>
        </p:blipFill>
        <p:spPr>
          <a:xfrm>
            <a:off x="1412120" y="6436461"/>
            <a:ext cx="100334" cy="160511"/>
          </a:xfrm>
          <a:prstGeom prst="rect">
            <a:avLst/>
          </a:prstGeom>
        </p:spPr>
      </p:pic>
      <p:pic>
        <p:nvPicPr>
          <p:cNvPr id="414" name="object 414"/>
          <p:cNvPicPr/>
          <p:nvPr/>
        </p:nvPicPr>
        <p:blipFill>
          <a:blip r:embed="rId302" cstate="print"/>
          <a:stretch>
            <a:fillRect/>
          </a:stretch>
        </p:blipFill>
        <p:spPr>
          <a:xfrm>
            <a:off x="486557" y="9379087"/>
            <a:ext cx="63712" cy="72716"/>
          </a:xfrm>
          <a:prstGeom prst="rect">
            <a:avLst/>
          </a:prstGeom>
        </p:spPr>
      </p:pic>
      <p:pic>
        <p:nvPicPr>
          <p:cNvPr id="415" name="object 415"/>
          <p:cNvPicPr/>
          <p:nvPr/>
        </p:nvPicPr>
        <p:blipFill>
          <a:blip r:embed="rId146" cstate="print"/>
          <a:stretch>
            <a:fillRect/>
          </a:stretch>
        </p:blipFill>
        <p:spPr>
          <a:xfrm>
            <a:off x="316559" y="8920199"/>
            <a:ext cx="63702" cy="72376"/>
          </a:xfrm>
          <a:prstGeom prst="rect">
            <a:avLst/>
          </a:prstGeom>
        </p:spPr>
      </p:pic>
      <p:pic>
        <p:nvPicPr>
          <p:cNvPr id="416" name="object 416"/>
          <p:cNvPicPr/>
          <p:nvPr/>
        </p:nvPicPr>
        <p:blipFill>
          <a:blip r:embed="rId303" cstate="print"/>
          <a:stretch>
            <a:fillRect/>
          </a:stretch>
        </p:blipFill>
        <p:spPr>
          <a:xfrm>
            <a:off x="1826602" y="9075164"/>
            <a:ext cx="63825" cy="72723"/>
          </a:xfrm>
          <a:prstGeom prst="rect">
            <a:avLst/>
          </a:prstGeom>
        </p:spPr>
      </p:pic>
      <p:pic>
        <p:nvPicPr>
          <p:cNvPr id="417" name="object 417"/>
          <p:cNvPicPr/>
          <p:nvPr/>
        </p:nvPicPr>
        <p:blipFill>
          <a:blip r:embed="rId304" cstate="print"/>
          <a:stretch>
            <a:fillRect/>
          </a:stretch>
        </p:blipFill>
        <p:spPr>
          <a:xfrm>
            <a:off x="1862644" y="8069693"/>
            <a:ext cx="63919" cy="72724"/>
          </a:xfrm>
          <a:prstGeom prst="rect">
            <a:avLst/>
          </a:prstGeom>
        </p:spPr>
      </p:pic>
      <p:pic>
        <p:nvPicPr>
          <p:cNvPr id="418" name="object 418"/>
          <p:cNvPicPr/>
          <p:nvPr/>
        </p:nvPicPr>
        <p:blipFill>
          <a:blip r:embed="rId305" cstate="print"/>
          <a:stretch>
            <a:fillRect/>
          </a:stretch>
        </p:blipFill>
        <p:spPr>
          <a:xfrm>
            <a:off x="110368" y="7876888"/>
            <a:ext cx="63852" cy="72123"/>
          </a:xfrm>
          <a:prstGeom prst="rect">
            <a:avLst/>
          </a:prstGeom>
        </p:spPr>
      </p:pic>
      <p:pic>
        <p:nvPicPr>
          <p:cNvPr id="419" name="object 419"/>
          <p:cNvPicPr/>
          <p:nvPr/>
        </p:nvPicPr>
        <p:blipFill>
          <a:blip r:embed="rId306" cstate="print"/>
          <a:stretch>
            <a:fillRect/>
          </a:stretch>
        </p:blipFill>
        <p:spPr>
          <a:xfrm>
            <a:off x="205859" y="3409586"/>
            <a:ext cx="99774" cy="111150"/>
          </a:xfrm>
          <a:prstGeom prst="rect">
            <a:avLst/>
          </a:prstGeom>
        </p:spPr>
      </p:pic>
      <p:pic>
        <p:nvPicPr>
          <p:cNvPr id="420" name="object 420"/>
          <p:cNvPicPr/>
          <p:nvPr/>
        </p:nvPicPr>
        <p:blipFill>
          <a:blip r:embed="rId307" cstate="print"/>
          <a:stretch>
            <a:fillRect/>
          </a:stretch>
        </p:blipFill>
        <p:spPr>
          <a:xfrm>
            <a:off x="128469" y="6532995"/>
            <a:ext cx="99082" cy="111115"/>
          </a:xfrm>
          <a:prstGeom prst="rect">
            <a:avLst/>
          </a:prstGeom>
        </p:spPr>
      </p:pic>
      <p:pic>
        <p:nvPicPr>
          <p:cNvPr id="421" name="object 421"/>
          <p:cNvPicPr/>
          <p:nvPr/>
        </p:nvPicPr>
        <p:blipFill>
          <a:blip r:embed="rId308" cstate="print"/>
          <a:stretch>
            <a:fillRect/>
          </a:stretch>
        </p:blipFill>
        <p:spPr>
          <a:xfrm>
            <a:off x="1430574" y="8207577"/>
            <a:ext cx="99046" cy="110465"/>
          </a:xfrm>
          <a:prstGeom prst="rect">
            <a:avLst/>
          </a:prstGeom>
        </p:spPr>
      </p:pic>
      <p:pic>
        <p:nvPicPr>
          <p:cNvPr id="422" name="object 422"/>
          <p:cNvPicPr/>
          <p:nvPr/>
        </p:nvPicPr>
        <p:blipFill>
          <a:blip r:embed="rId212" cstate="print"/>
          <a:stretch>
            <a:fillRect/>
          </a:stretch>
        </p:blipFill>
        <p:spPr>
          <a:xfrm>
            <a:off x="1300823" y="7852422"/>
            <a:ext cx="98793" cy="110642"/>
          </a:xfrm>
          <a:prstGeom prst="rect">
            <a:avLst/>
          </a:prstGeom>
        </p:spPr>
      </p:pic>
      <p:pic>
        <p:nvPicPr>
          <p:cNvPr id="423" name="object 423"/>
          <p:cNvPicPr/>
          <p:nvPr/>
        </p:nvPicPr>
        <p:blipFill>
          <a:blip r:embed="rId309" cstate="print"/>
          <a:stretch>
            <a:fillRect/>
          </a:stretch>
        </p:blipFill>
        <p:spPr>
          <a:xfrm>
            <a:off x="1543939" y="4939320"/>
            <a:ext cx="98866" cy="110132"/>
          </a:xfrm>
          <a:prstGeom prst="rect">
            <a:avLst/>
          </a:prstGeom>
        </p:spPr>
      </p:pic>
      <p:pic>
        <p:nvPicPr>
          <p:cNvPr id="424" name="object 424"/>
          <p:cNvPicPr/>
          <p:nvPr/>
        </p:nvPicPr>
        <p:blipFill>
          <a:blip r:embed="rId310" cstate="print"/>
          <a:stretch>
            <a:fillRect/>
          </a:stretch>
        </p:blipFill>
        <p:spPr>
          <a:xfrm>
            <a:off x="1780016" y="4273653"/>
            <a:ext cx="100134" cy="110894"/>
          </a:xfrm>
          <a:prstGeom prst="rect">
            <a:avLst/>
          </a:prstGeom>
        </p:spPr>
      </p:pic>
      <p:pic>
        <p:nvPicPr>
          <p:cNvPr id="425" name="object 425"/>
          <p:cNvPicPr/>
          <p:nvPr/>
        </p:nvPicPr>
        <p:blipFill>
          <a:blip r:embed="rId311" cstate="print"/>
          <a:stretch>
            <a:fillRect/>
          </a:stretch>
        </p:blipFill>
        <p:spPr>
          <a:xfrm>
            <a:off x="2273793" y="10014215"/>
            <a:ext cx="98866" cy="110637"/>
          </a:xfrm>
          <a:prstGeom prst="rect">
            <a:avLst/>
          </a:prstGeom>
        </p:spPr>
      </p:pic>
      <p:sp>
        <p:nvSpPr>
          <p:cNvPr id="426" name="object 426"/>
          <p:cNvSpPr/>
          <p:nvPr/>
        </p:nvSpPr>
        <p:spPr>
          <a:xfrm>
            <a:off x="556821" y="4865831"/>
            <a:ext cx="363220" cy="429895"/>
          </a:xfrm>
          <a:custGeom>
            <a:avLst/>
            <a:gdLst/>
            <a:ahLst/>
            <a:cxnLst/>
            <a:rect l="l" t="t" r="r" b="b"/>
            <a:pathLst>
              <a:path w="363219" h="429895">
                <a:moveTo>
                  <a:pt x="131562" y="429557"/>
                </a:moveTo>
                <a:lnTo>
                  <a:pt x="88937" y="423911"/>
                </a:lnTo>
                <a:lnTo>
                  <a:pt x="54096" y="403273"/>
                </a:lnTo>
                <a:lnTo>
                  <a:pt x="29058" y="364039"/>
                </a:lnTo>
                <a:lnTo>
                  <a:pt x="9038" y="307654"/>
                </a:lnTo>
                <a:lnTo>
                  <a:pt x="0" y="258927"/>
                </a:lnTo>
                <a:lnTo>
                  <a:pt x="5490" y="212002"/>
                </a:lnTo>
                <a:lnTo>
                  <a:pt x="29058" y="161022"/>
                </a:lnTo>
                <a:lnTo>
                  <a:pt x="75538" y="79260"/>
                </a:lnTo>
                <a:lnTo>
                  <a:pt x="100777" y="49613"/>
                </a:lnTo>
                <a:lnTo>
                  <a:pt x="143192" y="18671"/>
                </a:lnTo>
                <a:lnTo>
                  <a:pt x="179430" y="2858"/>
                </a:lnTo>
                <a:lnTo>
                  <a:pt x="203101" y="0"/>
                </a:lnTo>
                <a:lnTo>
                  <a:pt x="226841" y="2215"/>
                </a:lnTo>
                <a:lnTo>
                  <a:pt x="270271" y="21243"/>
                </a:lnTo>
                <a:lnTo>
                  <a:pt x="297770" y="49787"/>
                </a:lnTo>
                <a:lnTo>
                  <a:pt x="305382" y="63719"/>
                </a:lnTo>
                <a:lnTo>
                  <a:pt x="321832" y="81907"/>
                </a:lnTo>
                <a:lnTo>
                  <a:pt x="347095" y="123829"/>
                </a:lnTo>
                <a:lnTo>
                  <a:pt x="360873" y="170795"/>
                </a:lnTo>
                <a:lnTo>
                  <a:pt x="363135" y="195213"/>
                </a:lnTo>
                <a:lnTo>
                  <a:pt x="362262" y="219720"/>
                </a:lnTo>
                <a:lnTo>
                  <a:pt x="347431" y="297599"/>
                </a:lnTo>
                <a:lnTo>
                  <a:pt x="332437" y="338543"/>
                </a:lnTo>
                <a:lnTo>
                  <a:pt x="277797" y="392351"/>
                </a:lnTo>
                <a:lnTo>
                  <a:pt x="232096" y="410288"/>
                </a:lnTo>
                <a:lnTo>
                  <a:pt x="179955" y="423815"/>
                </a:lnTo>
                <a:lnTo>
                  <a:pt x="131562" y="42955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0" y="6190389"/>
            <a:ext cx="46990" cy="287020"/>
          </a:xfrm>
          <a:custGeom>
            <a:avLst/>
            <a:gdLst/>
            <a:ahLst/>
            <a:cxnLst/>
            <a:rect l="l" t="t" r="r" b="b"/>
            <a:pathLst>
              <a:path w="46990" h="287020">
                <a:moveTo>
                  <a:pt x="0" y="286624"/>
                </a:moveTo>
                <a:lnTo>
                  <a:pt x="0" y="0"/>
                </a:lnTo>
                <a:lnTo>
                  <a:pt x="5654" y="6777"/>
                </a:lnTo>
                <a:lnTo>
                  <a:pt x="30621" y="48773"/>
                </a:lnTo>
                <a:lnTo>
                  <a:pt x="44229" y="95694"/>
                </a:lnTo>
                <a:lnTo>
                  <a:pt x="46465" y="120068"/>
                </a:lnTo>
                <a:lnTo>
                  <a:pt x="46424" y="132337"/>
                </a:lnTo>
                <a:lnTo>
                  <a:pt x="30951" y="222490"/>
                </a:lnTo>
                <a:lnTo>
                  <a:pt x="16222" y="263698"/>
                </a:lnTo>
                <a:lnTo>
                  <a:pt x="0" y="28662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1173207" y="3654354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5"/>
                </a:moveTo>
                <a:lnTo>
                  <a:pt x="91062" y="252260"/>
                </a:lnTo>
                <a:lnTo>
                  <a:pt x="51895" y="229408"/>
                </a:lnTo>
                <a:lnTo>
                  <a:pt x="21850" y="197433"/>
                </a:lnTo>
                <a:lnTo>
                  <a:pt x="10343" y="134901"/>
                </a:lnTo>
                <a:lnTo>
                  <a:pt x="4439" y="113409"/>
                </a:lnTo>
                <a:lnTo>
                  <a:pt x="0" y="90341"/>
                </a:lnTo>
                <a:lnTo>
                  <a:pt x="3163" y="57700"/>
                </a:lnTo>
                <a:lnTo>
                  <a:pt x="5400" y="48490"/>
                </a:lnTo>
                <a:lnTo>
                  <a:pt x="29978" y="14278"/>
                </a:lnTo>
                <a:lnTo>
                  <a:pt x="69612" y="0"/>
                </a:lnTo>
                <a:lnTo>
                  <a:pt x="83822" y="789"/>
                </a:lnTo>
                <a:lnTo>
                  <a:pt x="122454" y="14281"/>
                </a:lnTo>
                <a:lnTo>
                  <a:pt x="153748" y="44149"/>
                </a:lnTo>
                <a:lnTo>
                  <a:pt x="171200" y="128003"/>
                </a:lnTo>
                <a:lnTo>
                  <a:pt x="167830" y="187213"/>
                </a:lnTo>
                <a:lnTo>
                  <a:pt x="154662" y="237075"/>
                </a:lnTo>
                <a:lnTo>
                  <a:pt x="128709" y="2595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29" name="object 429"/>
          <p:cNvGrpSpPr/>
          <p:nvPr/>
        </p:nvGrpSpPr>
        <p:grpSpPr>
          <a:xfrm>
            <a:off x="1" y="7728665"/>
            <a:ext cx="6456114" cy="2554278"/>
            <a:chOff x="0" y="6053843"/>
            <a:chExt cx="7648575" cy="4229100"/>
          </a:xfrm>
        </p:grpSpPr>
        <p:sp>
          <p:nvSpPr>
            <p:cNvPr id="430" name="object 430"/>
            <p:cNvSpPr/>
            <p:nvPr/>
          </p:nvSpPr>
          <p:spPr>
            <a:xfrm>
              <a:off x="2297807" y="7208759"/>
              <a:ext cx="171450" cy="259715"/>
            </a:xfrm>
            <a:custGeom>
              <a:avLst/>
              <a:gdLst/>
              <a:ahLst/>
              <a:cxnLst/>
              <a:rect l="l" t="t" r="r" b="b"/>
              <a:pathLst>
                <a:path w="171450" h="259715">
                  <a:moveTo>
                    <a:pt x="131628" y="259092"/>
                  </a:moveTo>
                  <a:lnTo>
                    <a:pt x="92160" y="251838"/>
                  </a:lnTo>
                  <a:lnTo>
                    <a:pt x="51960" y="228985"/>
                  </a:lnTo>
                  <a:lnTo>
                    <a:pt x="21559" y="197011"/>
                  </a:lnTo>
                  <a:lnTo>
                    <a:pt x="10512" y="134563"/>
                  </a:lnTo>
                  <a:lnTo>
                    <a:pt x="4580" y="113212"/>
                  </a:lnTo>
                  <a:lnTo>
                    <a:pt x="0" y="90172"/>
                  </a:lnTo>
                  <a:lnTo>
                    <a:pt x="3078" y="57278"/>
                  </a:lnTo>
                  <a:lnTo>
                    <a:pt x="5310" y="48081"/>
                  </a:lnTo>
                  <a:lnTo>
                    <a:pt x="29924" y="13992"/>
                  </a:lnTo>
                  <a:lnTo>
                    <a:pt x="69577" y="0"/>
                  </a:lnTo>
                  <a:lnTo>
                    <a:pt x="83756" y="921"/>
                  </a:lnTo>
                  <a:lnTo>
                    <a:pt x="121310" y="13511"/>
                  </a:lnTo>
                  <a:lnTo>
                    <a:pt x="155213" y="45234"/>
                  </a:lnTo>
                  <a:lnTo>
                    <a:pt x="171024" y="113068"/>
                  </a:lnTo>
                  <a:lnTo>
                    <a:pt x="171040" y="148883"/>
                  </a:lnTo>
                  <a:lnTo>
                    <a:pt x="167720" y="184544"/>
                  </a:lnTo>
                  <a:lnTo>
                    <a:pt x="161063" y="220051"/>
                  </a:lnTo>
                  <a:lnTo>
                    <a:pt x="155450" y="234598"/>
                  </a:lnTo>
                  <a:lnTo>
                    <a:pt x="148598" y="246779"/>
                  </a:lnTo>
                  <a:lnTo>
                    <a:pt x="140620" y="255357"/>
                  </a:lnTo>
                  <a:lnTo>
                    <a:pt x="131628" y="259092"/>
                  </a:lnTo>
                  <a:close/>
                </a:path>
              </a:pathLst>
            </a:custGeom>
            <a:solidFill>
              <a:srgbClr val="F5C4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1" name="object 431"/>
            <p:cNvPicPr/>
            <p:nvPr/>
          </p:nvPicPr>
          <p:blipFill>
            <a:blip r:embed="rId312" cstate="print"/>
            <a:stretch>
              <a:fillRect/>
            </a:stretch>
          </p:blipFill>
          <p:spPr>
            <a:xfrm>
              <a:off x="0" y="6053843"/>
              <a:ext cx="7648574" cy="4229099"/>
            </a:xfrm>
            <a:prstGeom prst="rect">
              <a:avLst/>
            </a:prstGeom>
          </p:spPr>
        </p:pic>
      </p:grpSp>
      <p:pic>
        <p:nvPicPr>
          <p:cNvPr id="432" name="object 432"/>
          <p:cNvPicPr/>
          <p:nvPr/>
        </p:nvPicPr>
        <p:blipFill>
          <a:blip r:embed="rId313" cstate="print"/>
          <a:stretch>
            <a:fillRect/>
          </a:stretch>
        </p:blipFill>
        <p:spPr>
          <a:xfrm>
            <a:off x="13977661" y="6260800"/>
            <a:ext cx="3514724" cy="3609974"/>
          </a:xfrm>
          <a:prstGeom prst="rect">
            <a:avLst/>
          </a:prstGeom>
        </p:spPr>
      </p:pic>
      <p:sp>
        <p:nvSpPr>
          <p:cNvPr id="433" name="object 433" descr="$PPTXTitle"/>
          <p:cNvSpPr txBox="1">
            <a:spLocks noGrp="1"/>
          </p:cNvSpPr>
          <p:nvPr>
            <p:ph type="title"/>
          </p:nvPr>
        </p:nvSpPr>
        <p:spPr>
          <a:xfrm>
            <a:off x="7956298" y="860490"/>
            <a:ext cx="856551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960" dirty="0"/>
              <a:t>Что</a:t>
            </a:r>
            <a:r>
              <a:rPr spc="85" dirty="0"/>
              <a:t> </a:t>
            </a:r>
            <a:r>
              <a:rPr spc="-810" dirty="0"/>
              <a:t>такое</a:t>
            </a:r>
            <a:r>
              <a:rPr spc="90" dirty="0"/>
              <a:t> </a:t>
            </a:r>
            <a:r>
              <a:rPr spc="-785" dirty="0"/>
              <a:t>буллинг?</a:t>
            </a:r>
          </a:p>
        </p:txBody>
      </p:sp>
      <p:sp>
        <p:nvSpPr>
          <p:cNvPr id="434" name="object 434"/>
          <p:cNvSpPr txBox="1"/>
          <p:nvPr/>
        </p:nvSpPr>
        <p:spPr>
          <a:xfrm>
            <a:off x="201891" y="3508378"/>
            <a:ext cx="18035905" cy="29647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34085" marR="926465" indent="-635" algn="ctr">
              <a:lnSpc>
                <a:spcPct val="115599"/>
              </a:lnSpc>
              <a:spcBef>
                <a:spcPts val="100"/>
              </a:spcBef>
            </a:pPr>
            <a:r>
              <a:rPr lang="ru-RU" sz="4000" b="1" spc="114" dirty="0" err="1">
                <a:latin typeface="Tahoma"/>
                <a:cs typeface="Tahoma"/>
              </a:rPr>
              <a:t>Буллинг</a:t>
            </a:r>
            <a:r>
              <a:rPr lang="ru-RU" sz="4000" b="1" spc="-120" dirty="0">
                <a:latin typeface="Tahoma"/>
                <a:cs typeface="Tahoma"/>
              </a:rPr>
              <a:t> </a:t>
            </a:r>
            <a:r>
              <a:rPr lang="ru-RU" sz="4000" b="1" spc="490" dirty="0">
                <a:latin typeface="Times New Roman"/>
                <a:cs typeface="Times New Roman"/>
              </a:rPr>
              <a:t>-</a:t>
            </a:r>
            <a:r>
              <a:rPr lang="ru-RU" sz="3200" dirty="0"/>
              <a:t>это не просто ссора. Это ситуация, когда человеку систематически (не один раз!) причиняют вред: физически (толкают, бьют), словесно (обзывают, дразнят, угрожают) или социально (игнорируют, распускают слухи, не берут в игру). Есть три роли: тот, кто травит (агрессор), тот, кого травят (жертва), и те, кто наблюдает (свидетели).</a:t>
            </a:r>
            <a:endParaRPr lang="ru-RU" sz="32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435522" y="6851981"/>
            <a:ext cx="213360" cy="306705"/>
          </a:xfrm>
          <a:custGeom>
            <a:avLst/>
            <a:gdLst/>
            <a:ahLst/>
            <a:cxnLst/>
            <a:rect l="l" t="t" r="r" b="b"/>
            <a:pathLst>
              <a:path w="213359" h="306704">
                <a:moveTo>
                  <a:pt x="144244" y="306542"/>
                </a:moveTo>
                <a:lnTo>
                  <a:pt x="136947" y="304965"/>
                </a:lnTo>
                <a:lnTo>
                  <a:pt x="130009" y="302538"/>
                </a:lnTo>
                <a:lnTo>
                  <a:pt x="123431" y="299259"/>
                </a:lnTo>
                <a:lnTo>
                  <a:pt x="117212" y="295129"/>
                </a:lnTo>
                <a:lnTo>
                  <a:pt x="113008" y="296330"/>
                </a:lnTo>
                <a:lnTo>
                  <a:pt x="78976" y="274328"/>
                </a:lnTo>
                <a:lnTo>
                  <a:pt x="58904" y="251482"/>
                </a:lnTo>
                <a:lnTo>
                  <a:pt x="58904" y="243874"/>
                </a:lnTo>
                <a:lnTo>
                  <a:pt x="62548" y="236266"/>
                </a:lnTo>
                <a:lnTo>
                  <a:pt x="42152" y="220246"/>
                </a:lnTo>
                <a:lnTo>
                  <a:pt x="25980" y="201805"/>
                </a:lnTo>
                <a:lnTo>
                  <a:pt x="15327" y="182124"/>
                </a:lnTo>
                <a:lnTo>
                  <a:pt x="11488" y="162388"/>
                </a:lnTo>
                <a:lnTo>
                  <a:pt x="10512" y="134561"/>
                </a:lnTo>
                <a:lnTo>
                  <a:pt x="4580" y="113210"/>
                </a:lnTo>
                <a:lnTo>
                  <a:pt x="0" y="90170"/>
                </a:lnTo>
                <a:lnTo>
                  <a:pt x="3078" y="57276"/>
                </a:lnTo>
                <a:lnTo>
                  <a:pt x="5309" y="48081"/>
                </a:lnTo>
                <a:lnTo>
                  <a:pt x="29924" y="13993"/>
                </a:lnTo>
                <a:lnTo>
                  <a:pt x="69578" y="0"/>
                </a:lnTo>
                <a:lnTo>
                  <a:pt x="83756" y="920"/>
                </a:lnTo>
                <a:lnTo>
                  <a:pt x="128701" y="17753"/>
                </a:lnTo>
                <a:lnTo>
                  <a:pt x="157738" y="49853"/>
                </a:lnTo>
                <a:lnTo>
                  <a:pt x="169780" y="101123"/>
                </a:lnTo>
                <a:lnTo>
                  <a:pt x="170483" y="125149"/>
                </a:lnTo>
                <a:lnTo>
                  <a:pt x="169780" y="149174"/>
                </a:lnTo>
                <a:lnTo>
                  <a:pt x="167671" y="173200"/>
                </a:lnTo>
                <a:lnTo>
                  <a:pt x="194064" y="180670"/>
                </a:lnTo>
                <a:lnTo>
                  <a:pt x="207617" y="198277"/>
                </a:lnTo>
                <a:lnTo>
                  <a:pt x="212611" y="222866"/>
                </a:lnTo>
                <a:lnTo>
                  <a:pt x="213324" y="251284"/>
                </a:lnTo>
                <a:lnTo>
                  <a:pt x="202530" y="276388"/>
                </a:lnTo>
                <a:lnTo>
                  <a:pt x="178784" y="293553"/>
                </a:lnTo>
                <a:lnTo>
                  <a:pt x="155038" y="303398"/>
                </a:lnTo>
                <a:lnTo>
                  <a:pt x="144244" y="30654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63004" y="9807943"/>
            <a:ext cx="115334" cy="133341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452836" y="8918997"/>
            <a:ext cx="115333" cy="13394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831878" y="6520644"/>
            <a:ext cx="115334" cy="133341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796866" y="8096122"/>
            <a:ext cx="115334" cy="13394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299056" y="7107469"/>
            <a:ext cx="115333" cy="133341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497223" y="6904453"/>
            <a:ext cx="115334" cy="133941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470792" y="7165731"/>
            <a:ext cx="115334" cy="133341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041721" y="9553874"/>
            <a:ext cx="115334" cy="133941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855673" y="7037796"/>
            <a:ext cx="115334" cy="133941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056739" y="8084109"/>
            <a:ext cx="115334" cy="133941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310066" y="7048007"/>
            <a:ext cx="115935" cy="132741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568799" y="8083508"/>
            <a:ext cx="115334" cy="133941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946040" y="5238279"/>
            <a:ext cx="115334" cy="132741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107028" y="4698905"/>
            <a:ext cx="115334" cy="133341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3952818" y="6253961"/>
            <a:ext cx="115935" cy="133941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8347557" y="5563826"/>
            <a:ext cx="115334" cy="133341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8026180" y="5263506"/>
            <a:ext cx="115334" cy="133341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2088731" y="6720057"/>
            <a:ext cx="115334" cy="133942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9564579" y="4243020"/>
            <a:ext cx="115334" cy="133341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8241232" y="6580108"/>
            <a:ext cx="115334" cy="133941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8049607" y="7157922"/>
            <a:ext cx="115334" cy="133342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9191543" y="6172874"/>
            <a:ext cx="115334" cy="133341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8862358" y="9232531"/>
            <a:ext cx="115334" cy="133942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2604134" y="9532851"/>
            <a:ext cx="115334" cy="132741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3552642" y="4880900"/>
            <a:ext cx="115334" cy="133941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2930916" y="6329041"/>
            <a:ext cx="115334" cy="133941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15348743" y="4199774"/>
            <a:ext cx="115333" cy="133341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5282665" y="5031659"/>
            <a:ext cx="115334" cy="133341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7397138" y="5886370"/>
            <a:ext cx="115934" cy="133942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7030109" y="7876287"/>
            <a:ext cx="115934" cy="133942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12322198" y="8784454"/>
            <a:ext cx="63702" cy="72123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12065698" y="8789259"/>
            <a:ext cx="64049" cy="72377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9914582" y="9913656"/>
            <a:ext cx="63702" cy="72376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11017924" y="10026576"/>
            <a:ext cx="63851" cy="72714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9620839" y="9122014"/>
            <a:ext cx="63702" cy="72123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12424918" y="7691890"/>
            <a:ext cx="63702" cy="72377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11930612" y="9516033"/>
            <a:ext cx="63977" cy="72724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10932650" y="8358601"/>
            <a:ext cx="64172" cy="72724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14516563" y="6668402"/>
            <a:ext cx="63703" cy="72377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10402954" y="9769502"/>
            <a:ext cx="63701" cy="72377"/>
          </a:xfrm>
          <a:prstGeom prst="rect">
            <a:avLst/>
          </a:prstGeom>
        </p:spPr>
      </p:pic>
      <p:sp>
        <p:nvSpPr>
          <p:cNvPr id="43" name="object 43"/>
          <p:cNvSpPr/>
          <p:nvPr/>
        </p:nvSpPr>
        <p:spPr>
          <a:xfrm>
            <a:off x="14082855" y="6876222"/>
            <a:ext cx="63500" cy="72390"/>
          </a:xfrm>
          <a:custGeom>
            <a:avLst/>
            <a:gdLst/>
            <a:ahLst/>
            <a:cxnLst/>
            <a:rect l="l" t="t" r="r" b="b"/>
            <a:pathLst>
              <a:path w="63500" h="72390">
                <a:moveTo>
                  <a:pt x="53446" y="72123"/>
                </a:moveTo>
                <a:lnTo>
                  <a:pt x="18938" y="51050"/>
                </a:lnTo>
                <a:lnTo>
                  <a:pt x="0" y="26375"/>
                </a:lnTo>
                <a:lnTo>
                  <a:pt x="260" y="22400"/>
                </a:lnTo>
                <a:lnTo>
                  <a:pt x="22435" y="0"/>
                </a:lnTo>
                <a:lnTo>
                  <a:pt x="37142" y="2440"/>
                </a:lnTo>
                <a:lnTo>
                  <a:pt x="47739" y="11862"/>
                </a:lnTo>
                <a:lnTo>
                  <a:pt x="55295" y="26015"/>
                </a:lnTo>
                <a:lnTo>
                  <a:pt x="60879" y="42645"/>
                </a:lnTo>
                <a:lnTo>
                  <a:pt x="63207" y="58027"/>
                </a:lnTo>
                <a:lnTo>
                  <a:pt x="61480" y="68848"/>
                </a:lnTo>
                <a:lnTo>
                  <a:pt x="53446" y="7212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4" name="object 44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4144112" y="3312029"/>
            <a:ext cx="64172" cy="72724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3961621" y="3316233"/>
            <a:ext cx="63712" cy="72377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2456126" y="4401589"/>
            <a:ext cx="63837" cy="71514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2685607" y="5355403"/>
            <a:ext cx="63825" cy="72716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2753486" y="4400987"/>
            <a:ext cx="63825" cy="72715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4767641" y="4426215"/>
            <a:ext cx="64933" cy="72714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2974066" y="7503891"/>
            <a:ext cx="63796" cy="72716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6954921" y="3234547"/>
            <a:ext cx="63703" cy="72377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4295080" y="8039062"/>
            <a:ext cx="63981" cy="72715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6328988" y="5343391"/>
            <a:ext cx="64971" cy="72462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4427165" y="7647444"/>
            <a:ext cx="64050" cy="72377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5096948" y="7361539"/>
            <a:ext cx="63702" cy="72377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6881704" y="5041269"/>
            <a:ext cx="63980" cy="72715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3981444" y="7869680"/>
            <a:ext cx="63702" cy="72377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55" cstate="print"/>
          <a:stretch>
            <a:fillRect/>
          </a:stretch>
        </p:blipFill>
        <p:spPr>
          <a:xfrm>
            <a:off x="7100892" y="5164400"/>
            <a:ext cx="64050" cy="72039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56" cstate="print"/>
          <a:stretch>
            <a:fillRect/>
          </a:stretch>
        </p:blipFill>
        <p:spPr>
          <a:xfrm>
            <a:off x="2794334" y="10032583"/>
            <a:ext cx="65176" cy="72723"/>
          </a:xfrm>
          <a:prstGeom prst="rect">
            <a:avLst/>
          </a:prstGeom>
        </p:spPr>
      </p:pic>
      <p:pic>
        <p:nvPicPr>
          <p:cNvPr id="60" name="object 60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7059321" y="6554281"/>
            <a:ext cx="63834" cy="72723"/>
          </a:xfrm>
          <a:prstGeom prst="rect">
            <a:avLst/>
          </a:prstGeom>
        </p:spPr>
      </p:pic>
      <p:pic>
        <p:nvPicPr>
          <p:cNvPr id="61" name="object 61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5222974" y="8054076"/>
            <a:ext cx="64172" cy="72724"/>
          </a:xfrm>
          <a:prstGeom prst="rect">
            <a:avLst/>
          </a:prstGeom>
        </p:spPr>
      </p:pic>
      <p:pic>
        <p:nvPicPr>
          <p:cNvPr id="62" name="object 62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5687918" y="8388632"/>
            <a:ext cx="63824" cy="72716"/>
          </a:xfrm>
          <a:prstGeom prst="rect">
            <a:avLst/>
          </a:prstGeom>
        </p:spPr>
      </p:pic>
      <p:pic>
        <p:nvPicPr>
          <p:cNvPr id="63" name="object 63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5759400" y="8733999"/>
            <a:ext cx="64173" cy="72716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9401583" y="5282126"/>
            <a:ext cx="63702" cy="72377"/>
          </a:xfrm>
          <a:prstGeom prst="rect">
            <a:avLst/>
          </a:prstGeom>
        </p:spPr>
      </p:pic>
      <p:pic>
        <p:nvPicPr>
          <p:cNvPr id="65" name="object 65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6098320" y="8908185"/>
            <a:ext cx="64050" cy="73475"/>
          </a:xfrm>
          <a:prstGeom prst="rect">
            <a:avLst/>
          </a:prstGeom>
        </p:spPr>
      </p:pic>
      <p:pic>
        <p:nvPicPr>
          <p:cNvPr id="66" name="object 66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11178460" y="5424477"/>
            <a:ext cx="63703" cy="72124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10476840" y="5089921"/>
            <a:ext cx="63703" cy="72377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10978302" y="5827507"/>
            <a:ext cx="64173" cy="72724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11600823" y="3674214"/>
            <a:ext cx="63980" cy="72715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12692301" y="3638176"/>
            <a:ext cx="63978" cy="72724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67" cstate="print"/>
          <a:stretch>
            <a:fillRect/>
          </a:stretch>
        </p:blipFill>
        <p:spPr>
          <a:xfrm>
            <a:off x="12261142" y="3594929"/>
            <a:ext cx="64088" cy="72377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12619544" y="5776452"/>
            <a:ext cx="63703" cy="72377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6019027" y="9152646"/>
            <a:ext cx="63796" cy="72123"/>
          </a:xfrm>
          <a:prstGeom prst="rect">
            <a:avLst/>
          </a:prstGeom>
        </p:spPr>
      </p:pic>
      <p:pic>
        <p:nvPicPr>
          <p:cNvPr id="74" name="object 74"/>
          <p:cNvPicPr/>
          <p:nvPr/>
        </p:nvPicPr>
        <p:blipFill>
          <a:blip r:embed="rId69" cstate="print"/>
          <a:stretch>
            <a:fillRect/>
          </a:stretch>
        </p:blipFill>
        <p:spPr>
          <a:xfrm>
            <a:off x="8350231" y="7995214"/>
            <a:ext cx="63824" cy="72723"/>
          </a:xfrm>
          <a:prstGeom prst="rect">
            <a:avLst/>
          </a:prstGeom>
        </p:spPr>
      </p:pic>
      <p:pic>
        <p:nvPicPr>
          <p:cNvPr id="75" name="object 75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4195895" y="9269170"/>
            <a:ext cx="64050" cy="72377"/>
          </a:xfrm>
          <a:prstGeom prst="rect">
            <a:avLst/>
          </a:prstGeom>
        </p:spPr>
      </p:pic>
      <p:pic>
        <p:nvPicPr>
          <p:cNvPr id="76" name="object 76"/>
          <p:cNvPicPr/>
          <p:nvPr/>
        </p:nvPicPr>
        <p:blipFill>
          <a:blip r:embed="rId70" cstate="print"/>
          <a:stretch>
            <a:fillRect/>
          </a:stretch>
        </p:blipFill>
        <p:spPr>
          <a:xfrm>
            <a:off x="5217089" y="9916660"/>
            <a:ext cx="64050" cy="72376"/>
          </a:xfrm>
          <a:prstGeom prst="rect">
            <a:avLst/>
          </a:prstGeom>
        </p:spPr>
      </p:pic>
      <p:pic>
        <p:nvPicPr>
          <p:cNvPr id="77" name="object 77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8692153" y="8576032"/>
            <a:ext cx="63796" cy="72631"/>
          </a:xfrm>
          <a:prstGeom prst="rect">
            <a:avLst/>
          </a:prstGeom>
        </p:spPr>
      </p:pic>
      <p:sp>
        <p:nvSpPr>
          <p:cNvPr id="78" name="object 78"/>
          <p:cNvSpPr/>
          <p:nvPr/>
        </p:nvSpPr>
        <p:spPr>
          <a:xfrm>
            <a:off x="7441490" y="10236199"/>
            <a:ext cx="62865" cy="50800"/>
          </a:xfrm>
          <a:custGeom>
            <a:avLst/>
            <a:gdLst/>
            <a:ahLst/>
            <a:cxnLst/>
            <a:rect l="l" t="t" r="r" b="b"/>
            <a:pathLst>
              <a:path w="62865" h="50800">
                <a:moveTo>
                  <a:pt x="62522" y="50800"/>
                </a:moveTo>
                <a:lnTo>
                  <a:pt x="18090" y="50800"/>
                </a:lnTo>
                <a:lnTo>
                  <a:pt x="10274" y="43923"/>
                </a:lnTo>
                <a:lnTo>
                  <a:pt x="0" y="26377"/>
                </a:lnTo>
                <a:lnTo>
                  <a:pt x="259" y="22401"/>
                </a:lnTo>
                <a:lnTo>
                  <a:pt x="22432" y="0"/>
                </a:lnTo>
                <a:lnTo>
                  <a:pt x="37056" y="2440"/>
                </a:lnTo>
                <a:lnTo>
                  <a:pt x="47512" y="11862"/>
                </a:lnTo>
                <a:lnTo>
                  <a:pt x="55039" y="26014"/>
                </a:lnTo>
                <a:lnTo>
                  <a:pt x="60877" y="42645"/>
                </a:lnTo>
                <a:lnTo>
                  <a:pt x="62522" y="5080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9" name="object 79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10152912" y="8942422"/>
            <a:ext cx="63852" cy="72377"/>
          </a:xfrm>
          <a:prstGeom prst="rect">
            <a:avLst/>
          </a:prstGeom>
        </p:spPr>
      </p:pic>
      <p:pic>
        <p:nvPicPr>
          <p:cNvPr id="80" name="object 80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11270245" y="9036121"/>
            <a:ext cx="64172" cy="72715"/>
          </a:xfrm>
          <a:prstGeom prst="rect">
            <a:avLst/>
          </a:prstGeom>
        </p:spPr>
      </p:pic>
      <p:pic>
        <p:nvPicPr>
          <p:cNvPr id="81" name="object 81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12384743" y="9998947"/>
            <a:ext cx="63977" cy="72714"/>
          </a:xfrm>
          <a:prstGeom prst="rect">
            <a:avLst/>
          </a:prstGeom>
        </p:spPr>
      </p:pic>
      <p:pic>
        <p:nvPicPr>
          <p:cNvPr id="82" name="object 82"/>
          <p:cNvPicPr/>
          <p:nvPr/>
        </p:nvPicPr>
        <p:blipFill>
          <a:blip r:embed="rId74" cstate="print"/>
          <a:stretch>
            <a:fillRect/>
          </a:stretch>
        </p:blipFill>
        <p:spPr>
          <a:xfrm>
            <a:off x="13180601" y="9304608"/>
            <a:ext cx="63796" cy="72715"/>
          </a:xfrm>
          <a:prstGeom prst="rect">
            <a:avLst/>
          </a:prstGeom>
        </p:spPr>
      </p:pic>
      <p:pic>
        <p:nvPicPr>
          <p:cNvPr id="83" name="object 83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14184853" y="5812490"/>
            <a:ext cx="64173" cy="72724"/>
          </a:xfrm>
          <a:prstGeom prst="rect">
            <a:avLst/>
          </a:prstGeom>
        </p:spPr>
      </p:pic>
      <p:pic>
        <p:nvPicPr>
          <p:cNvPr id="84" name="object 84"/>
          <p:cNvPicPr/>
          <p:nvPr/>
        </p:nvPicPr>
        <p:blipFill>
          <a:blip r:embed="rId75" cstate="print"/>
          <a:stretch>
            <a:fillRect/>
          </a:stretch>
        </p:blipFill>
        <p:spPr>
          <a:xfrm>
            <a:off x="13435370" y="7067226"/>
            <a:ext cx="64233" cy="72377"/>
          </a:xfrm>
          <a:prstGeom prst="rect">
            <a:avLst/>
          </a:prstGeom>
        </p:spPr>
      </p:pic>
      <p:pic>
        <p:nvPicPr>
          <p:cNvPr id="85" name="object 85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13488232" y="6762101"/>
            <a:ext cx="63978" cy="72723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77" cstate="print"/>
          <a:stretch>
            <a:fillRect/>
          </a:stretch>
        </p:blipFill>
        <p:spPr>
          <a:xfrm>
            <a:off x="13515193" y="5986676"/>
            <a:ext cx="63702" cy="71364"/>
          </a:xfrm>
          <a:prstGeom prst="rect">
            <a:avLst/>
          </a:prstGeom>
        </p:spPr>
      </p:pic>
      <p:pic>
        <p:nvPicPr>
          <p:cNvPr id="87" name="object 87"/>
          <p:cNvPicPr/>
          <p:nvPr/>
        </p:nvPicPr>
        <p:blipFill>
          <a:blip r:embed="rId78" cstate="print"/>
          <a:stretch>
            <a:fillRect/>
          </a:stretch>
        </p:blipFill>
        <p:spPr>
          <a:xfrm>
            <a:off x="13622117" y="4291071"/>
            <a:ext cx="63796" cy="72377"/>
          </a:xfrm>
          <a:prstGeom prst="rect">
            <a:avLst/>
          </a:prstGeom>
        </p:spPr>
      </p:pic>
      <p:pic>
        <p:nvPicPr>
          <p:cNvPr id="88" name="object 88"/>
          <p:cNvPicPr/>
          <p:nvPr/>
        </p:nvPicPr>
        <p:blipFill>
          <a:blip r:embed="rId79" cstate="print"/>
          <a:stretch>
            <a:fillRect/>
          </a:stretch>
        </p:blipFill>
        <p:spPr>
          <a:xfrm>
            <a:off x="13820347" y="3930087"/>
            <a:ext cx="63705" cy="72377"/>
          </a:xfrm>
          <a:prstGeom prst="rect">
            <a:avLst/>
          </a:prstGeom>
        </p:spPr>
      </p:pic>
      <p:pic>
        <p:nvPicPr>
          <p:cNvPr id="89" name="object 89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14633702" y="3822572"/>
            <a:ext cx="63702" cy="72715"/>
          </a:xfrm>
          <a:prstGeom prst="rect">
            <a:avLst/>
          </a:prstGeom>
        </p:spPr>
      </p:pic>
      <p:pic>
        <p:nvPicPr>
          <p:cNvPr id="90" name="object 90"/>
          <p:cNvPicPr/>
          <p:nvPr/>
        </p:nvPicPr>
        <p:blipFill>
          <a:blip r:embed="rId81" cstate="print"/>
          <a:stretch>
            <a:fillRect/>
          </a:stretch>
        </p:blipFill>
        <p:spPr>
          <a:xfrm>
            <a:off x="14203069" y="6322434"/>
            <a:ext cx="63978" cy="72723"/>
          </a:xfrm>
          <a:prstGeom prst="rect">
            <a:avLst/>
          </a:prstGeom>
        </p:spPr>
      </p:pic>
      <p:pic>
        <p:nvPicPr>
          <p:cNvPr id="91" name="object 91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13165053" y="7405386"/>
            <a:ext cx="63980" cy="72724"/>
          </a:xfrm>
          <a:prstGeom prst="rect">
            <a:avLst/>
          </a:prstGeom>
        </p:spPr>
      </p:pic>
      <p:pic>
        <p:nvPicPr>
          <p:cNvPr id="92" name="object 92"/>
          <p:cNvPicPr/>
          <p:nvPr/>
        </p:nvPicPr>
        <p:blipFill>
          <a:blip r:embed="rId83" cstate="print"/>
          <a:stretch>
            <a:fillRect/>
          </a:stretch>
        </p:blipFill>
        <p:spPr>
          <a:xfrm>
            <a:off x="12715509" y="9692020"/>
            <a:ext cx="63851" cy="72377"/>
          </a:xfrm>
          <a:prstGeom prst="rect">
            <a:avLst/>
          </a:prstGeom>
        </p:spPr>
      </p:pic>
      <p:pic>
        <p:nvPicPr>
          <p:cNvPr id="93" name="object 93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15056067" y="4229205"/>
            <a:ext cx="63977" cy="72724"/>
          </a:xfrm>
          <a:prstGeom prst="rect">
            <a:avLst/>
          </a:prstGeom>
        </p:spPr>
      </p:pic>
      <p:pic>
        <p:nvPicPr>
          <p:cNvPr id="94" name="object 94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15705830" y="3397320"/>
            <a:ext cx="64173" cy="72724"/>
          </a:xfrm>
          <a:prstGeom prst="rect">
            <a:avLst/>
          </a:prstGeom>
        </p:spPr>
      </p:pic>
      <p:pic>
        <p:nvPicPr>
          <p:cNvPr id="95" name="object 95"/>
          <p:cNvPicPr/>
          <p:nvPr/>
        </p:nvPicPr>
        <p:blipFill>
          <a:blip r:embed="rId85" cstate="print"/>
          <a:stretch>
            <a:fillRect/>
          </a:stretch>
        </p:blipFill>
        <p:spPr>
          <a:xfrm>
            <a:off x="15872809" y="4102470"/>
            <a:ext cx="63843" cy="71710"/>
          </a:xfrm>
          <a:prstGeom prst="rect">
            <a:avLst/>
          </a:prstGeom>
        </p:spPr>
      </p:pic>
      <p:pic>
        <p:nvPicPr>
          <p:cNvPr id="96" name="object 96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15251893" y="6923673"/>
            <a:ext cx="63977" cy="72724"/>
          </a:xfrm>
          <a:prstGeom prst="rect">
            <a:avLst/>
          </a:prstGeom>
        </p:spPr>
      </p:pic>
      <p:pic>
        <p:nvPicPr>
          <p:cNvPr id="97" name="object 97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14116374" y="8714178"/>
            <a:ext cx="63824" cy="72715"/>
          </a:xfrm>
          <a:prstGeom prst="rect">
            <a:avLst/>
          </a:prstGeom>
        </p:spPr>
      </p:pic>
      <p:sp>
        <p:nvSpPr>
          <p:cNvPr id="98" name="object 98"/>
          <p:cNvSpPr/>
          <p:nvPr/>
        </p:nvSpPr>
        <p:spPr>
          <a:xfrm>
            <a:off x="13825157" y="10259023"/>
            <a:ext cx="55880" cy="28575"/>
          </a:xfrm>
          <a:custGeom>
            <a:avLst/>
            <a:gdLst/>
            <a:ahLst/>
            <a:cxnLst/>
            <a:rect l="l" t="t" r="r" b="b"/>
            <a:pathLst>
              <a:path w="55880" h="28575">
                <a:moveTo>
                  <a:pt x="55571" y="27975"/>
                </a:moveTo>
                <a:lnTo>
                  <a:pt x="75" y="27975"/>
                </a:lnTo>
                <a:lnTo>
                  <a:pt x="0" y="26378"/>
                </a:lnTo>
                <a:lnTo>
                  <a:pt x="22432" y="0"/>
                </a:lnTo>
                <a:lnTo>
                  <a:pt x="36801" y="2524"/>
                </a:lnTo>
                <a:lnTo>
                  <a:pt x="47285" y="12087"/>
                </a:lnTo>
                <a:lnTo>
                  <a:pt x="54954" y="26268"/>
                </a:lnTo>
                <a:lnTo>
                  <a:pt x="55571" y="2797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9" name="object 99"/>
          <p:cNvPicPr/>
          <p:nvPr/>
        </p:nvPicPr>
        <p:blipFill>
          <a:blip r:embed="rId87" cstate="print"/>
          <a:stretch>
            <a:fillRect/>
          </a:stretch>
        </p:blipFill>
        <p:spPr>
          <a:xfrm>
            <a:off x="14596526" y="9076965"/>
            <a:ext cx="63981" cy="72377"/>
          </a:xfrm>
          <a:prstGeom prst="rect">
            <a:avLst/>
          </a:prstGeom>
        </p:spPr>
      </p:pic>
      <p:pic>
        <p:nvPicPr>
          <p:cNvPr id="100" name="object 100"/>
          <p:cNvPicPr/>
          <p:nvPr/>
        </p:nvPicPr>
        <p:blipFill>
          <a:blip r:embed="rId88" cstate="print"/>
          <a:stretch>
            <a:fillRect/>
          </a:stretch>
        </p:blipFill>
        <p:spPr>
          <a:xfrm>
            <a:off x="15913675" y="5536797"/>
            <a:ext cx="63834" cy="72724"/>
          </a:xfrm>
          <a:prstGeom prst="rect">
            <a:avLst/>
          </a:prstGeom>
        </p:spPr>
      </p:pic>
      <p:pic>
        <p:nvPicPr>
          <p:cNvPr id="101" name="object 101"/>
          <p:cNvPicPr/>
          <p:nvPr/>
        </p:nvPicPr>
        <p:blipFill>
          <a:blip r:embed="rId89" cstate="print"/>
          <a:stretch>
            <a:fillRect/>
          </a:stretch>
        </p:blipFill>
        <p:spPr>
          <a:xfrm>
            <a:off x="16568559" y="4516911"/>
            <a:ext cx="64053" cy="72377"/>
          </a:xfrm>
          <a:prstGeom prst="rect">
            <a:avLst/>
          </a:prstGeom>
        </p:spPr>
      </p:pic>
      <p:pic>
        <p:nvPicPr>
          <p:cNvPr id="102" name="object 102"/>
          <p:cNvPicPr/>
          <p:nvPr/>
        </p:nvPicPr>
        <p:blipFill>
          <a:blip r:embed="rId90" cstate="print"/>
          <a:stretch>
            <a:fillRect/>
          </a:stretch>
        </p:blipFill>
        <p:spPr>
          <a:xfrm>
            <a:off x="17028579" y="4184157"/>
            <a:ext cx="63824" cy="72715"/>
          </a:xfrm>
          <a:prstGeom prst="rect">
            <a:avLst/>
          </a:prstGeom>
        </p:spPr>
      </p:pic>
      <p:pic>
        <p:nvPicPr>
          <p:cNvPr id="103" name="object 103"/>
          <p:cNvPicPr/>
          <p:nvPr/>
        </p:nvPicPr>
        <p:blipFill>
          <a:blip r:embed="rId91" cstate="print"/>
          <a:stretch>
            <a:fillRect/>
          </a:stretch>
        </p:blipFill>
        <p:spPr>
          <a:xfrm>
            <a:off x="16295120" y="7530320"/>
            <a:ext cx="63826" cy="72723"/>
          </a:xfrm>
          <a:prstGeom prst="rect">
            <a:avLst/>
          </a:prstGeom>
        </p:spPr>
      </p:pic>
      <p:pic>
        <p:nvPicPr>
          <p:cNvPr id="104" name="object 104"/>
          <p:cNvPicPr/>
          <p:nvPr/>
        </p:nvPicPr>
        <p:blipFill>
          <a:blip r:embed="rId92" cstate="print"/>
          <a:stretch>
            <a:fillRect/>
          </a:stretch>
        </p:blipFill>
        <p:spPr>
          <a:xfrm>
            <a:off x="15645883" y="9233731"/>
            <a:ext cx="63788" cy="72715"/>
          </a:xfrm>
          <a:prstGeom prst="rect">
            <a:avLst/>
          </a:prstGeom>
        </p:spPr>
      </p:pic>
      <p:pic>
        <p:nvPicPr>
          <p:cNvPr id="105" name="object 105"/>
          <p:cNvPicPr/>
          <p:nvPr/>
        </p:nvPicPr>
        <p:blipFill>
          <a:blip r:embed="rId93" cstate="print"/>
          <a:stretch>
            <a:fillRect/>
          </a:stretch>
        </p:blipFill>
        <p:spPr>
          <a:xfrm>
            <a:off x="18122580" y="4647251"/>
            <a:ext cx="63703" cy="72715"/>
          </a:xfrm>
          <a:prstGeom prst="rect">
            <a:avLst/>
          </a:prstGeom>
        </p:spPr>
      </p:pic>
      <p:pic>
        <p:nvPicPr>
          <p:cNvPr id="106" name="object 106"/>
          <p:cNvPicPr/>
          <p:nvPr/>
        </p:nvPicPr>
        <p:blipFill>
          <a:blip r:embed="rId94" cstate="print"/>
          <a:stretch>
            <a:fillRect/>
          </a:stretch>
        </p:blipFill>
        <p:spPr>
          <a:xfrm>
            <a:off x="17603576" y="7078638"/>
            <a:ext cx="63710" cy="72715"/>
          </a:xfrm>
          <a:prstGeom prst="rect">
            <a:avLst/>
          </a:prstGeom>
        </p:spPr>
      </p:pic>
      <p:sp>
        <p:nvSpPr>
          <p:cNvPr id="107" name="object 107"/>
          <p:cNvSpPr/>
          <p:nvPr/>
        </p:nvSpPr>
        <p:spPr>
          <a:xfrm>
            <a:off x="18282966" y="7700090"/>
            <a:ext cx="5080" cy="28575"/>
          </a:xfrm>
          <a:custGeom>
            <a:avLst/>
            <a:gdLst/>
            <a:ahLst/>
            <a:cxnLst/>
            <a:rect l="l" t="t" r="r" b="b"/>
            <a:pathLst>
              <a:path w="5080" h="28575">
                <a:moveTo>
                  <a:pt x="5034" y="28322"/>
                </a:moveTo>
                <a:lnTo>
                  <a:pt x="0" y="15774"/>
                </a:lnTo>
                <a:lnTo>
                  <a:pt x="260" y="11798"/>
                </a:lnTo>
                <a:lnTo>
                  <a:pt x="5034" y="0"/>
                </a:lnTo>
                <a:lnTo>
                  <a:pt x="5034" y="2832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8" name="object 108"/>
          <p:cNvPicPr/>
          <p:nvPr/>
        </p:nvPicPr>
        <p:blipFill>
          <a:blip r:embed="rId95" cstate="print"/>
          <a:stretch>
            <a:fillRect/>
          </a:stretch>
        </p:blipFill>
        <p:spPr>
          <a:xfrm>
            <a:off x="17126494" y="9693822"/>
            <a:ext cx="63919" cy="72715"/>
          </a:xfrm>
          <a:prstGeom prst="rect">
            <a:avLst/>
          </a:prstGeom>
        </p:spPr>
      </p:pic>
      <p:pic>
        <p:nvPicPr>
          <p:cNvPr id="109" name="object 109"/>
          <p:cNvPicPr/>
          <p:nvPr/>
        </p:nvPicPr>
        <p:blipFill>
          <a:blip r:embed="rId96" cstate="print"/>
          <a:stretch>
            <a:fillRect/>
          </a:stretch>
        </p:blipFill>
        <p:spPr>
          <a:xfrm>
            <a:off x="17790391" y="9144237"/>
            <a:ext cx="63703" cy="72715"/>
          </a:xfrm>
          <a:prstGeom prst="rect">
            <a:avLst/>
          </a:prstGeom>
        </p:spPr>
      </p:pic>
      <p:pic>
        <p:nvPicPr>
          <p:cNvPr id="110" name="object 110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4983129" y="3308078"/>
            <a:ext cx="99046" cy="111040"/>
          </a:xfrm>
          <a:prstGeom prst="rect">
            <a:avLst/>
          </a:prstGeom>
        </p:spPr>
      </p:pic>
      <p:pic>
        <p:nvPicPr>
          <p:cNvPr id="111" name="object 111"/>
          <p:cNvPicPr/>
          <p:nvPr/>
        </p:nvPicPr>
        <p:blipFill>
          <a:blip r:embed="rId98" cstate="print"/>
          <a:stretch>
            <a:fillRect/>
          </a:stretch>
        </p:blipFill>
        <p:spPr>
          <a:xfrm>
            <a:off x="4748086" y="3423748"/>
            <a:ext cx="97684" cy="110895"/>
          </a:xfrm>
          <a:prstGeom prst="rect">
            <a:avLst/>
          </a:prstGeom>
        </p:spPr>
      </p:pic>
      <p:pic>
        <p:nvPicPr>
          <p:cNvPr id="112" name="object 112"/>
          <p:cNvPicPr/>
          <p:nvPr/>
        </p:nvPicPr>
        <p:blipFill>
          <a:blip r:embed="rId99" cstate="print"/>
          <a:stretch>
            <a:fillRect/>
          </a:stretch>
        </p:blipFill>
        <p:spPr>
          <a:xfrm>
            <a:off x="2432330" y="4049689"/>
            <a:ext cx="99262" cy="109926"/>
          </a:xfrm>
          <a:prstGeom prst="rect">
            <a:avLst/>
          </a:prstGeom>
        </p:spPr>
      </p:pic>
      <p:pic>
        <p:nvPicPr>
          <p:cNvPr id="113" name="object 113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3149017" y="4563415"/>
            <a:ext cx="98866" cy="110639"/>
          </a:xfrm>
          <a:prstGeom prst="rect">
            <a:avLst/>
          </a:prstGeom>
        </p:spPr>
      </p:pic>
      <p:pic>
        <p:nvPicPr>
          <p:cNvPr id="114" name="object 114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5154329" y="3957782"/>
            <a:ext cx="99046" cy="110134"/>
          </a:xfrm>
          <a:prstGeom prst="rect">
            <a:avLst/>
          </a:prstGeom>
        </p:spPr>
      </p:pic>
      <p:pic>
        <p:nvPicPr>
          <p:cNvPr id="115" name="object 115"/>
          <p:cNvPicPr/>
          <p:nvPr/>
        </p:nvPicPr>
        <p:blipFill>
          <a:blip r:embed="rId102" cstate="print"/>
          <a:stretch>
            <a:fillRect/>
          </a:stretch>
        </p:blipFill>
        <p:spPr>
          <a:xfrm>
            <a:off x="4280908" y="5571024"/>
            <a:ext cx="99046" cy="110810"/>
          </a:xfrm>
          <a:prstGeom prst="rect">
            <a:avLst/>
          </a:prstGeom>
        </p:spPr>
      </p:pic>
      <p:pic>
        <p:nvPicPr>
          <p:cNvPr id="116" name="object 116"/>
          <p:cNvPicPr/>
          <p:nvPr/>
        </p:nvPicPr>
        <p:blipFill>
          <a:blip r:embed="rId103" cstate="print"/>
          <a:stretch>
            <a:fillRect/>
          </a:stretch>
        </p:blipFill>
        <p:spPr>
          <a:xfrm>
            <a:off x="4390068" y="6265626"/>
            <a:ext cx="98875" cy="111038"/>
          </a:xfrm>
          <a:prstGeom prst="rect">
            <a:avLst/>
          </a:prstGeom>
        </p:spPr>
      </p:pic>
      <p:pic>
        <p:nvPicPr>
          <p:cNvPr id="117" name="object 117"/>
          <p:cNvPicPr/>
          <p:nvPr/>
        </p:nvPicPr>
        <p:blipFill>
          <a:blip r:embed="rId104" cstate="print"/>
          <a:stretch>
            <a:fillRect/>
          </a:stretch>
        </p:blipFill>
        <p:spPr>
          <a:xfrm>
            <a:off x="2825838" y="3772109"/>
            <a:ext cx="97177" cy="110861"/>
          </a:xfrm>
          <a:prstGeom prst="rect">
            <a:avLst/>
          </a:prstGeom>
        </p:spPr>
      </p:pic>
      <p:pic>
        <p:nvPicPr>
          <p:cNvPr id="118" name="object 118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4939711" y="6129281"/>
            <a:ext cx="98866" cy="110640"/>
          </a:xfrm>
          <a:prstGeom prst="rect">
            <a:avLst/>
          </a:prstGeom>
        </p:spPr>
      </p:pic>
      <p:pic>
        <p:nvPicPr>
          <p:cNvPr id="119" name="object 119"/>
          <p:cNvPicPr/>
          <p:nvPr/>
        </p:nvPicPr>
        <p:blipFill>
          <a:blip r:embed="rId105" cstate="print"/>
          <a:stretch>
            <a:fillRect/>
          </a:stretch>
        </p:blipFill>
        <p:spPr>
          <a:xfrm>
            <a:off x="5850976" y="7599552"/>
            <a:ext cx="98867" cy="110692"/>
          </a:xfrm>
          <a:prstGeom prst="rect">
            <a:avLst/>
          </a:prstGeom>
        </p:spPr>
      </p:pic>
      <p:pic>
        <p:nvPicPr>
          <p:cNvPr id="120" name="object 120"/>
          <p:cNvPicPr/>
          <p:nvPr/>
        </p:nvPicPr>
        <p:blipFill>
          <a:blip r:embed="rId106" cstate="print"/>
          <a:stretch>
            <a:fillRect/>
          </a:stretch>
        </p:blipFill>
        <p:spPr>
          <a:xfrm>
            <a:off x="4276702" y="3849160"/>
            <a:ext cx="98709" cy="110641"/>
          </a:xfrm>
          <a:prstGeom prst="rect">
            <a:avLst/>
          </a:prstGeom>
        </p:spPr>
      </p:pic>
      <p:pic>
        <p:nvPicPr>
          <p:cNvPr id="121" name="object 121"/>
          <p:cNvPicPr/>
          <p:nvPr/>
        </p:nvPicPr>
        <p:blipFill>
          <a:blip r:embed="rId107" cstate="print"/>
          <a:stretch>
            <a:fillRect/>
          </a:stretch>
        </p:blipFill>
        <p:spPr>
          <a:xfrm>
            <a:off x="2962966" y="4836705"/>
            <a:ext cx="99300" cy="111041"/>
          </a:xfrm>
          <a:prstGeom prst="rect">
            <a:avLst/>
          </a:prstGeom>
        </p:spPr>
      </p:pic>
      <p:pic>
        <p:nvPicPr>
          <p:cNvPr id="122" name="object 122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4367795" y="4170850"/>
            <a:ext cx="99261" cy="178520"/>
          </a:xfrm>
          <a:prstGeom prst="rect">
            <a:avLst/>
          </a:prstGeom>
        </p:spPr>
      </p:pic>
      <p:pic>
        <p:nvPicPr>
          <p:cNvPr id="123" name="object 123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3988366" y="5223423"/>
            <a:ext cx="99046" cy="110642"/>
          </a:xfrm>
          <a:prstGeom prst="rect">
            <a:avLst/>
          </a:prstGeom>
        </p:spPr>
      </p:pic>
      <p:pic>
        <p:nvPicPr>
          <p:cNvPr id="124" name="object 124"/>
          <p:cNvPicPr/>
          <p:nvPr/>
        </p:nvPicPr>
        <p:blipFill>
          <a:blip r:embed="rId110" cstate="print"/>
          <a:stretch>
            <a:fillRect/>
          </a:stretch>
        </p:blipFill>
        <p:spPr>
          <a:xfrm>
            <a:off x="3207838" y="6282097"/>
            <a:ext cx="99261" cy="110893"/>
          </a:xfrm>
          <a:prstGeom prst="rect">
            <a:avLst/>
          </a:prstGeom>
        </p:spPr>
      </p:pic>
      <p:pic>
        <p:nvPicPr>
          <p:cNvPr id="125" name="object 125"/>
          <p:cNvPicPr/>
          <p:nvPr/>
        </p:nvPicPr>
        <p:blipFill>
          <a:blip r:embed="rId111" cstate="print"/>
          <a:stretch>
            <a:fillRect/>
          </a:stretch>
        </p:blipFill>
        <p:spPr>
          <a:xfrm>
            <a:off x="2761131" y="7349086"/>
            <a:ext cx="98792" cy="110642"/>
          </a:xfrm>
          <a:prstGeom prst="rect">
            <a:avLst/>
          </a:prstGeom>
        </p:spPr>
      </p:pic>
      <p:pic>
        <p:nvPicPr>
          <p:cNvPr id="126" name="object 126"/>
          <p:cNvPicPr/>
          <p:nvPr/>
        </p:nvPicPr>
        <p:blipFill>
          <a:blip r:embed="rId112" cstate="print"/>
          <a:stretch>
            <a:fillRect/>
          </a:stretch>
        </p:blipFill>
        <p:spPr>
          <a:xfrm>
            <a:off x="4051872" y="5618043"/>
            <a:ext cx="98866" cy="110692"/>
          </a:xfrm>
          <a:prstGeom prst="rect">
            <a:avLst/>
          </a:prstGeom>
        </p:spPr>
      </p:pic>
      <p:pic>
        <p:nvPicPr>
          <p:cNvPr id="127" name="object 127"/>
          <p:cNvPicPr/>
          <p:nvPr/>
        </p:nvPicPr>
        <p:blipFill>
          <a:blip r:embed="rId113" cstate="print"/>
          <a:stretch>
            <a:fillRect/>
          </a:stretch>
        </p:blipFill>
        <p:spPr>
          <a:xfrm>
            <a:off x="2977769" y="9558584"/>
            <a:ext cx="98924" cy="110893"/>
          </a:xfrm>
          <a:prstGeom prst="rect">
            <a:avLst/>
          </a:prstGeom>
        </p:spPr>
      </p:pic>
      <p:pic>
        <p:nvPicPr>
          <p:cNvPr id="128" name="object 128"/>
          <p:cNvPicPr/>
          <p:nvPr/>
        </p:nvPicPr>
        <p:blipFill>
          <a:blip r:embed="rId113" cstate="print"/>
          <a:stretch>
            <a:fillRect/>
          </a:stretch>
        </p:blipFill>
        <p:spPr>
          <a:xfrm>
            <a:off x="5329519" y="4304792"/>
            <a:ext cx="98924" cy="110896"/>
          </a:xfrm>
          <a:prstGeom prst="rect">
            <a:avLst/>
          </a:prstGeom>
        </p:spPr>
      </p:pic>
      <p:pic>
        <p:nvPicPr>
          <p:cNvPr id="129" name="object 129"/>
          <p:cNvPicPr/>
          <p:nvPr/>
        </p:nvPicPr>
        <p:blipFill>
          <a:blip r:embed="rId114" cstate="print"/>
          <a:stretch>
            <a:fillRect/>
          </a:stretch>
        </p:blipFill>
        <p:spPr>
          <a:xfrm>
            <a:off x="5337328" y="3978392"/>
            <a:ext cx="99008" cy="111149"/>
          </a:xfrm>
          <a:prstGeom prst="rect">
            <a:avLst/>
          </a:prstGeom>
        </p:spPr>
      </p:pic>
      <p:pic>
        <p:nvPicPr>
          <p:cNvPr id="130" name="object 130"/>
          <p:cNvPicPr/>
          <p:nvPr/>
        </p:nvPicPr>
        <p:blipFill>
          <a:blip r:embed="rId115" cstate="print"/>
          <a:stretch>
            <a:fillRect/>
          </a:stretch>
        </p:blipFill>
        <p:spPr>
          <a:xfrm>
            <a:off x="4876203" y="8474261"/>
            <a:ext cx="98793" cy="110463"/>
          </a:xfrm>
          <a:prstGeom prst="rect">
            <a:avLst/>
          </a:prstGeom>
        </p:spPr>
      </p:pic>
      <p:pic>
        <p:nvPicPr>
          <p:cNvPr id="131" name="object 131"/>
          <p:cNvPicPr/>
          <p:nvPr/>
        </p:nvPicPr>
        <p:blipFill>
          <a:blip r:embed="rId116" cstate="print"/>
          <a:stretch>
            <a:fillRect/>
          </a:stretch>
        </p:blipFill>
        <p:spPr>
          <a:xfrm>
            <a:off x="5669731" y="6497980"/>
            <a:ext cx="98708" cy="110640"/>
          </a:xfrm>
          <a:prstGeom prst="rect">
            <a:avLst/>
          </a:prstGeom>
        </p:spPr>
      </p:pic>
      <p:pic>
        <p:nvPicPr>
          <p:cNvPr id="132" name="object 132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5304337" y="6635019"/>
            <a:ext cx="98866" cy="110640"/>
          </a:xfrm>
          <a:prstGeom prst="rect">
            <a:avLst/>
          </a:prstGeom>
        </p:spPr>
      </p:pic>
      <p:pic>
        <p:nvPicPr>
          <p:cNvPr id="133" name="object 133"/>
          <p:cNvPicPr/>
          <p:nvPr/>
        </p:nvPicPr>
        <p:blipFill>
          <a:blip r:embed="rId117" cstate="print"/>
          <a:stretch>
            <a:fillRect/>
          </a:stretch>
        </p:blipFill>
        <p:spPr>
          <a:xfrm>
            <a:off x="3045864" y="10041151"/>
            <a:ext cx="98708" cy="110641"/>
          </a:xfrm>
          <a:prstGeom prst="rect">
            <a:avLst/>
          </a:prstGeom>
        </p:spPr>
      </p:pic>
      <p:pic>
        <p:nvPicPr>
          <p:cNvPr id="134" name="object 134"/>
          <p:cNvPicPr/>
          <p:nvPr/>
        </p:nvPicPr>
        <p:blipFill>
          <a:blip r:embed="rId118" cstate="print"/>
          <a:stretch>
            <a:fillRect/>
          </a:stretch>
        </p:blipFill>
        <p:spPr>
          <a:xfrm>
            <a:off x="3346215" y="8639860"/>
            <a:ext cx="98792" cy="110641"/>
          </a:xfrm>
          <a:prstGeom prst="rect">
            <a:avLst/>
          </a:prstGeom>
        </p:spPr>
      </p:pic>
      <p:pic>
        <p:nvPicPr>
          <p:cNvPr id="135" name="object 135"/>
          <p:cNvPicPr/>
          <p:nvPr/>
        </p:nvPicPr>
        <p:blipFill>
          <a:blip r:embed="rId119" cstate="print"/>
          <a:stretch>
            <a:fillRect/>
          </a:stretch>
        </p:blipFill>
        <p:spPr>
          <a:xfrm>
            <a:off x="3511841" y="8167758"/>
            <a:ext cx="98866" cy="110692"/>
          </a:xfrm>
          <a:prstGeom prst="rect">
            <a:avLst/>
          </a:prstGeom>
        </p:spPr>
      </p:pic>
      <p:pic>
        <p:nvPicPr>
          <p:cNvPr id="136" name="object 136"/>
          <p:cNvPicPr/>
          <p:nvPr/>
        </p:nvPicPr>
        <p:blipFill>
          <a:blip r:embed="rId120" cstate="print"/>
          <a:stretch>
            <a:fillRect/>
          </a:stretch>
        </p:blipFill>
        <p:spPr>
          <a:xfrm>
            <a:off x="5267046" y="10189854"/>
            <a:ext cx="99008" cy="97144"/>
          </a:xfrm>
          <a:prstGeom prst="rect">
            <a:avLst/>
          </a:prstGeom>
        </p:spPr>
      </p:pic>
      <p:pic>
        <p:nvPicPr>
          <p:cNvPr id="137" name="object 137"/>
          <p:cNvPicPr/>
          <p:nvPr/>
        </p:nvPicPr>
        <p:blipFill>
          <a:blip r:embed="rId121" cstate="print"/>
          <a:stretch>
            <a:fillRect/>
          </a:stretch>
        </p:blipFill>
        <p:spPr>
          <a:xfrm>
            <a:off x="5441898" y="9265125"/>
            <a:ext cx="98866" cy="110691"/>
          </a:xfrm>
          <a:prstGeom prst="rect">
            <a:avLst/>
          </a:prstGeom>
        </p:spPr>
      </p:pic>
      <p:pic>
        <p:nvPicPr>
          <p:cNvPr id="138" name="object 138"/>
          <p:cNvPicPr/>
          <p:nvPr/>
        </p:nvPicPr>
        <p:blipFill>
          <a:blip r:embed="rId122" cstate="print"/>
          <a:stretch>
            <a:fillRect/>
          </a:stretch>
        </p:blipFill>
        <p:spPr>
          <a:xfrm>
            <a:off x="6602841" y="8879261"/>
            <a:ext cx="99081" cy="110944"/>
          </a:xfrm>
          <a:prstGeom prst="rect">
            <a:avLst/>
          </a:prstGeom>
        </p:spPr>
      </p:pic>
      <p:pic>
        <p:nvPicPr>
          <p:cNvPr id="139" name="object 139"/>
          <p:cNvPicPr/>
          <p:nvPr/>
        </p:nvPicPr>
        <p:blipFill>
          <a:blip r:embed="rId123" cstate="print"/>
          <a:stretch>
            <a:fillRect/>
          </a:stretch>
        </p:blipFill>
        <p:spPr>
          <a:xfrm>
            <a:off x="6998270" y="7104373"/>
            <a:ext cx="99514" cy="110461"/>
          </a:xfrm>
          <a:prstGeom prst="rect">
            <a:avLst/>
          </a:prstGeom>
        </p:spPr>
      </p:pic>
      <p:pic>
        <p:nvPicPr>
          <p:cNvPr id="140" name="object 140"/>
          <p:cNvPicPr/>
          <p:nvPr/>
        </p:nvPicPr>
        <p:blipFill>
          <a:blip r:embed="rId124" cstate="print"/>
          <a:stretch>
            <a:fillRect/>
          </a:stretch>
        </p:blipFill>
        <p:spPr>
          <a:xfrm>
            <a:off x="7144455" y="4709707"/>
            <a:ext cx="98709" cy="110811"/>
          </a:xfrm>
          <a:prstGeom prst="rect">
            <a:avLst/>
          </a:prstGeom>
        </p:spPr>
      </p:pic>
      <p:pic>
        <p:nvPicPr>
          <p:cNvPr id="141" name="object 141"/>
          <p:cNvPicPr/>
          <p:nvPr/>
        </p:nvPicPr>
        <p:blipFill>
          <a:blip r:embed="rId125" cstate="print"/>
          <a:stretch>
            <a:fillRect/>
          </a:stretch>
        </p:blipFill>
        <p:spPr>
          <a:xfrm>
            <a:off x="7242371" y="3424002"/>
            <a:ext cx="99299" cy="111038"/>
          </a:xfrm>
          <a:prstGeom prst="rect">
            <a:avLst/>
          </a:prstGeom>
        </p:spPr>
      </p:pic>
      <p:pic>
        <p:nvPicPr>
          <p:cNvPr id="142" name="object 142"/>
          <p:cNvPicPr/>
          <p:nvPr/>
        </p:nvPicPr>
        <p:blipFill>
          <a:blip r:embed="rId126" cstate="print"/>
          <a:stretch>
            <a:fillRect/>
          </a:stretch>
        </p:blipFill>
        <p:spPr>
          <a:xfrm>
            <a:off x="8124490" y="5803142"/>
            <a:ext cx="112837" cy="116935"/>
          </a:xfrm>
          <a:prstGeom prst="rect">
            <a:avLst/>
          </a:prstGeom>
        </p:spPr>
      </p:pic>
      <p:pic>
        <p:nvPicPr>
          <p:cNvPr id="143" name="object 143"/>
          <p:cNvPicPr/>
          <p:nvPr/>
        </p:nvPicPr>
        <p:blipFill>
          <a:blip r:embed="rId127" cstate="print"/>
          <a:stretch>
            <a:fillRect/>
          </a:stretch>
        </p:blipFill>
        <p:spPr>
          <a:xfrm>
            <a:off x="7805229" y="7331761"/>
            <a:ext cx="98708" cy="111038"/>
          </a:xfrm>
          <a:prstGeom prst="rect">
            <a:avLst/>
          </a:prstGeom>
        </p:spPr>
      </p:pic>
      <p:pic>
        <p:nvPicPr>
          <p:cNvPr id="144" name="object 144"/>
          <p:cNvPicPr/>
          <p:nvPr/>
        </p:nvPicPr>
        <p:blipFill>
          <a:blip r:embed="rId128" cstate="print"/>
          <a:stretch>
            <a:fillRect/>
          </a:stretch>
        </p:blipFill>
        <p:spPr>
          <a:xfrm>
            <a:off x="7671658" y="9324682"/>
            <a:ext cx="98924" cy="110715"/>
          </a:xfrm>
          <a:prstGeom prst="rect">
            <a:avLst/>
          </a:prstGeom>
        </p:spPr>
      </p:pic>
      <p:pic>
        <p:nvPicPr>
          <p:cNvPr id="145" name="object 145"/>
          <p:cNvPicPr/>
          <p:nvPr/>
        </p:nvPicPr>
        <p:blipFill>
          <a:blip r:embed="rId129" cstate="print"/>
          <a:stretch>
            <a:fillRect/>
          </a:stretch>
        </p:blipFill>
        <p:spPr>
          <a:xfrm>
            <a:off x="9494835" y="7550994"/>
            <a:ext cx="98867" cy="110639"/>
          </a:xfrm>
          <a:prstGeom prst="rect">
            <a:avLst/>
          </a:prstGeom>
        </p:spPr>
      </p:pic>
      <p:pic>
        <p:nvPicPr>
          <p:cNvPr id="146" name="object 146"/>
          <p:cNvPicPr/>
          <p:nvPr/>
        </p:nvPicPr>
        <p:blipFill>
          <a:blip r:embed="rId130" cstate="print"/>
          <a:stretch>
            <a:fillRect/>
          </a:stretch>
        </p:blipFill>
        <p:spPr>
          <a:xfrm>
            <a:off x="9568890" y="4711078"/>
            <a:ext cx="98709" cy="110640"/>
          </a:xfrm>
          <a:prstGeom prst="rect">
            <a:avLst/>
          </a:prstGeom>
        </p:spPr>
      </p:pic>
      <p:pic>
        <p:nvPicPr>
          <p:cNvPr id="147" name="object 147"/>
          <p:cNvPicPr/>
          <p:nvPr/>
        </p:nvPicPr>
        <p:blipFill>
          <a:blip r:embed="rId131" cstate="print"/>
          <a:stretch>
            <a:fillRect/>
          </a:stretch>
        </p:blipFill>
        <p:spPr>
          <a:xfrm>
            <a:off x="9670194" y="3787642"/>
            <a:ext cx="99262" cy="110897"/>
          </a:xfrm>
          <a:prstGeom prst="rect">
            <a:avLst/>
          </a:prstGeom>
        </p:spPr>
      </p:pic>
      <p:pic>
        <p:nvPicPr>
          <p:cNvPr id="148" name="object 148"/>
          <p:cNvPicPr/>
          <p:nvPr/>
        </p:nvPicPr>
        <p:blipFill>
          <a:blip r:embed="rId132" cstate="print"/>
          <a:stretch>
            <a:fillRect/>
          </a:stretch>
        </p:blipFill>
        <p:spPr>
          <a:xfrm>
            <a:off x="10866842" y="3512201"/>
            <a:ext cx="98876" cy="110642"/>
          </a:xfrm>
          <a:prstGeom prst="rect">
            <a:avLst/>
          </a:prstGeom>
        </p:spPr>
      </p:pic>
      <p:pic>
        <p:nvPicPr>
          <p:cNvPr id="149" name="object 149"/>
          <p:cNvPicPr/>
          <p:nvPr/>
        </p:nvPicPr>
        <p:blipFill>
          <a:blip r:embed="rId133" cstate="print"/>
          <a:stretch>
            <a:fillRect/>
          </a:stretch>
        </p:blipFill>
        <p:spPr>
          <a:xfrm>
            <a:off x="10473549" y="5645072"/>
            <a:ext cx="98793" cy="110641"/>
          </a:xfrm>
          <a:prstGeom prst="rect">
            <a:avLst/>
          </a:prstGeom>
        </p:spPr>
      </p:pic>
      <p:sp>
        <p:nvSpPr>
          <p:cNvPr id="150" name="object 150"/>
          <p:cNvSpPr/>
          <p:nvPr/>
        </p:nvSpPr>
        <p:spPr>
          <a:xfrm>
            <a:off x="10056986" y="8071880"/>
            <a:ext cx="240029" cy="259715"/>
          </a:xfrm>
          <a:custGeom>
            <a:avLst/>
            <a:gdLst/>
            <a:ahLst/>
            <a:cxnLst/>
            <a:rect l="l" t="t" r="r" b="b"/>
            <a:pathLst>
              <a:path w="240029" h="259715">
                <a:moveTo>
                  <a:pt x="193615" y="259480"/>
                </a:moveTo>
                <a:lnTo>
                  <a:pt x="158712" y="244133"/>
                </a:lnTo>
                <a:lnTo>
                  <a:pt x="155751" y="239270"/>
                </a:lnTo>
                <a:lnTo>
                  <a:pt x="153595" y="244451"/>
                </a:lnTo>
                <a:lnTo>
                  <a:pt x="150332" y="248800"/>
                </a:lnTo>
                <a:lnTo>
                  <a:pt x="141589" y="255835"/>
                </a:lnTo>
                <a:lnTo>
                  <a:pt x="136643" y="258093"/>
                </a:lnTo>
                <a:lnTo>
                  <a:pt x="131122" y="259091"/>
                </a:lnTo>
                <a:lnTo>
                  <a:pt x="91907" y="251837"/>
                </a:lnTo>
                <a:lnTo>
                  <a:pt x="51679" y="228984"/>
                </a:lnTo>
                <a:lnTo>
                  <a:pt x="21137" y="197010"/>
                </a:lnTo>
                <a:lnTo>
                  <a:pt x="10981" y="162388"/>
                </a:lnTo>
                <a:lnTo>
                  <a:pt x="10099" y="134562"/>
                </a:lnTo>
                <a:lnTo>
                  <a:pt x="4374" y="113211"/>
                </a:lnTo>
                <a:lnTo>
                  <a:pt x="0" y="90171"/>
                </a:lnTo>
                <a:lnTo>
                  <a:pt x="3172" y="57276"/>
                </a:lnTo>
                <a:lnTo>
                  <a:pt x="5404" y="48080"/>
                </a:lnTo>
                <a:lnTo>
                  <a:pt x="30019" y="13993"/>
                </a:lnTo>
                <a:lnTo>
                  <a:pt x="69671" y="0"/>
                </a:lnTo>
                <a:lnTo>
                  <a:pt x="79166" y="296"/>
                </a:lnTo>
                <a:lnTo>
                  <a:pt x="116041" y="10575"/>
                </a:lnTo>
                <a:lnTo>
                  <a:pt x="149413" y="37836"/>
                </a:lnTo>
                <a:lnTo>
                  <a:pt x="167163" y="77098"/>
                </a:lnTo>
                <a:lnTo>
                  <a:pt x="169140" y="116439"/>
                </a:lnTo>
                <a:lnTo>
                  <a:pt x="168646" y="136110"/>
                </a:lnTo>
                <a:lnTo>
                  <a:pt x="167163" y="155781"/>
                </a:lnTo>
                <a:lnTo>
                  <a:pt x="181834" y="151990"/>
                </a:lnTo>
                <a:lnTo>
                  <a:pt x="197574" y="156982"/>
                </a:lnTo>
                <a:lnTo>
                  <a:pt x="213877" y="166930"/>
                </a:lnTo>
                <a:lnTo>
                  <a:pt x="230237" y="178004"/>
                </a:lnTo>
                <a:lnTo>
                  <a:pt x="239539" y="193264"/>
                </a:lnTo>
                <a:lnTo>
                  <a:pt x="237521" y="214493"/>
                </a:lnTo>
                <a:lnTo>
                  <a:pt x="227957" y="235947"/>
                </a:lnTo>
                <a:lnTo>
                  <a:pt x="214619" y="251883"/>
                </a:lnTo>
                <a:lnTo>
                  <a:pt x="209926" y="255106"/>
                </a:lnTo>
                <a:lnTo>
                  <a:pt x="204786" y="257270"/>
                </a:lnTo>
                <a:lnTo>
                  <a:pt x="193615" y="25948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1" name="object 151"/>
          <p:cNvPicPr/>
          <p:nvPr/>
        </p:nvPicPr>
        <p:blipFill>
          <a:blip r:embed="rId134" cstate="print"/>
          <a:stretch>
            <a:fillRect/>
          </a:stretch>
        </p:blipFill>
        <p:spPr>
          <a:xfrm>
            <a:off x="11530786" y="8344946"/>
            <a:ext cx="98707" cy="110642"/>
          </a:xfrm>
          <a:prstGeom prst="rect">
            <a:avLst/>
          </a:prstGeom>
        </p:spPr>
      </p:pic>
      <p:pic>
        <p:nvPicPr>
          <p:cNvPr id="152" name="object 152"/>
          <p:cNvPicPr/>
          <p:nvPr/>
        </p:nvPicPr>
        <p:blipFill>
          <a:blip r:embed="rId135" cstate="print"/>
          <a:stretch>
            <a:fillRect/>
          </a:stretch>
        </p:blipFill>
        <p:spPr>
          <a:xfrm>
            <a:off x="11539196" y="6566893"/>
            <a:ext cx="98791" cy="111292"/>
          </a:xfrm>
          <a:prstGeom prst="rect">
            <a:avLst/>
          </a:prstGeom>
        </p:spPr>
      </p:pic>
      <p:pic>
        <p:nvPicPr>
          <p:cNvPr id="153" name="object 153"/>
          <p:cNvPicPr/>
          <p:nvPr/>
        </p:nvPicPr>
        <p:blipFill>
          <a:blip r:embed="rId136" cstate="print"/>
          <a:stretch>
            <a:fillRect/>
          </a:stretch>
        </p:blipFill>
        <p:spPr>
          <a:xfrm>
            <a:off x="11760254" y="4221387"/>
            <a:ext cx="99299" cy="110811"/>
          </a:xfrm>
          <a:prstGeom prst="rect">
            <a:avLst/>
          </a:prstGeom>
        </p:spPr>
      </p:pic>
      <p:pic>
        <p:nvPicPr>
          <p:cNvPr id="154" name="object 154"/>
          <p:cNvPicPr/>
          <p:nvPr/>
        </p:nvPicPr>
        <p:blipFill>
          <a:blip r:embed="rId137" cstate="print"/>
          <a:stretch>
            <a:fillRect/>
          </a:stretch>
        </p:blipFill>
        <p:spPr>
          <a:xfrm>
            <a:off x="13045589" y="4130860"/>
            <a:ext cx="98866" cy="110692"/>
          </a:xfrm>
          <a:prstGeom prst="rect">
            <a:avLst/>
          </a:prstGeom>
        </p:spPr>
      </p:pic>
      <p:pic>
        <p:nvPicPr>
          <p:cNvPr id="155" name="object 155"/>
          <p:cNvPicPr/>
          <p:nvPr/>
        </p:nvPicPr>
        <p:blipFill>
          <a:blip r:embed="rId138" cstate="print"/>
          <a:stretch>
            <a:fillRect/>
          </a:stretch>
        </p:blipFill>
        <p:spPr>
          <a:xfrm>
            <a:off x="12949477" y="7116817"/>
            <a:ext cx="98866" cy="110515"/>
          </a:xfrm>
          <a:prstGeom prst="rect">
            <a:avLst/>
          </a:prstGeom>
        </p:spPr>
      </p:pic>
      <p:pic>
        <p:nvPicPr>
          <p:cNvPr id="156" name="object 156"/>
          <p:cNvPicPr/>
          <p:nvPr/>
        </p:nvPicPr>
        <p:blipFill>
          <a:blip r:embed="rId139" cstate="print"/>
          <a:stretch>
            <a:fillRect/>
          </a:stretch>
        </p:blipFill>
        <p:spPr>
          <a:xfrm>
            <a:off x="12887003" y="8665180"/>
            <a:ext cx="98866" cy="110640"/>
          </a:xfrm>
          <a:prstGeom prst="rect">
            <a:avLst/>
          </a:prstGeom>
        </p:spPr>
      </p:pic>
      <p:pic>
        <p:nvPicPr>
          <p:cNvPr id="157" name="object 157"/>
          <p:cNvPicPr/>
          <p:nvPr/>
        </p:nvPicPr>
        <p:blipFill>
          <a:blip r:embed="rId140" cstate="print"/>
          <a:stretch>
            <a:fillRect/>
          </a:stretch>
        </p:blipFill>
        <p:spPr>
          <a:xfrm>
            <a:off x="12694780" y="8870946"/>
            <a:ext cx="98865" cy="110894"/>
          </a:xfrm>
          <a:prstGeom prst="rect">
            <a:avLst/>
          </a:prstGeom>
        </p:spPr>
      </p:pic>
      <p:pic>
        <p:nvPicPr>
          <p:cNvPr id="158" name="object 158"/>
          <p:cNvPicPr/>
          <p:nvPr/>
        </p:nvPicPr>
        <p:blipFill>
          <a:blip r:embed="rId141" cstate="print"/>
          <a:stretch>
            <a:fillRect/>
          </a:stretch>
        </p:blipFill>
        <p:spPr>
          <a:xfrm>
            <a:off x="12626685" y="8601766"/>
            <a:ext cx="99091" cy="110895"/>
          </a:xfrm>
          <a:prstGeom prst="rect">
            <a:avLst/>
          </a:prstGeom>
        </p:spPr>
      </p:pic>
      <p:pic>
        <p:nvPicPr>
          <p:cNvPr id="159" name="object 159"/>
          <p:cNvPicPr/>
          <p:nvPr/>
        </p:nvPicPr>
        <p:blipFill>
          <a:blip r:embed="rId142" cstate="print"/>
          <a:stretch>
            <a:fillRect/>
          </a:stretch>
        </p:blipFill>
        <p:spPr>
          <a:xfrm>
            <a:off x="13803027" y="9383545"/>
            <a:ext cx="99008" cy="111148"/>
          </a:xfrm>
          <a:prstGeom prst="rect">
            <a:avLst/>
          </a:prstGeom>
        </p:spPr>
      </p:pic>
      <p:pic>
        <p:nvPicPr>
          <p:cNvPr id="160" name="object 160"/>
          <p:cNvPicPr/>
          <p:nvPr/>
        </p:nvPicPr>
        <p:blipFill>
          <a:blip r:embed="rId143" cstate="print"/>
          <a:stretch>
            <a:fillRect/>
          </a:stretch>
        </p:blipFill>
        <p:spPr>
          <a:xfrm>
            <a:off x="13999072" y="7091242"/>
            <a:ext cx="99046" cy="110812"/>
          </a:xfrm>
          <a:prstGeom prst="rect">
            <a:avLst/>
          </a:prstGeom>
        </p:spPr>
      </p:pic>
      <p:pic>
        <p:nvPicPr>
          <p:cNvPr id="161" name="object 161"/>
          <p:cNvPicPr/>
          <p:nvPr/>
        </p:nvPicPr>
        <p:blipFill>
          <a:blip r:embed="rId144" cstate="print"/>
          <a:stretch>
            <a:fillRect/>
          </a:stretch>
        </p:blipFill>
        <p:spPr>
          <a:xfrm>
            <a:off x="14066135" y="5635208"/>
            <a:ext cx="98924" cy="110461"/>
          </a:xfrm>
          <a:prstGeom prst="rect">
            <a:avLst/>
          </a:prstGeom>
        </p:spPr>
      </p:pic>
      <p:pic>
        <p:nvPicPr>
          <p:cNvPr id="162" name="object 162"/>
          <p:cNvPicPr/>
          <p:nvPr/>
        </p:nvPicPr>
        <p:blipFill>
          <a:blip r:embed="rId145" cstate="print"/>
          <a:stretch>
            <a:fillRect/>
          </a:stretch>
        </p:blipFill>
        <p:spPr>
          <a:xfrm>
            <a:off x="14172074" y="4892312"/>
            <a:ext cx="99046" cy="111292"/>
          </a:xfrm>
          <a:prstGeom prst="rect">
            <a:avLst/>
          </a:prstGeom>
        </p:spPr>
      </p:pic>
      <p:pic>
        <p:nvPicPr>
          <p:cNvPr id="163" name="object 163"/>
          <p:cNvPicPr/>
          <p:nvPr/>
        </p:nvPicPr>
        <p:blipFill>
          <a:blip r:embed="rId146" cstate="print"/>
          <a:stretch>
            <a:fillRect/>
          </a:stretch>
        </p:blipFill>
        <p:spPr>
          <a:xfrm>
            <a:off x="14290845" y="4291409"/>
            <a:ext cx="98866" cy="110514"/>
          </a:xfrm>
          <a:prstGeom prst="rect">
            <a:avLst/>
          </a:prstGeom>
        </p:spPr>
      </p:pic>
      <p:pic>
        <p:nvPicPr>
          <p:cNvPr id="164" name="object 164"/>
          <p:cNvPicPr/>
          <p:nvPr/>
        </p:nvPicPr>
        <p:blipFill>
          <a:blip r:embed="rId147" cstate="print"/>
          <a:stretch>
            <a:fillRect/>
          </a:stretch>
        </p:blipFill>
        <p:spPr>
          <a:xfrm>
            <a:off x="14430378" y="3695998"/>
            <a:ext cx="98708" cy="110641"/>
          </a:xfrm>
          <a:prstGeom prst="rect">
            <a:avLst/>
          </a:prstGeom>
        </p:spPr>
      </p:pic>
      <p:pic>
        <p:nvPicPr>
          <p:cNvPr id="165" name="object 165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14706099" y="3391473"/>
            <a:ext cx="99046" cy="110641"/>
          </a:xfrm>
          <a:prstGeom prst="rect">
            <a:avLst/>
          </a:prstGeom>
        </p:spPr>
      </p:pic>
      <p:pic>
        <p:nvPicPr>
          <p:cNvPr id="166" name="object 166"/>
          <p:cNvPicPr/>
          <p:nvPr/>
        </p:nvPicPr>
        <p:blipFill>
          <a:blip r:embed="rId148" cstate="print"/>
          <a:stretch>
            <a:fillRect/>
          </a:stretch>
        </p:blipFill>
        <p:spPr>
          <a:xfrm>
            <a:off x="15182457" y="3387869"/>
            <a:ext cx="98706" cy="110641"/>
          </a:xfrm>
          <a:prstGeom prst="rect">
            <a:avLst/>
          </a:prstGeom>
        </p:spPr>
      </p:pic>
      <p:pic>
        <p:nvPicPr>
          <p:cNvPr id="167" name="object 167"/>
          <p:cNvPicPr/>
          <p:nvPr/>
        </p:nvPicPr>
        <p:blipFill>
          <a:blip r:embed="rId149" cstate="print"/>
          <a:stretch>
            <a:fillRect/>
          </a:stretch>
        </p:blipFill>
        <p:spPr>
          <a:xfrm>
            <a:off x="15223135" y="4701646"/>
            <a:ext cx="98867" cy="110513"/>
          </a:xfrm>
          <a:prstGeom prst="rect">
            <a:avLst/>
          </a:prstGeom>
        </p:spPr>
      </p:pic>
      <p:pic>
        <p:nvPicPr>
          <p:cNvPr id="168" name="object 168"/>
          <p:cNvPicPr/>
          <p:nvPr/>
        </p:nvPicPr>
        <p:blipFill>
          <a:blip r:embed="rId150" cstate="print"/>
          <a:stretch>
            <a:fillRect/>
          </a:stretch>
        </p:blipFill>
        <p:spPr>
          <a:xfrm>
            <a:off x="15217731" y="5530190"/>
            <a:ext cx="98865" cy="110853"/>
          </a:xfrm>
          <a:prstGeom prst="rect">
            <a:avLst/>
          </a:prstGeom>
        </p:spPr>
      </p:pic>
      <p:pic>
        <p:nvPicPr>
          <p:cNvPr id="169" name="object 169"/>
          <p:cNvPicPr/>
          <p:nvPr/>
        </p:nvPicPr>
        <p:blipFill>
          <a:blip r:embed="rId151" cstate="print"/>
          <a:stretch>
            <a:fillRect/>
          </a:stretch>
        </p:blipFill>
        <p:spPr>
          <a:xfrm>
            <a:off x="15059697" y="6947005"/>
            <a:ext cx="99007" cy="110897"/>
          </a:xfrm>
          <a:prstGeom prst="rect">
            <a:avLst/>
          </a:prstGeom>
        </p:spPr>
      </p:pic>
      <p:pic>
        <p:nvPicPr>
          <p:cNvPr id="170" name="object 170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14908967" y="9563136"/>
            <a:ext cx="98868" cy="110640"/>
          </a:xfrm>
          <a:prstGeom prst="rect">
            <a:avLst/>
          </a:prstGeom>
        </p:spPr>
      </p:pic>
      <p:pic>
        <p:nvPicPr>
          <p:cNvPr id="171" name="object 171"/>
          <p:cNvPicPr/>
          <p:nvPr/>
        </p:nvPicPr>
        <p:blipFill>
          <a:blip r:embed="rId117" cstate="print"/>
          <a:stretch>
            <a:fillRect/>
          </a:stretch>
        </p:blipFill>
        <p:spPr>
          <a:xfrm>
            <a:off x="15038286" y="10019527"/>
            <a:ext cx="98708" cy="110640"/>
          </a:xfrm>
          <a:prstGeom prst="rect">
            <a:avLst/>
          </a:prstGeom>
        </p:spPr>
      </p:pic>
      <p:pic>
        <p:nvPicPr>
          <p:cNvPr id="172" name="object 172"/>
          <p:cNvPicPr/>
          <p:nvPr/>
        </p:nvPicPr>
        <p:blipFill>
          <a:blip r:embed="rId152" cstate="print"/>
          <a:stretch>
            <a:fillRect/>
          </a:stretch>
        </p:blipFill>
        <p:spPr>
          <a:xfrm>
            <a:off x="14777581" y="10054365"/>
            <a:ext cx="98709" cy="110643"/>
          </a:xfrm>
          <a:prstGeom prst="rect">
            <a:avLst/>
          </a:prstGeom>
        </p:spPr>
      </p:pic>
      <p:pic>
        <p:nvPicPr>
          <p:cNvPr id="173" name="object 173"/>
          <p:cNvPicPr/>
          <p:nvPr/>
        </p:nvPicPr>
        <p:blipFill>
          <a:blip r:embed="rId153" cstate="print"/>
          <a:stretch>
            <a:fillRect/>
          </a:stretch>
        </p:blipFill>
        <p:spPr>
          <a:xfrm>
            <a:off x="15892318" y="9786911"/>
            <a:ext cx="98876" cy="110811"/>
          </a:xfrm>
          <a:prstGeom prst="rect">
            <a:avLst/>
          </a:prstGeom>
        </p:spPr>
      </p:pic>
      <p:pic>
        <p:nvPicPr>
          <p:cNvPr id="174" name="object 174"/>
          <p:cNvPicPr/>
          <p:nvPr/>
        </p:nvPicPr>
        <p:blipFill>
          <a:blip r:embed="rId154" cstate="print"/>
          <a:stretch>
            <a:fillRect/>
          </a:stretch>
        </p:blipFill>
        <p:spPr>
          <a:xfrm>
            <a:off x="16034855" y="9551630"/>
            <a:ext cx="98706" cy="110640"/>
          </a:xfrm>
          <a:prstGeom prst="rect">
            <a:avLst/>
          </a:prstGeom>
        </p:spPr>
      </p:pic>
      <p:pic>
        <p:nvPicPr>
          <p:cNvPr id="175" name="object 175"/>
          <p:cNvPicPr/>
          <p:nvPr/>
        </p:nvPicPr>
        <p:blipFill>
          <a:blip r:embed="rId155" cstate="print"/>
          <a:stretch>
            <a:fillRect/>
          </a:stretch>
        </p:blipFill>
        <p:spPr>
          <a:xfrm>
            <a:off x="15772347" y="9504781"/>
            <a:ext cx="99044" cy="110644"/>
          </a:xfrm>
          <a:prstGeom prst="rect">
            <a:avLst/>
          </a:prstGeom>
        </p:spPr>
      </p:pic>
      <p:pic>
        <p:nvPicPr>
          <p:cNvPr id="176" name="object 176"/>
          <p:cNvPicPr/>
          <p:nvPr/>
        </p:nvPicPr>
        <p:blipFill>
          <a:blip r:embed="rId156" cstate="print"/>
          <a:stretch>
            <a:fillRect/>
          </a:stretch>
        </p:blipFill>
        <p:spPr>
          <a:xfrm>
            <a:off x="16515415" y="6258165"/>
            <a:ext cx="99215" cy="110802"/>
          </a:xfrm>
          <a:prstGeom prst="rect">
            <a:avLst/>
          </a:prstGeom>
        </p:spPr>
      </p:pic>
      <p:pic>
        <p:nvPicPr>
          <p:cNvPr id="177" name="object 177"/>
          <p:cNvPicPr/>
          <p:nvPr/>
        </p:nvPicPr>
        <p:blipFill>
          <a:blip r:embed="rId157" cstate="print"/>
          <a:stretch>
            <a:fillRect/>
          </a:stretch>
        </p:blipFill>
        <p:spPr>
          <a:xfrm>
            <a:off x="16762086" y="4451096"/>
            <a:ext cx="98924" cy="110712"/>
          </a:xfrm>
          <a:prstGeom prst="rect">
            <a:avLst/>
          </a:prstGeom>
        </p:spPr>
      </p:pic>
      <p:pic>
        <p:nvPicPr>
          <p:cNvPr id="178" name="object 178"/>
          <p:cNvPicPr/>
          <p:nvPr/>
        </p:nvPicPr>
        <p:blipFill>
          <a:blip r:embed="rId158" cstate="print"/>
          <a:stretch>
            <a:fillRect/>
          </a:stretch>
        </p:blipFill>
        <p:spPr>
          <a:xfrm>
            <a:off x="16776552" y="3328847"/>
            <a:ext cx="98866" cy="110893"/>
          </a:xfrm>
          <a:prstGeom prst="rect">
            <a:avLst/>
          </a:prstGeom>
        </p:spPr>
      </p:pic>
      <p:pic>
        <p:nvPicPr>
          <p:cNvPr id="179" name="object 179"/>
          <p:cNvPicPr/>
          <p:nvPr/>
        </p:nvPicPr>
        <p:blipFill>
          <a:blip r:embed="rId159" cstate="print"/>
          <a:stretch>
            <a:fillRect/>
          </a:stretch>
        </p:blipFill>
        <p:spPr>
          <a:xfrm>
            <a:off x="17812932" y="5313697"/>
            <a:ext cx="98791" cy="110465"/>
          </a:xfrm>
          <a:prstGeom prst="rect">
            <a:avLst/>
          </a:prstGeom>
        </p:spPr>
      </p:pic>
      <p:pic>
        <p:nvPicPr>
          <p:cNvPr id="180" name="object 180"/>
          <p:cNvPicPr/>
          <p:nvPr/>
        </p:nvPicPr>
        <p:blipFill>
          <a:blip r:embed="rId160" cstate="print"/>
          <a:stretch>
            <a:fillRect/>
          </a:stretch>
        </p:blipFill>
        <p:spPr>
          <a:xfrm>
            <a:off x="6734778" y="9949853"/>
            <a:ext cx="98707" cy="110643"/>
          </a:xfrm>
          <a:prstGeom prst="rect">
            <a:avLst/>
          </a:prstGeom>
        </p:spPr>
      </p:pic>
      <p:pic>
        <p:nvPicPr>
          <p:cNvPr id="181" name="object 181"/>
          <p:cNvPicPr/>
          <p:nvPr/>
        </p:nvPicPr>
        <p:blipFill>
          <a:blip r:embed="rId161" cstate="print"/>
          <a:stretch>
            <a:fillRect/>
          </a:stretch>
        </p:blipFill>
        <p:spPr>
          <a:xfrm>
            <a:off x="4718821" y="9878819"/>
            <a:ext cx="98707" cy="110802"/>
          </a:xfrm>
          <a:prstGeom prst="rect">
            <a:avLst/>
          </a:prstGeom>
        </p:spPr>
      </p:pic>
      <p:pic>
        <p:nvPicPr>
          <p:cNvPr id="182" name="object 182"/>
          <p:cNvPicPr/>
          <p:nvPr/>
        </p:nvPicPr>
        <p:blipFill>
          <a:blip r:embed="rId162" cstate="print"/>
          <a:stretch>
            <a:fillRect/>
          </a:stretch>
        </p:blipFill>
        <p:spPr>
          <a:xfrm>
            <a:off x="4755462" y="9599775"/>
            <a:ext cx="99047" cy="111038"/>
          </a:xfrm>
          <a:prstGeom prst="rect">
            <a:avLst/>
          </a:prstGeom>
        </p:spPr>
      </p:pic>
      <p:pic>
        <p:nvPicPr>
          <p:cNvPr id="183" name="object 183"/>
          <p:cNvPicPr/>
          <p:nvPr/>
        </p:nvPicPr>
        <p:blipFill>
          <a:blip r:embed="rId163" cstate="print"/>
          <a:stretch>
            <a:fillRect/>
          </a:stretch>
        </p:blipFill>
        <p:spPr>
          <a:xfrm>
            <a:off x="4968545" y="9751137"/>
            <a:ext cx="98866" cy="110638"/>
          </a:xfrm>
          <a:prstGeom prst="rect">
            <a:avLst/>
          </a:prstGeom>
        </p:spPr>
      </p:pic>
      <p:pic>
        <p:nvPicPr>
          <p:cNvPr id="184" name="object 184"/>
          <p:cNvPicPr/>
          <p:nvPr/>
        </p:nvPicPr>
        <p:blipFill>
          <a:blip r:embed="rId164" cstate="print"/>
          <a:stretch>
            <a:fillRect/>
          </a:stretch>
        </p:blipFill>
        <p:spPr>
          <a:xfrm>
            <a:off x="6385602" y="9361923"/>
            <a:ext cx="98866" cy="110642"/>
          </a:xfrm>
          <a:prstGeom prst="rect">
            <a:avLst/>
          </a:prstGeom>
        </p:spPr>
      </p:pic>
      <p:pic>
        <p:nvPicPr>
          <p:cNvPr id="185" name="object 185"/>
          <p:cNvPicPr/>
          <p:nvPr/>
        </p:nvPicPr>
        <p:blipFill>
          <a:blip r:embed="rId165" cstate="print"/>
          <a:stretch>
            <a:fillRect/>
          </a:stretch>
        </p:blipFill>
        <p:spPr>
          <a:xfrm>
            <a:off x="11609478" y="9814889"/>
            <a:ext cx="98708" cy="110465"/>
          </a:xfrm>
          <a:prstGeom prst="rect">
            <a:avLst/>
          </a:prstGeom>
        </p:spPr>
      </p:pic>
      <p:pic>
        <p:nvPicPr>
          <p:cNvPr id="186" name="object 186"/>
          <p:cNvPicPr/>
          <p:nvPr/>
        </p:nvPicPr>
        <p:blipFill>
          <a:blip r:embed="rId166" cstate="print"/>
          <a:stretch>
            <a:fillRect/>
          </a:stretch>
        </p:blipFill>
        <p:spPr>
          <a:xfrm>
            <a:off x="10861290" y="9589911"/>
            <a:ext cx="144413" cy="131114"/>
          </a:xfrm>
          <a:prstGeom prst="rect">
            <a:avLst/>
          </a:prstGeom>
        </p:spPr>
      </p:pic>
      <p:pic>
        <p:nvPicPr>
          <p:cNvPr id="187" name="object 187"/>
          <p:cNvPicPr/>
          <p:nvPr/>
        </p:nvPicPr>
        <p:blipFill>
          <a:blip r:embed="rId167" cstate="print"/>
          <a:stretch>
            <a:fillRect/>
          </a:stretch>
        </p:blipFill>
        <p:spPr>
          <a:xfrm>
            <a:off x="9280555" y="9197253"/>
            <a:ext cx="98707" cy="110641"/>
          </a:xfrm>
          <a:prstGeom prst="rect">
            <a:avLst/>
          </a:prstGeom>
        </p:spPr>
      </p:pic>
      <p:pic>
        <p:nvPicPr>
          <p:cNvPr id="188" name="object 188"/>
          <p:cNvPicPr/>
          <p:nvPr/>
        </p:nvPicPr>
        <p:blipFill>
          <a:blip r:embed="rId168" cstate="print"/>
          <a:stretch>
            <a:fillRect/>
          </a:stretch>
        </p:blipFill>
        <p:spPr>
          <a:xfrm>
            <a:off x="9407302" y="9407477"/>
            <a:ext cx="99046" cy="110643"/>
          </a:xfrm>
          <a:prstGeom prst="rect">
            <a:avLst/>
          </a:prstGeom>
        </p:spPr>
      </p:pic>
      <p:pic>
        <p:nvPicPr>
          <p:cNvPr id="189" name="object 189"/>
          <p:cNvPicPr/>
          <p:nvPr/>
        </p:nvPicPr>
        <p:blipFill>
          <a:blip r:embed="rId169" cstate="print"/>
          <a:stretch>
            <a:fillRect/>
          </a:stretch>
        </p:blipFill>
        <p:spPr>
          <a:xfrm>
            <a:off x="9613342" y="8799469"/>
            <a:ext cx="100398" cy="111292"/>
          </a:xfrm>
          <a:prstGeom prst="rect">
            <a:avLst/>
          </a:prstGeom>
        </p:spPr>
      </p:pic>
      <p:pic>
        <p:nvPicPr>
          <p:cNvPr id="190" name="object 190"/>
          <p:cNvPicPr/>
          <p:nvPr/>
        </p:nvPicPr>
        <p:blipFill>
          <a:blip r:embed="rId170" cstate="print"/>
          <a:stretch>
            <a:fillRect/>
          </a:stretch>
        </p:blipFill>
        <p:spPr>
          <a:xfrm>
            <a:off x="10737091" y="9114459"/>
            <a:ext cx="98866" cy="110639"/>
          </a:xfrm>
          <a:prstGeom prst="rect">
            <a:avLst/>
          </a:prstGeom>
        </p:spPr>
      </p:pic>
      <p:sp>
        <p:nvSpPr>
          <p:cNvPr id="191" name="object 191"/>
          <p:cNvSpPr/>
          <p:nvPr/>
        </p:nvSpPr>
        <p:spPr>
          <a:xfrm>
            <a:off x="5149416" y="3141517"/>
            <a:ext cx="360045" cy="429259"/>
          </a:xfrm>
          <a:custGeom>
            <a:avLst/>
            <a:gdLst/>
            <a:ahLst/>
            <a:cxnLst/>
            <a:rect l="l" t="t" r="r" b="b"/>
            <a:pathLst>
              <a:path w="360045" h="429260">
                <a:moveTo>
                  <a:pt x="129910" y="428656"/>
                </a:moveTo>
                <a:lnTo>
                  <a:pt x="88000" y="423366"/>
                </a:lnTo>
                <a:lnTo>
                  <a:pt x="53673" y="403026"/>
                </a:lnTo>
                <a:lnTo>
                  <a:pt x="28833" y="363917"/>
                </a:lnTo>
                <a:lnTo>
                  <a:pt x="8897" y="307532"/>
                </a:lnTo>
                <a:lnTo>
                  <a:pt x="0" y="258805"/>
                </a:lnTo>
                <a:lnTo>
                  <a:pt x="5518" y="211880"/>
                </a:lnTo>
                <a:lnTo>
                  <a:pt x="28833" y="160901"/>
                </a:lnTo>
                <a:lnTo>
                  <a:pt x="56954" y="109602"/>
                </a:lnTo>
                <a:lnTo>
                  <a:pt x="88903" y="60594"/>
                </a:lnTo>
                <a:lnTo>
                  <a:pt x="127823" y="27993"/>
                </a:lnTo>
                <a:lnTo>
                  <a:pt x="177643" y="3157"/>
                </a:lnTo>
                <a:lnTo>
                  <a:pt x="200784" y="0"/>
                </a:lnTo>
                <a:lnTo>
                  <a:pt x="224071" y="1789"/>
                </a:lnTo>
                <a:lnTo>
                  <a:pt x="266939" y="19670"/>
                </a:lnTo>
                <a:lnTo>
                  <a:pt x="294416" y="47103"/>
                </a:lnTo>
                <a:lnTo>
                  <a:pt x="302153" y="60594"/>
                </a:lnTo>
                <a:lnTo>
                  <a:pt x="310688" y="69442"/>
                </a:lnTo>
                <a:lnTo>
                  <a:pt x="338585" y="109659"/>
                </a:lnTo>
                <a:lnTo>
                  <a:pt x="355343" y="155646"/>
                </a:lnTo>
                <a:lnTo>
                  <a:pt x="359863" y="204380"/>
                </a:lnTo>
                <a:lnTo>
                  <a:pt x="357418" y="228730"/>
                </a:lnTo>
                <a:lnTo>
                  <a:pt x="344260" y="294719"/>
                </a:lnTo>
                <a:lnTo>
                  <a:pt x="329382" y="336225"/>
                </a:lnTo>
                <a:lnTo>
                  <a:pt x="307266" y="367583"/>
                </a:lnTo>
                <a:lnTo>
                  <a:pt x="274799" y="391071"/>
                </a:lnTo>
                <a:lnTo>
                  <a:pt x="228867" y="408965"/>
                </a:lnTo>
                <a:lnTo>
                  <a:pt x="177500" y="422616"/>
                </a:lnTo>
                <a:lnTo>
                  <a:pt x="129910" y="42865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5588905" y="3245766"/>
            <a:ext cx="363220" cy="429259"/>
          </a:xfrm>
          <a:custGeom>
            <a:avLst/>
            <a:gdLst/>
            <a:ahLst/>
            <a:cxnLst/>
            <a:rect l="l" t="t" r="r" b="b"/>
            <a:pathLst>
              <a:path w="363220" h="429260">
                <a:moveTo>
                  <a:pt x="131562" y="429052"/>
                </a:moveTo>
                <a:lnTo>
                  <a:pt x="88937" y="423229"/>
                </a:lnTo>
                <a:lnTo>
                  <a:pt x="54096" y="402586"/>
                </a:lnTo>
                <a:lnTo>
                  <a:pt x="29059" y="363578"/>
                </a:lnTo>
                <a:lnTo>
                  <a:pt x="9038" y="307540"/>
                </a:lnTo>
                <a:lnTo>
                  <a:pt x="0" y="258992"/>
                </a:lnTo>
                <a:lnTo>
                  <a:pt x="5490" y="212133"/>
                </a:lnTo>
                <a:lnTo>
                  <a:pt x="29059" y="161163"/>
                </a:lnTo>
                <a:lnTo>
                  <a:pt x="75538" y="79176"/>
                </a:lnTo>
                <a:lnTo>
                  <a:pt x="100777" y="49501"/>
                </a:lnTo>
                <a:lnTo>
                  <a:pt x="143192" y="18812"/>
                </a:lnTo>
                <a:lnTo>
                  <a:pt x="179344" y="2925"/>
                </a:lnTo>
                <a:lnTo>
                  <a:pt x="202976" y="0"/>
                </a:lnTo>
                <a:lnTo>
                  <a:pt x="226692" y="2136"/>
                </a:lnTo>
                <a:lnTo>
                  <a:pt x="270136" y="20982"/>
                </a:lnTo>
                <a:lnTo>
                  <a:pt x="297717" y="49378"/>
                </a:lnTo>
                <a:lnTo>
                  <a:pt x="305382" y="63259"/>
                </a:lnTo>
                <a:lnTo>
                  <a:pt x="313795" y="72093"/>
                </a:lnTo>
                <a:lnTo>
                  <a:pt x="341336" y="112108"/>
                </a:lnTo>
                <a:lnTo>
                  <a:pt x="358002" y="157735"/>
                </a:lnTo>
                <a:lnTo>
                  <a:pt x="362734" y="206077"/>
                </a:lnTo>
                <a:lnTo>
                  <a:pt x="360508" y="230262"/>
                </a:lnTo>
                <a:lnTo>
                  <a:pt x="347431" y="296181"/>
                </a:lnTo>
                <a:lnTo>
                  <a:pt x="332437" y="337688"/>
                </a:lnTo>
                <a:lnTo>
                  <a:pt x="310235" y="369046"/>
                </a:lnTo>
                <a:lnTo>
                  <a:pt x="277797" y="392534"/>
                </a:lnTo>
                <a:lnTo>
                  <a:pt x="232096" y="410428"/>
                </a:lnTo>
                <a:lnTo>
                  <a:pt x="179955" y="423603"/>
                </a:lnTo>
                <a:lnTo>
                  <a:pt x="131562" y="42905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4815201" y="4944631"/>
            <a:ext cx="463550" cy="428625"/>
          </a:xfrm>
          <a:custGeom>
            <a:avLst/>
            <a:gdLst/>
            <a:ahLst/>
            <a:cxnLst/>
            <a:rect l="l" t="t" r="r" b="b"/>
            <a:pathLst>
              <a:path w="463550" h="428625">
                <a:moveTo>
                  <a:pt x="131303" y="428370"/>
                </a:moveTo>
                <a:lnTo>
                  <a:pt x="88764" y="422632"/>
                </a:lnTo>
                <a:lnTo>
                  <a:pt x="54038" y="401961"/>
                </a:lnTo>
                <a:lnTo>
                  <a:pt x="29059" y="362722"/>
                </a:lnTo>
                <a:lnTo>
                  <a:pt x="9038" y="306253"/>
                </a:lnTo>
                <a:lnTo>
                  <a:pt x="0" y="257385"/>
                </a:lnTo>
                <a:lnTo>
                  <a:pt x="5490" y="210432"/>
                </a:lnTo>
                <a:lnTo>
                  <a:pt x="29059" y="159706"/>
                </a:lnTo>
                <a:lnTo>
                  <a:pt x="75463" y="78244"/>
                </a:lnTo>
                <a:lnTo>
                  <a:pt x="100523" y="48634"/>
                </a:lnTo>
                <a:lnTo>
                  <a:pt x="142591" y="17955"/>
                </a:lnTo>
                <a:lnTo>
                  <a:pt x="177742" y="2875"/>
                </a:lnTo>
                <a:lnTo>
                  <a:pt x="200618" y="0"/>
                </a:lnTo>
                <a:lnTo>
                  <a:pt x="223601" y="1845"/>
                </a:lnTo>
                <a:lnTo>
                  <a:pt x="266066" y="19190"/>
                </a:lnTo>
                <a:lnTo>
                  <a:pt x="293748" y="45710"/>
                </a:lnTo>
                <a:lnTo>
                  <a:pt x="301777" y="58798"/>
                </a:lnTo>
                <a:lnTo>
                  <a:pt x="318130" y="77045"/>
                </a:lnTo>
                <a:lnTo>
                  <a:pt x="343259" y="118998"/>
                </a:lnTo>
                <a:lnTo>
                  <a:pt x="357026" y="165924"/>
                </a:lnTo>
                <a:lnTo>
                  <a:pt x="359334" y="190316"/>
                </a:lnTo>
                <a:lnTo>
                  <a:pt x="358542" y="214803"/>
                </a:lnTo>
                <a:lnTo>
                  <a:pt x="354639" y="238990"/>
                </a:lnTo>
                <a:lnTo>
                  <a:pt x="354639" y="253405"/>
                </a:lnTo>
                <a:lnTo>
                  <a:pt x="388563" y="225290"/>
                </a:lnTo>
                <a:lnTo>
                  <a:pt x="414709" y="220370"/>
                </a:lnTo>
                <a:lnTo>
                  <a:pt x="442839" y="226996"/>
                </a:lnTo>
                <a:lnTo>
                  <a:pt x="457284" y="244546"/>
                </a:lnTo>
                <a:lnTo>
                  <a:pt x="462606" y="269529"/>
                </a:lnTo>
                <a:lnTo>
                  <a:pt x="463366" y="298453"/>
                </a:lnTo>
                <a:lnTo>
                  <a:pt x="452572" y="323905"/>
                </a:lnTo>
                <a:lnTo>
                  <a:pt x="428826" y="341248"/>
                </a:lnTo>
                <a:lnTo>
                  <a:pt x="405079" y="351159"/>
                </a:lnTo>
                <a:lnTo>
                  <a:pt x="394285" y="354312"/>
                </a:lnTo>
                <a:lnTo>
                  <a:pt x="362730" y="341952"/>
                </a:lnTo>
                <a:lnTo>
                  <a:pt x="350885" y="321652"/>
                </a:lnTo>
                <a:lnTo>
                  <a:pt x="348031" y="282236"/>
                </a:lnTo>
                <a:lnTo>
                  <a:pt x="347321" y="289918"/>
                </a:lnTo>
                <a:lnTo>
                  <a:pt x="333369" y="333823"/>
                </a:lnTo>
                <a:lnTo>
                  <a:pt x="306195" y="371024"/>
                </a:lnTo>
                <a:lnTo>
                  <a:pt x="268612" y="397669"/>
                </a:lnTo>
                <a:lnTo>
                  <a:pt x="179724" y="422805"/>
                </a:lnTo>
                <a:lnTo>
                  <a:pt x="131303" y="42837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463414" y="6889563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5" h="429895">
                <a:moveTo>
                  <a:pt x="131078" y="429719"/>
                </a:moveTo>
                <a:lnTo>
                  <a:pt x="88538" y="424160"/>
                </a:lnTo>
                <a:lnTo>
                  <a:pt x="53813" y="403637"/>
                </a:lnTo>
                <a:lnTo>
                  <a:pt x="28833" y="364461"/>
                </a:lnTo>
                <a:lnTo>
                  <a:pt x="8897" y="308076"/>
                </a:lnTo>
                <a:lnTo>
                  <a:pt x="0" y="259349"/>
                </a:lnTo>
                <a:lnTo>
                  <a:pt x="5518" y="212424"/>
                </a:lnTo>
                <a:lnTo>
                  <a:pt x="28833" y="161445"/>
                </a:lnTo>
                <a:lnTo>
                  <a:pt x="74787" y="79682"/>
                </a:lnTo>
                <a:lnTo>
                  <a:pt x="99960" y="50035"/>
                </a:lnTo>
                <a:lnTo>
                  <a:pt x="142366" y="19093"/>
                </a:lnTo>
                <a:lnTo>
                  <a:pt x="178345" y="3056"/>
                </a:lnTo>
                <a:lnTo>
                  <a:pt x="201900" y="0"/>
                </a:lnTo>
                <a:lnTo>
                  <a:pt x="225571" y="1979"/>
                </a:lnTo>
                <a:lnTo>
                  <a:pt x="269043" y="20464"/>
                </a:lnTo>
                <a:lnTo>
                  <a:pt x="296787" y="48560"/>
                </a:lnTo>
                <a:lnTo>
                  <a:pt x="304555" y="62339"/>
                </a:lnTo>
                <a:lnTo>
                  <a:pt x="313090" y="71187"/>
                </a:lnTo>
                <a:lnTo>
                  <a:pt x="340986" y="111406"/>
                </a:lnTo>
                <a:lnTo>
                  <a:pt x="357745" y="157392"/>
                </a:lnTo>
                <a:lnTo>
                  <a:pt x="362265" y="206126"/>
                </a:lnTo>
                <a:lnTo>
                  <a:pt x="359819" y="230475"/>
                </a:lnTo>
                <a:lnTo>
                  <a:pt x="346725" y="296464"/>
                </a:lnTo>
                <a:lnTo>
                  <a:pt x="331995" y="337970"/>
                </a:lnTo>
                <a:lnTo>
                  <a:pt x="310058" y="369328"/>
                </a:lnTo>
                <a:lnTo>
                  <a:pt x="277740" y="392816"/>
                </a:lnTo>
                <a:lnTo>
                  <a:pt x="231870" y="410710"/>
                </a:lnTo>
                <a:lnTo>
                  <a:pt x="179499" y="424006"/>
                </a:lnTo>
                <a:lnTo>
                  <a:pt x="131078" y="42971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11776966" y="3207133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4" h="429895">
                <a:moveTo>
                  <a:pt x="131077" y="429889"/>
                </a:moveTo>
                <a:lnTo>
                  <a:pt x="88538" y="424243"/>
                </a:lnTo>
                <a:lnTo>
                  <a:pt x="53813" y="403605"/>
                </a:lnTo>
                <a:lnTo>
                  <a:pt x="28833" y="364371"/>
                </a:lnTo>
                <a:lnTo>
                  <a:pt x="8898" y="307986"/>
                </a:lnTo>
                <a:lnTo>
                  <a:pt x="0" y="259259"/>
                </a:lnTo>
                <a:lnTo>
                  <a:pt x="5518" y="212334"/>
                </a:lnTo>
                <a:lnTo>
                  <a:pt x="28833" y="161355"/>
                </a:lnTo>
                <a:lnTo>
                  <a:pt x="67944" y="91671"/>
                </a:lnTo>
                <a:lnTo>
                  <a:pt x="79292" y="74262"/>
                </a:lnTo>
                <a:lnTo>
                  <a:pt x="79202" y="71303"/>
                </a:lnTo>
                <a:lnTo>
                  <a:pt x="81653" y="62852"/>
                </a:lnTo>
                <a:lnTo>
                  <a:pt x="87029" y="55886"/>
                </a:lnTo>
                <a:lnTo>
                  <a:pt x="94582" y="51371"/>
                </a:lnTo>
                <a:lnTo>
                  <a:pt x="100317" y="50237"/>
                </a:lnTo>
                <a:lnTo>
                  <a:pt x="120507" y="33776"/>
                </a:lnTo>
                <a:lnTo>
                  <a:pt x="142366" y="19605"/>
                </a:lnTo>
                <a:lnTo>
                  <a:pt x="196091" y="0"/>
                </a:lnTo>
                <a:lnTo>
                  <a:pt x="240581" y="6916"/>
                </a:lnTo>
                <a:lnTo>
                  <a:pt x="276510" y="30838"/>
                </a:lnTo>
                <a:lnTo>
                  <a:pt x="313091" y="71097"/>
                </a:lnTo>
                <a:lnTo>
                  <a:pt x="340986" y="111315"/>
                </a:lnTo>
                <a:lnTo>
                  <a:pt x="357743" y="157301"/>
                </a:lnTo>
                <a:lnTo>
                  <a:pt x="362265" y="206036"/>
                </a:lnTo>
                <a:lnTo>
                  <a:pt x="359820" y="230385"/>
                </a:lnTo>
                <a:lnTo>
                  <a:pt x="346725" y="296317"/>
                </a:lnTo>
                <a:lnTo>
                  <a:pt x="331996" y="337708"/>
                </a:lnTo>
                <a:lnTo>
                  <a:pt x="310059" y="368980"/>
                </a:lnTo>
                <a:lnTo>
                  <a:pt x="277741" y="392496"/>
                </a:lnTo>
                <a:lnTo>
                  <a:pt x="231871" y="410621"/>
                </a:lnTo>
                <a:lnTo>
                  <a:pt x="179499" y="424147"/>
                </a:lnTo>
                <a:lnTo>
                  <a:pt x="131077" y="42988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7341979" y="8146498"/>
            <a:ext cx="363220" cy="466090"/>
          </a:xfrm>
          <a:custGeom>
            <a:avLst/>
            <a:gdLst/>
            <a:ahLst/>
            <a:cxnLst/>
            <a:rect l="l" t="t" r="r" b="b"/>
            <a:pathLst>
              <a:path w="363220" h="466090">
                <a:moveTo>
                  <a:pt x="156182" y="465571"/>
                </a:moveTo>
                <a:lnTo>
                  <a:pt x="102937" y="450924"/>
                </a:lnTo>
                <a:lnTo>
                  <a:pt x="59812" y="416434"/>
                </a:lnTo>
                <a:lnTo>
                  <a:pt x="40247" y="385086"/>
                </a:lnTo>
                <a:lnTo>
                  <a:pt x="35958" y="378342"/>
                </a:lnTo>
                <a:lnTo>
                  <a:pt x="28833" y="364063"/>
                </a:lnTo>
                <a:lnTo>
                  <a:pt x="8898" y="307678"/>
                </a:lnTo>
                <a:lnTo>
                  <a:pt x="0" y="258951"/>
                </a:lnTo>
                <a:lnTo>
                  <a:pt x="5518" y="212026"/>
                </a:lnTo>
                <a:lnTo>
                  <a:pt x="28833" y="161047"/>
                </a:lnTo>
                <a:lnTo>
                  <a:pt x="75012" y="79285"/>
                </a:lnTo>
                <a:lnTo>
                  <a:pt x="100213" y="49638"/>
                </a:lnTo>
                <a:lnTo>
                  <a:pt x="142366" y="18696"/>
                </a:lnTo>
                <a:lnTo>
                  <a:pt x="178718" y="2866"/>
                </a:lnTo>
                <a:lnTo>
                  <a:pt x="202455" y="0"/>
                </a:lnTo>
                <a:lnTo>
                  <a:pt x="226262" y="2210"/>
                </a:lnTo>
                <a:lnTo>
                  <a:pt x="269838" y="21235"/>
                </a:lnTo>
                <a:lnTo>
                  <a:pt x="297482" y="49795"/>
                </a:lnTo>
                <a:lnTo>
                  <a:pt x="305157" y="63744"/>
                </a:lnTo>
                <a:lnTo>
                  <a:pt x="321607" y="81931"/>
                </a:lnTo>
                <a:lnTo>
                  <a:pt x="346869" y="123852"/>
                </a:lnTo>
                <a:lnTo>
                  <a:pt x="360648" y="170819"/>
                </a:lnTo>
                <a:lnTo>
                  <a:pt x="362910" y="195237"/>
                </a:lnTo>
                <a:lnTo>
                  <a:pt x="362037" y="219744"/>
                </a:lnTo>
                <a:lnTo>
                  <a:pt x="346803" y="297681"/>
                </a:lnTo>
                <a:lnTo>
                  <a:pt x="331434" y="338740"/>
                </a:lnTo>
                <a:lnTo>
                  <a:pt x="276823" y="392606"/>
                </a:lnTo>
                <a:lnTo>
                  <a:pt x="231870" y="410312"/>
                </a:lnTo>
                <a:lnTo>
                  <a:pt x="189821" y="421124"/>
                </a:lnTo>
                <a:lnTo>
                  <a:pt x="184058" y="438711"/>
                </a:lnTo>
                <a:lnTo>
                  <a:pt x="176606" y="452807"/>
                </a:lnTo>
                <a:lnTo>
                  <a:pt x="167351" y="462174"/>
                </a:lnTo>
                <a:lnTo>
                  <a:pt x="156182" y="46557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10070146" y="6758023"/>
            <a:ext cx="363220" cy="429895"/>
          </a:xfrm>
          <a:custGeom>
            <a:avLst/>
            <a:gdLst/>
            <a:ahLst/>
            <a:cxnLst/>
            <a:rect l="l" t="t" r="r" b="b"/>
            <a:pathLst>
              <a:path w="363220" h="429895">
                <a:moveTo>
                  <a:pt x="131562" y="429720"/>
                </a:moveTo>
                <a:lnTo>
                  <a:pt x="88936" y="424160"/>
                </a:lnTo>
                <a:lnTo>
                  <a:pt x="54095" y="403638"/>
                </a:lnTo>
                <a:lnTo>
                  <a:pt x="29058" y="364461"/>
                </a:lnTo>
                <a:lnTo>
                  <a:pt x="9038" y="308076"/>
                </a:lnTo>
                <a:lnTo>
                  <a:pt x="0" y="259349"/>
                </a:lnTo>
                <a:lnTo>
                  <a:pt x="5490" y="212424"/>
                </a:lnTo>
                <a:lnTo>
                  <a:pt x="29058" y="161445"/>
                </a:lnTo>
                <a:lnTo>
                  <a:pt x="75537" y="79683"/>
                </a:lnTo>
                <a:lnTo>
                  <a:pt x="100776" y="50036"/>
                </a:lnTo>
                <a:lnTo>
                  <a:pt x="143192" y="19094"/>
                </a:lnTo>
                <a:lnTo>
                  <a:pt x="179170" y="3057"/>
                </a:lnTo>
                <a:lnTo>
                  <a:pt x="202724" y="0"/>
                </a:lnTo>
                <a:lnTo>
                  <a:pt x="226397" y="1979"/>
                </a:lnTo>
                <a:lnTo>
                  <a:pt x="269868" y="20464"/>
                </a:lnTo>
                <a:lnTo>
                  <a:pt x="297614" y="48560"/>
                </a:lnTo>
                <a:lnTo>
                  <a:pt x="305382" y="62340"/>
                </a:lnTo>
                <a:lnTo>
                  <a:pt x="313917" y="71187"/>
                </a:lnTo>
                <a:lnTo>
                  <a:pt x="341812" y="111405"/>
                </a:lnTo>
                <a:lnTo>
                  <a:pt x="358571" y="157392"/>
                </a:lnTo>
                <a:lnTo>
                  <a:pt x="363092" y="206126"/>
                </a:lnTo>
                <a:lnTo>
                  <a:pt x="360646" y="230475"/>
                </a:lnTo>
                <a:lnTo>
                  <a:pt x="347431" y="296464"/>
                </a:lnTo>
                <a:lnTo>
                  <a:pt x="332438" y="337971"/>
                </a:lnTo>
                <a:lnTo>
                  <a:pt x="310236" y="369329"/>
                </a:lnTo>
                <a:lnTo>
                  <a:pt x="277798" y="392816"/>
                </a:lnTo>
                <a:lnTo>
                  <a:pt x="232096" y="410711"/>
                </a:lnTo>
                <a:lnTo>
                  <a:pt x="179955" y="424006"/>
                </a:lnTo>
                <a:lnTo>
                  <a:pt x="131562" y="42972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11315327" y="9217759"/>
            <a:ext cx="361950" cy="431800"/>
          </a:xfrm>
          <a:custGeom>
            <a:avLst/>
            <a:gdLst/>
            <a:ahLst/>
            <a:cxnLst/>
            <a:rect l="l" t="t" r="r" b="b"/>
            <a:pathLst>
              <a:path w="361950" h="431800">
                <a:moveTo>
                  <a:pt x="130176" y="431664"/>
                </a:moveTo>
                <a:lnTo>
                  <a:pt x="87637" y="426018"/>
                </a:lnTo>
                <a:lnTo>
                  <a:pt x="52911" y="405380"/>
                </a:lnTo>
                <a:lnTo>
                  <a:pt x="27932" y="366146"/>
                </a:lnTo>
                <a:lnTo>
                  <a:pt x="8334" y="309254"/>
                </a:lnTo>
                <a:lnTo>
                  <a:pt x="0" y="259683"/>
                </a:lnTo>
                <a:lnTo>
                  <a:pt x="5631" y="212589"/>
                </a:lnTo>
                <a:lnTo>
                  <a:pt x="27932" y="163130"/>
                </a:lnTo>
                <a:lnTo>
                  <a:pt x="71182" y="83244"/>
                </a:lnTo>
                <a:lnTo>
                  <a:pt x="96693" y="52480"/>
                </a:lnTo>
                <a:lnTo>
                  <a:pt x="141464" y="19576"/>
                </a:lnTo>
                <a:lnTo>
                  <a:pt x="195199" y="0"/>
                </a:lnTo>
                <a:lnTo>
                  <a:pt x="239754" y="7113"/>
                </a:lnTo>
                <a:lnTo>
                  <a:pt x="275862" y="31570"/>
                </a:lnTo>
                <a:lnTo>
                  <a:pt x="312732" y="72905"/>
                </a:lnTo>
                <a:lnTo>
                  <a:pt x="340413" y="113197"/>
                </a:lnTo>
                <a:lnTo>
                  <a:pt x="356997" y="159181"/>
                </a:lnTo>
                <a:lnTo>
                  <a:pt x="361403" y="207863"/>
                </a:lnTo>
                <a:lnTo>
                  <a:pt x="358926" y="232178"/>
                </a:lnTo>
                <a:lnTo>
                  <a:pt x="345823" y="298148"/>
                </a:lnTo>
                <a:lnTo>
                  <a:pt x="331094" y="339655"/>
                </a:lnTo>
                <a:lnTo>
                  <a:pt x="309156" y="371013"/>
                </a:lnTo>
                <a:lnTo>
                  <a:pt x="276838" y="394501"/>
                </a:lnTo>
                <a:lnTo>
                  <a:pt x="230969" y="412395"/>
                </a:lnTo>
                <a:lnTo>
                  <a:pt x="178597" y="425921"/>
                </a:lnTo>
                <a:lnTo>
                  <a:pt x="130176" y="43166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16600980" y="5201284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4" h="429895">
                <a:moveTo>
                  <a:pt x="131346" y="429861"/>
                </a:moveTo>
                <a:lnTo>
                  <a:pt x="88984" y="424215"/>
                </a:lnTo>
                <a:lnTo>
                  <a:pt x="54264" y="403577"/>
                </a:lnTo>
                <a:lnTo>
                  <a:pt x="29059" y="364344"/>
                </a:lnTo>
                <a:lnTo>
                  <a:pt x="8870" y="307958"/>
                </a:lnTo>
                <a:lnTo>
                  <a:pt x="0" y="259231"/>
                </a:lnTo>
                <a:lnTo>
                  <a:pt x="5659" y="212306"/>
                </a:lnTo>
                <a:lnTo>
                  <a:pt x="29059" y="161327"/>
                </a:lnTo>
                <a:lnTo>
                  <a:pt x="73211" y="80991"/>
                </a:lnTo>
                <a:lnTo>
                  <a:pt x="98158" y="51691"/>
                </a:lnTo>
                <a:lnTo>
                  <a:pt x="142592" y="19576"/>
                </a:lnTo>
                <a:lnTo>
                  <a:pt x="196318" y="0"/>
                </a:lnTo>
                <a:lnTo>
                  <a:pt x="240808" y="7113"/>
                </a:lnTo>
                <a:lnTo>
                  <a:pt x="276737" y="31571"/>
                </a:lnTo>
                <a:lnTo>
                  <a:pt x="304782" y="64024"/>
                </a:lnTo>
                <a:lnTo>
                  <a:pt x="313211" y="72800"/>
                </a:lnTo>
                <a:lnTo>
                  <a:pt x="340806" y="112628"/>
                </a:lnTo>
                <a:lnTo>
                  <a:pt x="357488" y="158118"/>
                </a:lnTo>
                <a:lnTo>
                  <a:pt x="362189" y="206342"/>
                </a:lnTo>
                <a:lnTo>
                  <a:pt x="359929" y="230462"/>
                </a:lnTo>
                <a:lnTo>
                  <a:pt x="346830" y="296289"/>
                </a:lnTo>
                <a:lnTo>
                  <a:pt x="331836" y="337680"/>
                </a:lnTo>
                <a:lnTo>
                  <a:pt x="309634" y="368952"/>
                </a:lnTo>
                <a:lnTo>
                  <a:pt x="277196" y="392468"/>
                </a:lnTo>
                <a:lnTo>
                  <a:pt x="231495" y="410593"/>
                </a:lnTo>
                <a:lnTo>
                  <a:pt x="179474" y="424119"/>
                </a:lnTo>
                <a:lnTo>
                  <a:pt x="131346" y="42986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2420603" y="5004090"/>
            <a:ext cx="171450" cy="259079"/>
          </a:xfrm>
          <a:custGeom>
            <a:avLst/>
            <a:gdLst/>
            <a:ahLst/>
            <a:cxnLst/>
            <a:rect l="l" t="t" r="r" b="b"/>
            <a:pathLst>
              <a:path w="171450" h="259079">
                <a:moveTo>
                  <a:pt x="128972" y="258816"/>
                </a:moveTo>
                <a:lnTo>
                  <a:pt x="91506" y="251304"/>
                </a:lnTo>
                <a:lnTo>
                  <a:pt x="57521" y="233580"/>
                </a:lnTo>
                <a:lnTo>
                  <a:pt x="27164" y="205665"/>
                </a:lnTo>
                <a:lnTo>
                  <a:pt x="11862" y="169997"/>
                </a:lnTo>
                <a:lnTo>
                  <a:pt x="10268" y="134202"/>
                </a:lnTo>
                <a:lnTo>
                  <a:pt x="4402" y="112710"/>
                </a:lnTo>
                <a:lnTo>
                  <a:pt x="0" y="89642"/>
                </a:lnTo>
                <a:lnTo>
                  <a:pt x="3425" y="57001"/>
                </a:lnTo>
                <a:lnTo>
                  <a:pt x="5075" y="49369"/>
                </a:lnTo>
                <a:lnTo>
                  <a:pt x="25477" y="17075"/>
                </a:lnTo>
                <a:lnTo>
                  <a:pt x="65208" y="573"/>
                </a:lnTo>
                <a:lnTo>
                  <a:pt x="72193" y="0"/>
                </a:lnTo>
                <a:lnTo>
                  <a:pt x="86292" y="452"/>
                </a:lnTo>
                <a:lnTo>
                  <a:pt x="125846" y="14259"/>
                </a:lnTo>
                <a:lnTo>
                  <a:pt x="155292" y="44057"/>
                </a:lnTo>
                <a:lnTo>
                  <a:pt x="171209" y="126797"/>
                </a:lnTo>
                <a:lnTo>
                  <a:pt x="168018" y="186062"/>
                </a:lnTo>
                <a:lnTo>
                  <a:pt x="154915" y="236207"/>
                </a:lnTo>
                <a:lnTo>
                  <a:pt x="128972" y="2588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2723282" y="4885634"/>
            <a:ext cx="172085" cy="257810"/>
          </a:xfrm>
          <a:custGeom>
            <a:avLst/>
            <a:gdLst/>
            <a:ahLst/>
            <a:cxnLst/>
            <a:rect l="l" t="t" r="r" b="b"/>
            <a:pathLst>
              <a:path w="172085" h="257810">
                <a:moveTo>
                  <a:pt x="129047" y="257744"/>
                </a:moveTo>
                <a:lnTo>
                  <a:pt x="91316" y="250236"/>
                </a:lnTo>
                <a:lnTo>
                  <a:pt x="52007" y="227412"/>
                </a:lnTo>
                <a:lnTo>
                  <a:pt x="21934" y="195578"/>
                </a:lnTo>
                <a:lnTo>
                  <a:pt x="10343" y="131882"/>
                </a:lnTo>
                <a:lnTo>
                  <a:pt x="4326" y="110212"/>
                </a:lnTo>
                <a:lnTo>
                  <a:pt x="0" y="87979"/>
                </a:lnTo>
                <a:lnTo>
                  <a:pt x="3500" y="57131"/>
                </a:lnTo>
                <a:lnTo>
                  <a:pt x="5803" y="47977"/>
                </a:lnTo>
                <a:lnTo>
                  <a:pt x="30502" y="14063"/>
                </a:lnTo>
                <a:lnTo>
                  <a:pt x="70032" y="0"/>
                </a:lnTo>
                <a:lnTo>
                  <a:pt x="84182" y="818"/>
                </a:lnTo>
                <a:lnTo>
                  <a:pt x="122985" y="14037"/>
                </a:lnTo>
                <a:lnTo>
                  <a:pt x="154349" y="43974"/>
                </a:lnTo>
                <a:lnTo>
                  <a:pt x="171538" y="126570"/>
                </a:lnTo>
                <a:lnTo>
                  <a:pt x="168168" y="185442"/>
                </a:lnTo>
                <a:lnTo>
                  <a:pt x="154999" y="235417"/>
                </a:lnTo>
                <a:lnTo>
                  <a:pt x="129047" y="25774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7322081" y="5844107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626" y="257291"/>
                </a:moveTo>
                <a:lnTo>
                  <a:pt x="90894" y="250318"/>
                </a:lnTo>
                <a:lnTo>
                  <a:pt x="51585" y="228084"/>
                </a:lnTo>
                <a:lnTo>
                  <a:pt x="21512" y="196729"/>
                </a:lnTo>
                <a:lnTo>
                  <a:pt x="10512" y="134563"/>
                </a:lnTo>
                <a:lnTo>
                  <a:pt x="4580" y="113212"/>
                </a:lnTo>
                <a:lnTo>
                  <a:pt x="0" y="90172"/>
                </a:lnTo>
                <a:lnTo>
                  <a:pt x="3078" y="57278"/>
                </a:lnTo>
                <a:lnTo>
                  <a:pt x="5309" y="48080"/>
                </a:lnTo>
                <a:lnTo>
                  <a:pt x="29923" y="13992"/>
                </a:lnTo>
                <a:lnTo>
                  <a:pt x="69576" y="0"/>
                </a:lnTo>
                <a:lnTo>
                  <a:pt x="79072" y="297"/>
                </a:lnTo>
                <a:lnTo>
                  <a:pt x="116072" y="10537"/>
                </a:lnTo>
                <a:lnTo>
                  <a:pt x="149665" y="37777"/>
                </a:lnTo>
                <a:lnTo>
                  <a:pt x="167671" y="77099"/>
                </a:lnTo>
                <a:lnTo>
                  <a:pt x="171116" y="126116"/>
                </a:lnTo>
                <a:lnTo>
                  <a:pt x="167746" y="184988"/>
                </a:lnTo>
                <a:lnTo>
                  <a:pt x="154578" y="234963"/>
                </a:lnTo>
                <a:lnTo>
                  <a:pt x="128626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10764614" y="6206893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719" y="257291"/>
                </a:moveTo>
                <a:lnTo>
                  <a:pt x="90893" y="250242"/>
                </a:lnTo>
                <a:lnTo>
                  <a:pt x="51379" y="228384"/>
                </a:lnTo>
                <a:lnTo>
                  <a:pt x="21099" y="197405"/>
                </a:lnTo>
                <a:lnTo>
                  <a:pt x="10099" y="134816"/>
                </a:lnTo>
                <a:lnTo>
                  <a:pt x="4374" y="113287"/>
                </a:lnTo>
                <a:lnTo>
                  <a:pt x="0" y="90181"/>
                </a:lnTo>
                <a:lnTo>
                  <a:pt x="3172" y="57278"/>
                </a:lnTo>
                <a:lnTo>
                  <a:pt x="5404" y="48081"/>
                </a:lnTo>
                <a:lnTo>
                  <a:pt x="30019" y="13993"/>
                </a:lnTo>
                <a:lnTo>
                  <a:pt x="69670" y="0"/>
                </a:lnTo>
                <a:lnTo>
                  <a:pt x="79164" y="297"/>
                </a:lnTo>
                <a:lnTo>
                  <a:pt x="116042" y="10577"/>
                </a:lnTo>
                <a:lnTo>
                  <a:pt x="149413" y="37835"/>
                </a:lnTo>
                <a:lnTo>
                  <a:pt x="167164" y="77099"/>
                </a:lnTo>
                <a:lnTo>
                  <a:pt x="170956" y="126032"/>
                </a:lnTo>
                <a:lnTo>
                  <a:pt x="167764" y="184764"/>
                </a:lnTo>
                <a:lnTo>
                  <a:pt x="154662" y="234711"/>
                </a:lnTo>
                <a:lnTo>
                  <a:pt x="128719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13568440" y="7898896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372" y="257289"/>
                </a:moveTo>
                <a:lnTo>
                  <a:pt x="90641" y="250063"/>
                </a:lnTo>
                <a:lnTo>
                  <a:pt x="51332" y="227858"/>
                </a:lnTo>
                <a:lnTo>
                  <a:pt x="21259" y="196644"/>
                </a:lnTo>
                <a:lnTo>
                  <a:pt x="10268" y="134562"/>
                </a:lnTo>
                <a:lnTo>
                  <a:pt x="4402" y="113211"/>
                </a:lnTo>
                <a:lnTo>
                  <a:pt x="0" y="90171"/>
                </a:lnTo>
                <a:lnTo>
                  <a:pt x="3425" y="57276"/>
                </a:lnTo>
                <a:lnTo>
                  <a:pt x="5657" y="48081"/>
                </a:lnTo>
                <a:lnTo>
                  <a:pt x="30272" y="13993"/>
                </a:lnTo>
                <a:lnTo>
                  <a:pt x="69925" y="0"/>
                </a:lnTo>
                <a:lnTo>
                  <a:pt x="79419" y="297"/>
                </a:lnTo>
                <a:lnTo>
                  <a:pt x="116297" y="10576"/>
                </a:lnTo>
                <a:lnTo>
                  <a:pt x="149667" y="37836"/>
                </a:lnTo>
                <a:lnTo>
                  <a:pt x="167417" y="77098"/>
                </a:lnTo>
                <a:lnTo>
                  <a:pt x="171200" y="125778"/>
                </a:lnTo>
                <a:lnTo>
                  <a:pt x="167943" y="184537"/>
                </a:lnTo>
                <a:lnTo>
                  <a:pt x="154662" y="234625"/>
                </a:lnTo>
                <a:lnTo>
                  <a:pt x="128372" y="25728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14668672" y="4847223"/>
            <a:ext cx="176530" cy="259715"/>
          </a:xfrm>
          <a:custGeom>
            <a:avLst/>
            <a:gdLst/>
            <a:ahLst/>
            <a:cxnLst/>
            <a:rect l="l" t="t" r="r" b="b"/>
            <a:pathLst>
              <a:path w="176530" h="259714">
                <a:moveTo>
                  <a:pt x="128626" y="259515"/>
                </a:moveTo>
                <a:lnTo>
                  <a:pt x="90894" y="253021"/>
                </a:lnTo>
                <a:lnTo>
                  <a:pt x="51585" y="230083"/>
                </a:lnTo>
                <a:lnTo>
                  <a:pt x="21512" y="197686"/>
                </a:lnTo>
                <a:lnTo>
                  <a:pt x="10512" y="134900"/>
                </a:lnTo>
                <a:lnTo>
                  <a:pt x="4580" y="113409"/>
                </a:lnTo>
                <a:lnTo>
                  <a:pt x="0" y="90340"/>
                </a:lnTo>
                <a:lnTo>
                  <a:pt x="3078" y="57699"/>
                </a:lnTo>
                <a:lnTo>
                  <a:pt x="5316" y="48489"/>
                </a:lnTo>
                <a:lnTo>
                  <a:pt x="29893" y="14277"/>
                </a:lnTo>
                <a:lnTo>
                  <a:pt x="69527" y="0"/>
                </a:lnTo>
                <a:lnTo>
                  <a:pt x="83738" y="789"/>
                </a:lnTo>
                <a:lnTo>
                  <a:pt x="122370" y="14279"/>
                </a:lnTo>
                <a:lnTo>
                  <a:pt x="153663" y="44147"/>
                </a:lnTo>
                <a:lnTo>
                  <a:pt x="169727" y="96088"/>
                </a:lnTo>
                <a:lnTo>
                  <a:pt x="171229" y="133328"/>
                </a:lnTo>
                <a:lnTo>
                  <a:pt x="170675" y="152000"/>
                </a:lnTo>
                <a:lnTo>
                  <a:pt x="173678" y="154403"/>
                </a:lnTo>
                <a:lnTo>
                  <a:pt x="173678" y="159809"/>
                </a:lnTo>
                <a:lnTo>
                  <a:pt x="176203" y="170996"/>
                </a:lnTo>
                <a:lnTo>
                  <a:pt x="176306" y="180381"/>
                </a:lnTo>
                <a:lnTo>
                  <a:pt x="173594" y="186838"/>
                </a:lnTo>
                <a:lnTo>
                  <a:pt x="167671" y="189241"/>
                </a:lnTo>
                <a:lnTo>
                  <a:pt x="162331" y="215931"/>
                </a:lnTo>
                <a:lnTo>
                  <a:pt x="154230" y="238343"/>
                </a:lnTo>
                <a:lnTo>
                  <a:pt x="143089" y="253772"/>
                </a:lnTo>
                <a:lnTo>
                  <a:pt x="128626" y="2595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17355011" y="9774269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7" y="257713"/>
                </a:moveTo>
                <a:lnTo>
                  <a:pt x="90896" y="249219"/>
                </a:lnTo>
                <a:lnTo>
                  <a:pt x="51587" y="227155"/>
                </a:lnTo>
                <a:lnTo>
                  <a:pt x="21514" y="196644"/>
                </a:lnTo>
                <a:lnTo>
                  <a:pt x="10512" y="134900"/>
                </a:lnTo>
                <a:lnTo>
                  <a:pt x="4580" y="113409"/>
                </a:lnTo>
                <a:lnTo>
                  <a:pt x="0" y="90341"/>
                </a:lnTo>
                <a:lnTo>
                  <a:pt x="3078" y="57700"/>
                </a:lnTo>
                <a:lnTo>
                  <a:pt x="5317" y="48489"/>
                </a:lnTo>
                <a:lnTo>
                  <a:pt x="29892" y="14277"/>
                </a:lnTo>
                <a:lnTo>
                  <a:pt x="69528" y="0"/>
                </a:lnTo>
                <a:lnTo>
                  <a:pt x="83739" y="789"/>
                </a:lnTo>
                <a:lnTo>
                  <a:pt x="122495" y="14099"/>
                </a:lnTo>
                <a:lnTo>
                  <a:pt x="153835" y="44011"/>
                </a:lnTo>
                <a:lnTo>
                  <a:pt x="171371" y="126454"/>
                </a:lnTo>
                <a:lnTo>
                  <a:pt x="167973" y="185186"/>
                </a:lnTo>
                <a:lnTo>
                  <a:pt x="154663" y="235133"/>
                </a:lnTo>
                <a:lnTo>
                  <a:pt x="128627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18154465" y="4976635"/>
            <a:ext cx="133985" cy="259715"/>
          </a:xfrm>
          <a:custGeom>
            <a:avLst/>
            <a:gdLst/>
            <a:ahLst/>
            <a:cxnLst/>
            <a:rect l="l" t="t" r="r" b="b"/>
            <a:pathLst>
              <a:path w="133984" h="259714">
                <a:moveTo>
                  <a:pt x="128712" y="259240"/>
                </a:moveTo>
                <a:lnTo>
                  <a:pt x="91064" y="251986"/>
                </a:lnTo>
                <a:lnTo>
                  <a:pt x="51896" y="229133"/>
                </a:lnTo>
                <a:lnTo>
                  <a:pt x="21852" y="197159"/>
                </a:lnTo>
                <a:lnTo>
                  <a:pt x="10343" y="134626"/>
                </a:lnTo>
                <a:lnTo>
                  <a:pt x="4439" y="113135"/>
                </a:lnTo>
                <a:lnTo>
                  <a:pt x="0" y="90066"/>
                </a:lnTo>
                <a:lnTo>
                  <a:pt x="3163" y="57425"/>
                </a:lnTo>
                <a:lnTo>
                  <a:pt x="5322" y="48188"/>
                </a:lnTo>
                <a:lnTo>
                  <a:pt x="29853" y="13919"/>
                </a:lnTo>
                <a:lnTo>
                  <a:pt x="69631" y="0"/>
                </a:lnTo>
                <a:lnTo>
                  <a:pt x="79149" y="362"/>
                </a:lnTo>
                <a:lnTo>
                  <a:pt x="116105" y="10768"/>
                </a:lnTo>
                <a:lnTo>
                  <a:pt x="133535" y="21783"/>
                </a:lnTo>
                <a:lnTo>
                  <a:pt x="133535" y="255054"/>
                </a:lnTo>
                <a:lnTo>
                  <a:pt x="128712" y="25924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16271346" y="4179280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4">
                <a:moveTo>
                  <a:pt x="131630" y="259548"/>
                </a:moveTo>
                <a:lnTo>
                  <a:pt x="92162" y="252377"/>
                </a:lnTo>
                <a:lnTo>
                  <a:pt x="51962" y="229666"/>
                </a:lnTo>
                <a:lnTo>
                  <a:pt x="21561" y="197719"/>
                </a:lnTo>
                <a:lnTo>
                  <a:pt x="10513" y="134671"/>
                </a:lnTo>
                <a:lnTo>
                  <a:pt x="4580" y="113142"/>
                </a:lnTo>
                <a:lnTo>
                  <a:pt x="0" y="90036"/>
                </a:lnTo>
                <a:lnTo>
                  <a:pt x="3078" y="57132"/>
                </a:lnTo>
                <a:lnTo>
                  <a:pt x="5381" y="47979"/>
                </a:lnTo>
                <a:lnTo>
                  <a:pt x="30080" y="14064"/>
                </a:lnTo>
                <a:lnTo>
                  <a:pt x="69609" y="0"/>
                </a:lnTo>
                <a:lnTo>
                  <a:pt x="83759" y="819"/>
                </a:lnTo>
                <a:lnTo>
                  <a:pt x="122501" y="14134"/>
                </a:lnTo>
                <a:lnTo>
                  <a:pt x="153840" y="44045"/>
                </a:lnTo>
                <a:lnTo>
                  <a:pt x="172009" y="127529"/>
                </a:lnTo>
                <a:lnTo>
                  <a:pt x="170376" y="186795"/>
                </a:lnTo>
                <a:lnTo>
                  <a:pt x="158380" y="236939"/>
                </a:lnTo>
                <a:lnTo>
                  <a:pt x="131630" y="2595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14731147" y="7796953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19" h="259715">
                <a:moveTo>
                  <a:pt x="131628" y="259526"/>
                </a:moveTo>
                <a:lnTo>
                  <a:pt x="92160" y="252271"/>
                </a:lnTo>
                <a:lnTo>
                  <a:pt x="51960" y="229418"/>
                </a:lnTo>
                <a:lnTo>
                  <a:pt x="21559" y="197444"/>
                </a:lnTo>
                <a:lnTo>
                  <a:pt x="10512" y="134912"/>
                </a:lnTo>
                <a:lnTo>
                  <a:pt x="4580" y="113420"/>
                </a:lnTo>
                <a:lnTo>
                  <a:pt x="0" y="90352"/>
                </a:lnTo>
                <a:lnTo>
                  <a:pt x="3078" y="57711"/>
                </a:lnTo>
                <a:lnTo>
                  <a:pt x="5384" y="48479"/>
                </a:lnTo>
                <a:lnTo>
                  <a:pt x="30227" y="14250"/>
                </a:lnTo>
                <a:lnTo>
                  <a:pt x="70053" y="0"/>
                </a:lnTo>
                <a:lnTo>
                  <a:pt x="84319" y="798"/>
                </a:lnTo>
                <a:lnTo>
                  <a:pt x="123005" y="14064"/>
                </a:lnTo>
                <a:lnTo>
                  <a:pt x="154141" y="44008"/>
                </a:lnTo>
                <a:lnTo>
                  <a:pt x="172259" y="128774"/>
                </a:lnTo>
                <a:lnTo>
                  <a:pt x="170598" y="187899"/>
                </a:lnTo>
                <a:lnTo>
                  <a:pt x="158462" y="237339"/>
                </a:lnTo>
                <a:lnTo>
                  <a:pt x="131628" y="25952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8493366" y="7491838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0" y="257713"/>
                </a:moveTo>
                <a:lnTo>
                  <a:pt x="90302" y="250740"/>
                </a:lnTo>
                <a:lnTo>
                  <a:pt x="51219" y="228507"/>
                </a:lnTo>
                <a:lnTo>
                  <a:pt x="21596" y="197152"/>
                </a:lnTo>
                <a:lnTo>
                  <a:pt x="10343" y="134901"/>
                </a:lnTo>
                <a:lnTo>
                  <a:pt x="4439" y="113410"/>
                </a:lnTo>
                <a:lnTo>
                  <a:pt x="0" y="90342"/>
                </a:lnTo>
                <a:lnTo>
                  <a:pt x="3162" y="57701"/>
                </a:lnTo>
                <a:lnTo>
                  <a:pt x="5401" y="48490"/>
                </a:lnTo>
                <a:lnTo>
                  <a:pt x="29979" y="14278"/>
                </a:lnTo>
                <a:lnTo>
                  <a:pt x="69610" y="0"/>
                </a:lnTo>
                <a:lnTo>
                  <a:pt x="83822" y="790"/>
                </a:lnTo>
                <a:lnTo>
                  <a:pt x="122581" y="14100"/>
                </a:lnTo>
                <a:lnTo>
                  <a:pt x="153921" y="44013"/>
                </a:lnTo>
                <a:lnTo>
                  <a:pt x="171200" y="126455"/>
                </a:lnTo>
                <a:lnTo>
                  <a:pt x="167831" y="185186"/>
                </a:lnTo>
                <a:lnTo>
                  <a:pt x="154662" y="235133"/>
                </a:lnTo>
                <a:lnTo>
                  <a:pt x="128710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6527869" y="7803243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20" h="259715">
                <a:moveTo>
                  <a:pt x="131713" y="259241"/>
                </a:moveTo>
                <a:lnTo>
                  <a:pt x="92329" y="251987"/>
                </a:lnTo>
                <a:lnTo>
                  <a:pt x="52270" y="229134"/>
                </a:lnTo>
                <a:lnTo>
                  <a:pt x="21897" y="197160"/>
                </a:lnTo>
                <a:lnTo>
                  <a:pt x="10343" y="134712"/>
                </a:lnTo>
                <a:lnTo>
                  <a:pt x="4439" y="113361"/>
                </a:lnTo>
                <a:lnTo>
                  <a:pt x="0" y="90321"/>
                </a:lnTo>
                <a:lnTo>
                  <a:pt x="3162" y="57427"/>
                </a:lnTo>
                <a:lnTo>
                  <a:pt x="5322" y="48188"/>
                </a:lnTo>
                <a:lnTo>
                  <a:pt x="29850" y="13919"/>
                </a:lnTo>
                <a:lnTo>
                  <a:pt x="69630" y="0"/>
                </a:lnTo>
                <a:lnTo>
                  <a:pt x="79148" y="363"/>
                </a:lnTo>
                <a:lnTo>
                  <a:pt x="116104" y="10770"/>
                </a:lnTo>
                <a:lnTo>
                  <a:pt x="149654" y="38007"/>
                </a:lnTo>
                <a:lnTo>
                  <a:pt x="167755" y="77248"/>
                </a:lnTo>
                <a:lnTo>
                  <a:pt x="172091" y="127223"/>
                </a:lnTo>
                <a:lnTo>
                  <a:pt x="170458" y="186489"/>
                </a:lnTo>
                <a:lnTo>
                  <a:pt x="158463" y="236633"/>
                </a:lnTo>
                <a:lnTo>
                  <a:pt x="131713" y="25924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2" name="object 212"/>
          <p:cNvPicPr/>
          <p:nvPr/>
        </p:nvPicPr>
        <p:blipFill>
          <a:blip r:embed="rId171" cstate="print"/>
          <a:stretch>
            <a:fillRect/>
          </a:stretch>
        </p:blipFill>
        <p:spPr>
          <a:xfrm>
            <a:off x="12117405" y="10130870"/>
            <a:ext cx="171200" cy="156128"/>
          </a:xfrm>
          <a:prstGeom prst="rect">
            <a:avLst/>
          </a:prstGeom>
        </p:spPr>
      </p:pic>
      <p:sp>
        <p:nvSpPr>
          <p:cNvPr id="213" name="object 213"/>
          <p:cNvSpPr/>
          <p:nvPr/>
        </p:nvSpPr>
        <p:spPr>
          <a:xfrm>
            <a:off x="5530102" y="4631560"/>
            <a:ext cx="174625" cy="259715"/>
          </a:xfrm>
          <a:custGeom>
            <a:avLst/>
            <a:gdLst/>
            <a:ahLst/>
            <a:cxnLst/>
            <a:rect l="l" t="t" r="r" b="b"/>
            <a:pathLst>
              <a:path w="174625" h="259714">
                <a:moveTo>
                  <a:pt x="131713" y="259548"/>
                </a:moveTo>
                <a:lnTo>
                  <a:pt x="92329" y="252378"/>
                </a:lnTo>
                <a:lnTo>
                  <a:pt x="52270" y="229666"/>
                </a:lnTo>
                <a:lnTo>
                  <a:pt x="21897" y="197720"/>
                </a:lnTo>
                <a:lnTo>
                  <a:pt x="10343" y="134672"/>
                </a:lnTo>
                <a:lnTo>
                  <a:pt x="4439" y="113143"/>
                </a:lnTo>
                <a:lnTo>
                  <a:pt x="0" y="90037"/>
                </a:lnTo>
                <a:lnTo>
                  <a:pt x="3163" y="57133"/>
                </a:lnTo>
                <a:lnTo>
                  <a:pt x="5465" y="47980"/>
                </a:lnTo>
                <a:lnTo>
                  <a:pt x="30163" y="14065"/>
                </a:lnTo>
                <a:lnTo>
                  <a:pt x="69693" y="0"/>
                </a:lnTo>
                <a:lnTo>
                  <a:pt x="79166" y="234"/>
                </a:lnTo>
                <a:lnTo>
                  <a:pt x="88462" y="1875"/>
                </a:lnTo>
                <a:lnTo>
                  <a:pt x="95933" y="3123"/>
                </a:lnTo>
                <a:lnTo>
                  <a:pt x="136494" y="22267"/>
                </a:lnTo>
                <a:lnTo>
                  <a:pt x="163990" y="57815"/>
                </a:lnTo>
                <a:lnTo>
                  <a:pt x="174625" y="128290"/>
                </a:lnTo>
                <a:lnTo>
                  <a:pt x="171960" y="187021"/>
                </a:lnTo>
                <a:lnTo>
                  <a:pt x="158932" y="236968"/>
                </a:lnTo>
                <a:lnTo>
                  <a:pt x="131713" y="2595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5444803" y="4959217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709" y="257439"/>
                </a:moveTo>
                <a:lnTo>
                  <a:pt x="91062" y="250466"/>
                </a:lnTo>
                <a:lnTo>
                  <a:pt x="51894" y="228233"/>
                </a:lnTo>
                <a:lnTo>
                  <a:pt x="21850" y="196878"/>
                </a:lnTo>
                <a:lnTo>
                  <a:pt x="10343" y="134711"/>
                </a:lnTo>
                <a:lnTo>
                  <a:pt x="4439" y="113360"/>
                </a:lnTo>
                <a:lnTo>
                  <a:pt x="0" y="90320"/>
                </a:lnTo>
                <a:lnTo>
                  <a:pt x="3163" y="57426"/>
                </a:lnTo>
                <a:lnTo>
                  <a:pt x="5321" y="48188"/>
                </a:lnTo>
                <a:lnTo>
                  <a:pt x="29850" y="13919"/>
                </a:lnTo>
                <a:lnTo>
                  <a:pt x="69630" y="0"/>
                </a:lnTo>
                <a:lnTo>
                  <a:pt x="79148" y="362"/>
                </a:lnTo>
                <a:lnTo>
                  <a:pt x="116104" y="10771"/>
                </a:lnTo>
                <a:lnTo>
                  <a:pt x="149655" y="38007"/>
                </a:lnTo>
                <a:lnTo>
                  <a:pt x="167755" y="77247"/>
                </a:lnTo>
                <a:lnTo>
                  <a:pt x="171199" y="126265"/>
                </a:lnTo>
                <a:lnTo>
                  <a:pt x="167830" y="185137"/>
                </a:lnTo>
                <a:lnTo>
                  <a:pt x="154661" y="235112"/>
                </a:lnTo>
                <a:lnTo>
                  <a:pt x="128709" y="25743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2536201" y="6530816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09" y="257713"/>
                </a:moveTo>
                <a:lnTo>
                  <a:pt x="91062" y="249219"/>
                </a:lnTo>
                <a:lnTo>
                  <a:pt x="51894" y="227155"/>
                </a:lnTo>
                <a:lnTo>
                  <a:pt x="21850" y="196645"/>
                </a:lnTo>
                <a:lnTo>
                  <a:pt x="10343" y="134901"/>
                </a:lnTo>
                <a:lnTo>
                  <a:pt x="4439" y="113409"/>
                </a:lnTo>
                <a:lnTo>
                  <a:pt x="0" y="90341"/>
                </a:lnTo>
                <a:lnTo>
                  <a:pt x="3163" y="57700"/>
                </a:lnTo>
                <a:lnTo>
                  <a:pt x="5400" y="48490"/>
                </a:lnTo>
                <a:lnTo>
                  <a:pt x="29978" y="14278"/>
                </a:lnTo>
                <a:lnTo>
                  <a:pt x="69611" y="0"/>
                </a:lnTo>
                <a:lnTo>
                  <a:pt x="83822" y="789"/>
                </a:lnTo>
                <a:lnTo>
                  <a:pt x="122454" y="14279"/>
                </a:lnTo>
                <a:lnTo>
                  <a:pt x="153747" y="44147"/>
                </a:lnTo>
                <a:lnTo>
                  <a:pt x="171200" y="126454"/>
                </a:lnTo>
                <a:lnTo>
                  <a:pt x="167830" y="185186"/>
                </a:lnTo>
                <a:lnTo>
                  <a:pt x="154661" y="235133"/>
                </a:lnTo>
                <a:lnTo>
                  <a:pt x="128709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7394072" y="4526960"/>
            <a:ext cx="173990" cy="258445"/>
          </a:xfrm>
          <a:custGeom>
            <a:avLst/>
            <a:gdLst/>
            <a:ahLst/>
            <a:cxnLst/>
            <a:rect l="l" t="t" r="r" b="b"/>
            <a:pathLst>
              <a:path w="173990" h="258445">
                <a:moveTo>
                  <a:pt x="131122" y="258436"/>
                </a:moveTo>
                <a:lnTo>
                  <a:pt x="91907" y="251181"/>
                </a:lnTo>
                <a:lnTo>
                  <a:pt x="51679" y="228329"/>
                </a:lnTo>
                <a:lnTo>
                  <a:pt x="21137" y="196354"/>
                </a:lnTo>
                <a:lnTo>
                  <a:pt x="10099" y="133822"/>
                </a:lnTo>
                <a:lnTo>
                  <a:pt x="4373" y="112330"/>
                </a:lnTo>
                <a:lnTo>
                  <a:pt x="0" y="89262"/>
                </a:lnTo>
                <a:lnTo>
                  <a:pt x="3172" y="56621"/>
                </a:lnTo>
                <a:lnTo>
                  <a:pt x="5600" y="47326"/>
                </a:lnTo>
                <a:lnTo>
                  <a:pt x="31272" y="13233"/>
                </a:lnTo>
                <a:lnTo>
                  <a:pt x="71849" y="0"/>
                </a:lnTo>
                <a:lnTo>
                  <a:pt x="81479" y="557"/>
                </a:lnTo>
                <a:lnTo>
                  <a:pt x="118463" y="11505"/>
                </a:lnTo>
                <a:lnTo>
                  <a:pt x="151934" y="38972"/>
                </a:lnTo>
                <a:lnTo>
                  <a:pt x="170167" y="78244"/>
                </a:lnTo>
                <a:lnTo>
                  <a:pt x="173950" y="127177"/>
                </a:lnTo>
                <a:lnTo>
                  <a:pt x="171143" y="185909"/>
                </a:lnTo>
                <a:lnTo>
                  <a:pt x="158088" y="235856"/>
                </a:lnTo>
                <a:lnTo>
                  <a:pt x="131122" y="25843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8889915" y="3593090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5" y="259514"/>
                </a:moveTo>
                <a:lnTo>
                  <a:pt x="90893" y="252259"/>
                </a:lnTo>
                <a:lnTo>
                  <a:pt x="51585" y="229407"/>
                </a:lnTo>
                <a:lnTo>
                  <a:pt x="21512" y="197432"/>
                </a:lnTo>
                <a:lnTo>
                  <a:pt x="10512" y="134900"/>
                </a:lnTo>
                <a:lnTo>
                  <a:pt x="4580" y="113408"/>
                </a:lnTo>
                <a:lnTo>
                  <a:pt x="0" y="90340"/>
                </a:lnTo>
                <a:lnTo>
                  <a:pt x="3078" y="57699"/>
                </a:lnTo>
                <a:lnTo>
                  <a:pt x="5315" y="48488"/>
                </a:lnTo>
                <a:lnTo>
                  <a:pt x="29894" y="14278"/>
                </a:lnTo>
                <a:lnTo>
                  <a:pt x="69527" y="0"/>
                </a:lnTo>
                <a:lnTo>
                  <a:pt x="83737" y="789"/>
                </a:lnTo>
                <a:lnTo>
                  <a:pt x="122563" y="14008"/>
                </a:lnTo>
                <a:lnTo>
                  <a:pt x="153927" y="43942"/>
                </a:lnTo>
                <a:lnTo>
                  <a:pt x="171115" y="128509"/>
                </a:lnTo>
                <a:lnTo>
                  <a:pt x="167745" y="187662"/>
                </a:lnTo>
                <a:lnTo>
                  <a:pt x="154577" y="237243"/>
                </a:lnTo>
                <a:lnTo>
                  <a:pt x="128625" y="25951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4721294" y="7740822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79">
                <a:moveTo>
                  <a:pt x="131375" y="258596"/>
                </a:moveTo>
                <a:lnTo>
                  <a:pt x="91907" y="251342"/>
                </a:lnTo>
                <a:lnTo>
                  <a:pt x="51707" y="228489"/>
                </a:lnTo>
                <a:lnTo>
                  <a:pt x="21305" y="196515"/>
                </a:lnTo>
                <a:lnTo>
                  <a:pt x="10268" y="133982"/>
                </a:lnTo>
                <a:lnTo>
                  <a:pt x="4401" y="112491"/>
                </a:lnTo>
                <a:lnTo>
                  <a:pt x="0" y="89423"/>
                </a:lnTo>
                <a:lnTo>
                  <a:pt x="3425" y="56782"/>
                </a:lnTo>
                <a:lnTo>
                  <a:pt x="5851" y="47422"/>
                </a:lnTo>
                <a:lnTo>
                  <a:pt x="31707" y="13129"/>
                </a:lnTo>
                <a:lnTo>
                  <a:pt x="72601" y="0"/>
                </a:lnTo>
                <a:lnTo>
                  <a:pt x="82289" y="628"/>
                </a:lnTo>
                <a:lnTo>
                  <a:pt x="119244" y="11625"/>
                </a:lnTo>
                <a:lnTo>
                  <a:pt x="152534" y="39114"/>
                </a:lnTo>
                <a:lnTo>
                  <a:pt x="170421" y="78405"/>
                </a:lnTo>
                <a:lnTo>
                  <a:pt x="174541" y="127338"/>
                </a:lnTo>
                <a:lnTo>
                  <a:pt x="171847" y="186069"/>
                </a:lnTo>
                <a:lnTo>
                  <a:pt x="158679" y="236016"/>
                </a:lnTo>
                <a:lnTo>
                  <a:pt x="131375" y="25859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261072" y="7579954"/>
            <a:ext cx="173355" cy="259715"/>
          </a:xfrm>
          <a:custGeom>
            <a:avLst/>
            <a:gdLst/>
            <a:ahLst/>
            <a:cxnLst/>
            <a:rect l="l" t="t" r="r" b="b"/>
            <a:pathLst>
              <a:path w="173354" h="259715">
                <a:moveTo>
                  <a:pt x="131628" y="259094"/>
                </a:moveTo>
                <a:lnTo>
                  <a:pt x="92160" y="251839"/>
                </a:lnTo>
                <a:lnTo>
                  <a:pt x="51960" y="228987"/>
                </a:lnTo>
                <a:lnTo>
                  <a:pt x="21559" y="197012"/>
                </a:lnTo>
                <a:lnTo>
                  <a:pt x="10512" y="134564"/>
                </a:lnTo>
                <a:lnTo>
                  <a:pt x="4580" y="113213"/>
                </a:lnTo>
                <a:lnTo>
                  <a:pt x="0" y="90173"/>
                </a:lnTo>
                <a:lnTo>
                  <a:pt x="3078" y="57279"/>
                </a:lnTo>
                <a:lnTo>
                  <a:pt x="5309" y="48083"/>
                </a:lnTo>
                <a:lnTo>
                  <a:pt x="29924" y="13994"/>
                </a:lnTo>
                <a:lnTo>
                  <a:pt x="69576" y="0"/>
                </a:lnTo>
                <a:lnTo>
                  <a:pt x="79071" y="297"/>
                </a:lnTo>
                <a:lnTo>
                  <a:pt x="116125" y="10454"/>
                </a:lnTo>
                <a:lnTo>
                  <a:pt x="149761" y="37697"/>
                </a:lnTo>
                <a:lnTo>
                  <a:pt x="167670" y="77101"/>
                </a:lnTo>
                <a:lnTo>
                  <a:pt x="172767" y="127075"/>
                </a:lnTo>
                <a:lnTo>
                  <a:pt x="171049" y="186342"/>
                </a:lnTo>
                <a:lnTo>
                  <a:pt x="158632" y="236486"/>
                </a:lnTo>
                <a:lnTo>
                  <a:pt x="131628" y="25909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8842113" y="4778573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4">
                <a:moveTo>
                  <a:pt x="131375" y="259693"/>
                </a:moveTo>
                <a:lnTo>
                  <a:pt x="91908" y="252091"/>
                </a:lnTo>
                <a:lnTo>
                  <a:pt x="51707" y="229060"/>
                </a:lnTo>
                <a:lnTo>
                  <a:pt x="21306" y="197020"/>
                </a:lnTo>
                <a:lnTo>
                  <a:pt x="10268" y="134563"/>
                </a:lnTo>
                <a:lnTo>
                  <a:pt x="4402" y="113212"/>
                </a:lnTo>
                <a:lnTo>
                  <a:pt x="0" y="90172"/>
                </a:lnTo>
                <a:lnTo>
                  <a:pt x="3425" y="57278"/>
                </a:lnTo>
                <a:lnTo>
                  <a:pt x="5656" y="48082"/>
                </a:lnTo>
                <a:lnTo>
                  <a:pt x="30273" y="13994"/>
                </a:lnTo>
                <a:lnTo>
                  <a:pt x="69925" y="0"/>
                </a:lnTo>
                <a:lnTo>
                  <a:pt x="79420" y="297"/>
                </a:lnTo>
                <a:lnTo>
                  <a:pt x="116296" y="10578"/>
                </a:lnTo>
                <a:lnTo>
                  <a:pt x="149668" y="37838"/>
                </a:lnTo>
                <a:lnTo>
                  <a:pt x="167417" y="77099"/>
                </a:lnTo>
                <a:lnTo>
                  <a:pt x="172007" y="127252"/>
                </a:lnTo>
                <a:lnTo>
                  <a:pt x="170346" y="186865"/>
                </a:lnTo>
                <a:lnTo>
                  <a:pt x="158210" y="237244"/>
                </a:lnTo>
                <a:lnTo>
                  <a:pt x="131375" y="25969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3520894" y="10234958"/>
            <a:ext cx="154305" cy="52069"/>
          </a:xfrm>
          <a:custGeom>
            <a:avLst/>
            <a:gdLst/>
            <a:ahLst/>
            <a:cxnLst/>
            <a:rect l="l" t="t" r="r" b="b"/>
            <a:pathLst>
              <a:path w="154304" h="52070">
                <a:moveTo>
                  <a:pt x="154042" y="52041"/>
                </a:moveTo>
                <a:lnTo>
                  <a:pt x="0" y="52041"/>
                </a:lnTo>
                <a:lnTo>
                  <a:pt x="1053" y="48490"/>
                </a:lnTo>
                <a:lnTo>
                  <a:pt x="25631" y="14279"/>
                </a:lnTo>
                <a:lnTo>
                  <a:pt x="65265" y="0"/>
                </a:lnTo>
                <a:lnTo>
                  <a:pt x="74778" y="212"/>
                </a:lnTo>
                <a:lnTo>
                  <a:pt x="111705" y="10783"/>
                </a:lnTo>
                <a:lnTo>
                  <a:pt x="145177" y="38251"/>
                </a:lnTo>
                <a:lnTo>
                  <a:pt x="154042" y="5204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11051048" y="6825167"/>
            <a:ext cx="173355" cy="258445"/>
          </a:xfrm>
          <a:custGeom>
            <a:avLst/>
            <a:gdLst/>
            <a:ahLst/>
            <a:cxnLst/>
            <a:rect l="l" t="t" r="r" b="b"/>
            <a:pathLst>
              <a:path w="173354" h="258445">
                <a:moveTo>
                  <a:pt x="130020" y="258276"/>
                </a:moveTo>
                <a:lnTo>
                  <a:pt x="90890" y="251022"/>
                </a:lnTo>
                <a:lnTo>
                  <a:pt x="50803" y="228169"/>
                </a:lnTo>
                <a:lnTo>
                  <a:pt x="20289" y="196195"/>
                </a:lnTo>
                <a:lnTo>
                  <a:pt x="9880" y="161573"/>
                </a:lnTo>
                <a:lnTo>
                  <a:pt x="10152" y="157569"/>
                </a:lnTo>
                <a:lnTo>
                  <a:pt x="9615" y="144955"/>
                </a:lnTo>
                <a:lnTo>
                  <a:pt x="9880" y="135746"/>
                </a:lnTo>
                <a:lnTo>
                  <a:pt x="3604" y="116332"/>
                </a:lnTo>
                <a:lnTo>
                  <a:pt x="310" y="96646"/>
                </a:lnTo>
                <a:lnTo>
                  <a:pt x="2672" y="56461"/>
                </a:lnTo>
                <a:lnTo>
                  <a:pt x="30589" y="13335"/>
                </a:lnTo>
                <a:lnTo>
                  <a:pt x="70853" y="0"/>
                </a:lnTo>
                <a:lnTo>
                  <a:pt x="80422" y="485"/>
                </a:lnTo>
                <a:lnTo>
                  <a:pt x="117465" y="11183"/>
                </a:lnTo>
                <a:lnTo>
                  <a:pt x="151018" y="38656"/>
                </a:lnTo>
                <a:lnTo>
                  <a:pt x="169065" y="78084"/>
                </a:lnTo>
                <a:lnTo>
                  <a:pt x="172848" y="127018"/>
                </a:lnTo>
                <a:lnTo>
                  <a:pt x="170042" y="185749"/>
                </a:lnTo>
                <a:lnTo>
                  <a:pt x="156986" y="235696"/>
                </a:lnTo>
                <a:lnTo>
                  <a:pt x="130020" y="25827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13557288" y="6271761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0" y="257291"/>
                </a:moveTo>
                <a:lnTo>
                  <a:pt x="91063" y="250065"/>
                </a:lnTo>
                <a:lnTo>
                  <a:pt x="51895" y="227860"/>
                </a:lnTo>
                <a:lnTo>
                  <a:pt x="21850" y="196645"/>
                </a:lnTo>
                <a:lnTo>
                  <a:pt x="10343" y="134564"/>
                </a:lnTo>
                <a:lnTo>
                  <a:pt x="4439" y="113213"/>
                </a:lnTo>
                <a:lnTo>
                  <a:pt x="0" y="90172"/>
                </a:lnTo>
                <a:lnTo>
                  <a:pt x="3162" y="57278"/>
                </a:lnTo>
                <a:lnTo>
                  <a:pt x="5393" y="48082"/>
                </a:lnTo>
                <a:lnTo>
                  <a:pt x="30009" y="13993"/>
                </a:lnTo>
                <a:lnTo>
                  <a:pt x="69662" y="0"/>
                </a:lnTo>
                <a:lnTo>
                  <a:pt x="79156" y="297"/>
                </a:lnTo>
                <a:lnTo>
                  <a:pt x="116103" y="10622"/>
                </a:lnTo>
                <a:lnTo>
                  <a:pt x="149655" y="37859"/>
                </a:lnTo>
                <a:lnTo>
                  <a:pt x="167756" y="77099"/>
                </a:lnTo>
                <a:lnTo>
                  <a:pt x="171200" y="125779"/>
                </a:lnTo>
                <a:lnTo>
                  <a:pt x="167831" y="184539"/>
                </a:lnTo>
                <a:lnTo>
                  <a:pt x="154662" y="234627"/>
                </a:lnTo>
                <a:lnTo>
                  <a:pt x="128710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9590935" y="9418512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5" y="257291"/>
                </a:moveTo>
                <a:lnTo>
                  <a:pt x="90894" y="250242"/>
                </a:lnTo>
                <a:lnTo>
                  <a:pt x="51585" y="228384"/>
                </a:lnTo>
                <a:lnTo>
                  <a:pt x="21512" y="197404"/>
                </a:lnTo>
                <a:lnTo>
                  <a:pt x="10512" y="134816"/>
                </a:lnTo>
                <a:lnTo>
                  <a:pt x="4580" y="113287"/>
                </a:lnTo>
                <a:lnTo>
                  <a:pt x="0" y="90181"/>
                </a:lnTo>
                <a:lnTo>
                  <a:pt x="3078" y="57278"/>
                </a:lnTo>
                <a:lnTo>
                  <a:pt x="5311" y="48081"/>
                </a:lnTo>
                <a:lnTo>
                  <a:pt x="29925" y="13994"/>
                </a:lnTo>
                <a:lnTo>
                  <a:pt x="69578" y="0"/>
                </a:lnTo>
                <a:lnTo>
                  <a:pt x="79072" y="297"/>
                </a:lnTo>
                <a:lnTo>
                  <a:pt x="116021" y="10622"/>
                </a:lnTo>
                <a:lnTo>
                  <a:pt x="149572" y="37860"/>
                </a:lnTo>
                <a:lnTo>
                  <a:pt x="167671" y="77099"/>
                </a:lnTo>
                <a:lnTo>
                  <a:pt x="171116" y="126032"/>
                </a:lnTo>
                <a:lnTo>
                  <a:pt x="167746" y="184763"/>
                </a:lnTo>
                <a:lnTo>
                  <a:pt x="154578" y="234710"/>
                </a:lnTo>
                <a:lnTo>
                  <a:pt x="128625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15975198" y="8332734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7" y="257713"/>
                </a:moveTo>
                <a:lnTo>
                  <a:pt x="90896" y="250486"/>
                </a:lnTo>
                <a:lnTo>
                  <a:pt x="51587" y="228281"/>
                </a:lnTo>
                <a:lnTo>
                  <a:pt x="21514" y="197067"/>
                </a:lnTo>
                <a:lnTo>
                  <a:pt x="10512" y="134901"/>
                </a:lnTo>
                <a:lnTo>
                  <a:pt x="4580" y="113409"/>
                </a:lnTo>
                <a:lnTo>
                  <a:pt x="0" y="90341"/>
                </a:lnTo>
                <a:lnTo>
                  <a:pt x="3078" y="57700"/>
                </a:lnTo>
                <a:lnTo>
                  <a:pt x="5315" y="48489"/>
                </a:lnTo>
                <a:lnTo>
                  <a:pt x="29896" y="14278"/>
                </a:lnTo>
                <a:lnTo>
                  <a:pt x="69526" y="0"/>
                </a:lnTo>
                <a:lnTo>
                  <a:pt x="83739" y="789"/>
                </a:lnTo>
                <a:lnTo>
                  <a:pt x="122499" y="14100"/>
                </a:lnTo>
                <a:lnTo>
                  <a:pt x="153840" y="44013"/>
                </a:lnTo>
                <a:lnTo>
                  <a:pt x="171455" y="126454"/>
                </a:lnTo>
                <a:lnTo>
                  <a:pt x="168198" y="185186"/>
                </a:lnTo>
                <a:lnTo>
                  <a:pt x="154917" y="235133"/>
                </a:lnTo>
                <a:lnTo>
                  <a:pt x="128627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12818415" y="9806102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9" y="257713"/>
                </a:moveTo>
                <a:lnTo>
                  <a:pt x="90893" y="250740"/>
                </a:lnTo>
                <a:lnTo>
                  <a:pt x="51378" y="228507"/>
                </a:lnTo>
                <a:lnTo>
                  <a:pt x="21099" y="197152"/>
                </a:lnTo>
                <a:lnTo>
                  <a:pt x="10099" y="134901"/>
                </a:lnTo>
                <a:lnTo>
                  <a:pt x="4374" y="113410"/>
                </a:lnTo>
                <a:lnTo>
                  <a:pt x="0" y="90341"/>
                </a:lnTo>
                <a:lnTo>
                  <a:pt x="3172" y="57700"/>
                </a:lnTo>
                <a:lnTo>
                  <a:pt x="5408" y="48490"/>
                </a:lnTo>
                <a:lnTo>
                  <a:pt x="29986" y="14278"/>
                </a:lnTo>
                <a:lnTo>
                  <a:pt x="69619" y="0"/>
                </a:lnTo>
                <a:lnTo>
                  <a:pt x="83832" y="789"/>
                </a:lnTo>
                <a:lnTo>
                  <a:pt x="122591" y="14099"/>
                </a:lnTo>
                <a:lnTo>
                  <a:pt x="153932" y="44012"/>
                </a:lnTo>
                <a:lnTo>
                  <a:pt x="171209" y="126454"/>
                </a:lnTo>
                <a:lnTo>
                  <a:pt x="167840" y="185186"/>
                </a:lnTo>
                <a:lnTo>
                  <a:pt x="154672" y="235133"/>
                </a:lnTo>
                <a:lnTo>
                  <a:pt x="128719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9838006" y="9198295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53" y="167915"/>
                </a:moveTo>
                <a:lnTo>
                  <a:pt x="43140" y="159318"/>
                </a:lnTo>
                <a:lnTo>
                  <a:pt x="10933" y="132375"/>
                </a:lnTo>
                <a:lnTo>
                  <a:pt x="0" y="91835"/>
                </a:lnTo>
                <a:lnTo>
                  <a:pt x="1040" y="82404"/>
                </a:lnTo>
                <a:lnTo>
                  <a:pt x="14220" y="46358"/>
                </a:lnTo>
                <a:lnTo>
                  <a:pt x="44012" y="14993"/>
                </a:lnTo>
                <a:lnTo>
                  <a:pt x="84590" y="0"/>
                </a:lnTo>
                <a:lnTo>
                  <a:pt x="135810" y="234"/>
                </a:lnTo>
                <a:lnTo>
                  <a:pt x="195195" y="8183"/>
                </a:lnTo>
                <a:lnTo>
                  <a:pt x="244330" y="25254"/>
                </a:lnTo>
                <a:lnTo>
                  <a:pt x="264801" y="52856"/>
                </a:lnTo>
                <a:lnTo>
                  <a:pt x="254514" y="90039"/>
                </a:lnTo>
                <a:lnTo>
                  <a:pt x="228458" y="127335"/>
                </a:lnTo>
                <a:lnTo>
                  <a:pt x="193842" y="154720"/>
                </a:lnTo>
                <a:lnTo>
                  <a:pt x="157876" y="162172"/>
                </a:lnTo>
                <a:lnTo>
                  <a:pt x="129530" y="161158"/>
                </a:lnTo>
                <a:lnTo>
                  <a:pt x="107717" y="165325"/>
                </a:lnTo>
                <a:lnTo>
                  <a:pt x="84553" y="1679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10219453" y="9349656"/>
            <a:ext cx="264160" cy="168275"/>
          </a:xfrm>
          <a:custGeom>
            <a:avLst/>
            <a:gdLst/>
            <a:ahLst/>
            <a:cxnLst/>
            <a:rect l="l" t="t" r="r" b="b"/>
            <a:pathLst>
              <a:path w="264159" h="168275">
                <a:moveTo>
                  <a:pt x="84552" y="167916"/>
                </a:moveTo>
                <a:lnTo>
                  <a:pt x="43140" y="159320"/>
                </a:lnTo>
                <a:lnTo>
                  <a:pt x="10933" y="132376"/>
                </a:lnTo>
                <a:lnTo>
                  <a:pt x="0" y="91836"/>
                </a:lnTo>
                <a:lnTo>
                  <a:pt x="1040" y="82405"/>
                </a:lnTo>
                <a:lnTo>
                  <a:pt x="14218" y="46357"/>
                </a:lnTo>
                <a:lnTo>
                  <a:pt x="44012" y="14993"/>
                </a:lnTo>
                <a:lnTo>
                  <a:pt x="84590" y="0"/>
                </a:lnTo>
                <a:lnTo>
                  <a:pt x="135114" y="234"/>
                </a:lnTo>
                <a:lnTo>
                  <a:pt x="194142" y="8183"/>
                </a:lnTo>
                <a:lnTo>
                  <a:pt x="243146" y="25254"/>
                </a:lnTo>
                <a:lnTo>
                  <a:pt x="263598" y="52855"/>
                </a:lnTo>
                <a:lnTo>
                  <a:pt x="253499" y="89785"/>
                </a:lnTo>
                <a:lnTo>
                  <a:pt x="227856" y="127109"/>
                </a:lnTo>
                <a:lnTo>
                  <a:pt x="193654" y="154636"/>
                </a:lnTo>
                <a:lnTo>
                  <a:pt x="157875" y="162172"/>
                </a:lnTo>
                <a:lnTo>
                  <a:pt x="129529" y="161158"/>
                </a:lnTo>
                <a:lnTo>
                  <a:pt x="107716" y="165325"/>
                </a:lnTo>
                <a:lnTo>
                  <a:pt x="84552" y="1679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10798519" y="7750153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64" y="167917"/>
                </a:moveTo>
                <a:lnTo>
                  <a:pt x="43131" y="159253"/>
                </a:lnTo>
                <a:lnTo>
                  <a:pt x="10907" y="132048"/>
                </a:lnTo>
                <a:lnTo>
                  <a:pt x="0" y="91313"/>
                </a:lnTo>
                <a:lnTo>
                  <a:pt x="1045" y="81843"/>
                </a:lnTo>
                <a:lnTo>
                  <a:pt x="14345" y="45933"/>
                </a:lnTo>
                <a:lnTo>
                  <a:pt x="44152" y="14831"/>
                </a:lnTo>
                <a:lnTo>
                  <a:pt x="84602" y="0"/>
                </a:lnTo>
                <a:lnTo>
                  <a:pt x="135821" y="150"/>
                </a:lnTo>
                <a:lnTo>
                  <a:pt x="195206" y="7958"/>
                </a:lnTo>
                <a:lnTo>
                  <a:pt x="244342" y="25002"/>
                </a:lnTo>
                <a:lnTo>
                  <a:pt x="264813" y="52856"/>
                </a:lnTo>
                <a:lnTo>
                  <a:pt x="254525" y="89786"/>
                </a:lnTo>
                <a:lnTo>
                  <a:pt x="228470" y="127111"/>
                </a:lnTo>
                <a:lnTo>
                  <a:pt x="193854" y="154637"/>
                </a:lnTo>
                <a:lnTo>
                  <a:pt x="157887" y="162173"/>
                </a:lnTo>
                <a:lnTo>
                  <a:pt x="129541" y="161159"/>
                </a:lnTo>
                <a:lnTo>
                  <a:pt x="107728" y="165326"/>
                </a:lnTo>
                <a:lnTo>
                  <a:pt x="84564" y="16791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14110899" y="7395776"/>
            <a:ext cx="264795" cy="168910"/>
          </a:xfrm>
          <a:custGeom>
            <a:avLst/>
            <a:gdLst/>
            <a:ahLst/>
            <a:cxnLst/>
            <a:rect l="l" t="t" r="r" b="b"/>
            <a:pathLst>
              <a:path w="264794" h="168909">
                <a:moveTo>
                  <a:pt x="86259" y="168433"/>
                </a:moveTo>
                <a:lnTo>
                  <a:pt x="44658" y="160040"/>
                </a:lnTo>
                <a:lnTo>
                  <a:pt x="11551" y="133185"/>
                </a:lnTo>
                <a:lnTo>
                  <a:pt x="0" y="92150"/>
                </a:lnTo>
                <a:lnTo>
                  <a:pt x="976" y="82563"/>
                </a:lnTo>
                <a:lnTo>
                  <a:pt x="13959" y="46237"/>
                </a:lnTo>
                <a:lnTo>
                  <a:pt x="43765" y="14789"/>
                </a:lnTo>
                <a:lnTo>
                  <a:pt x="84494" y="0"/>
                </a:lnTo>
                <a:lnTo>
                  <a:pt x="135714" y="403"/>
                </a:lnTo>
                <a:lnTo>
                  <a:pt x="195099" y="8184"/>
                </a:lnTo>
                <a:lnTo>
                  <a:pt x="244234" y="25086"/>
                </a:lnTo>
                <a:lnTo>
                  <a:pt x="264705" y="52856"/>
                </a:lnTo>
                <a:lnTo>
                  <a:pt x="254699" y="90218"/>
                </a:lnTo>
                <a:lnTo>
                  <a:pt x="229263" y="127861"/>
                </a:lnTo>
                <a:lnTo>
                  <a:pt x="195267" y="155481"/>
                </a:lnTo>
                <a:lnTo>
                  <a:pt x="159582" y="162773"/>
                </a:lnTo>
                <a:lnTo>
                  <a:pt x="131237" y="161506"/>
                </a:lnTo>
                <a:lnTo>
                  <a:pt x="109424" y="165701"/>
                </a:lnTo>
                <a:lnTo>
                  <a:pt x="86259" y="16843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10730746" y="4867084"/>
            <a:ext cx="264795" cy="168910"/>
          </a:xfrm>
          <a:custGeom>
            <a:avLst/>
            <a:gdLst/>
            <a:ahLst/>
            <a:cxnLst/>
            <a:rect l="l" t="t" r="r" b="b"/>
            <a:pathLst>
              <a:path w="264795" h="168910">
                <a:moveTo>
                  <a:pt x="86259" y="168433"/>
                </a:moveTo>
                <a:lnTo>
                  <a:pt x="44659" y="160040"/>
                </a:lnTo>
                <a:lnTo>
                  <a:pt x="11553" y="133183"/>
                </a:lnTo>
                <a:lnTo>
                  <a:pt x="0" y="92150"/>
                </a:lnTo>
                <a:lnTo>
                  <a:pt x="1946" y="77871"/>
                </a:lnTo>
                <a:lnTo>
                  <a:pt x="18053" y="40215"/>
                </a:lnTo>
                <a:lnTo>
                  <a:pt x="50118" y="11240"/>
                </a:lnTo>
                <a:lnTo>
                  <a:pt x="84494" y="0"/>
                </a:lnTo>
                <a:lnTo>
                  <a:pt x="135714" y="488"/>
                </a:lnTo>
                <a:lnTo>
                  <a:pt x="195099" y="8409"/>
                </a:lnTo>
                <a:lnTo>
                  <a:pt x="244234" y="25339"/>
                </a:lnTo>
                <a:lnTo>
                  <a:pt x="264705" y="52856"/>
                </a:lnTo>
                <a:lnTo>
                  <a:pt x="254700" y="89965"/>
                </a:lnTo>
                <a:lnTo>
                  <a:pt x="229264" y="127636"/>
                </a:lnTo>
                <a:lnTo>
                  <a:pt x="195268" y="155397"/>
                </a:lnTo>
                <a:lnTo>
                  <a:pt x="159582" y="162773"/>
                </a:lnTo>
                <a:lnTo>
                  <a:pt x="131237" y="161506"/>
                </a:lnTo>
                <a:lnTo>
                  <a:pt x="109424" y="165702"/>
                </a:lnTo>
                <a:lnTo>
                  <a:pt x="86259" y="16843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8883479" y="7980799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6357" y="167831"/>
                </a:moveTo>
                <a:lnTo>
                  <a:pt x="43133" y="159252"/>
                </a:lnTo>
                <a:lnTo>
                  <a:pt x="10906" y="132048"/>
                </a:lnTo>
                <a:lnTo>
                  <a:pt x="0" y="91314"/>
                </a:lnTo>
                <a:lnTo>
                  <a:pt x="1046" y="81844"/>
                </a:lnTo>
                <a:lnTo>
                  <a:pt x="14021" y="45693"/>
                </a:lnTo>
                <a:lnTo>
                  <a:pt x="43855" y="14420"/>
                </a:lnTo>
                <a:lnTo>
                  <a:pt x="84602" y="0"/>
                </a:lnTo>
                <a:lnTo>
                  <a:pt x="135821" y="55"/>
                </a:lnTo>
                <a:lnTo>
                  <a:pt x="195206" y="7657"/>
                </a:lnTo>
                <a:lnTo>
                  <a:pt x="244342" y="24494"/>
                </a:lnTo>
                <a:lnTo>
                  <a:pt x="264812" y="52255"/>
                </a:lnTo>
                <a:lnTo>
                  <a:pt x="254629" y="89532"/>
                </a:lnTo>
                <a:lnTo>
                  <a:pt x="228845" y="127034"/>
                </a:lnTo>
                <a:lnTo>
                  <a:pt x="194615" y="154626"/>
                </a:lnTo>
                <a:lnTo>
                  <a:pt x="159089" y="162172"/>
                </a:lnTo>
                <a:lnTo>
                  <a:pt x="131992" y="160905"/>
                </a:lnTo>
                <a:lnTo>
                  <a:pt x="110357" y="165100"/>
                </a:lnTo>
                <a:lnTo>
                  <a:pt x="86357" y="16783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11157136" y="5177014"/>
            <a:ext cx="265430" cy="168910"/>
          </a:xfrm>
          <a:custGeom>
            <a:avLst/>
            <a:gdLst/>
            <a:ahLst/>
            <a:cxnLst/>
            <a:rect l="l" t="t" r="r" b="b"/>
            <a:pathLst>
              <a:path w="265429" h="168910">
                <a:moveTo>
                  <a:pt x="86190" y="168432"/>
                </a:moveTo>
                <a:lnTo>
                  <a:pt x="43133" y="159853"/>
                </a:lnTo>
                <a:lnTo>
                  <a:pt x="10908" y="132649"/>
                </a:lnTo>
                <a:lnTo>
                  <a:pt x="0" y="91913"/>
                </a:lnTo>
                <a:lnTo>
                  <a:pt x="1047" y="82443"/>
                </a:lnTo>
                <a:lnTo>
                  <a:pt x="14233" y="46358"/>
                </a:lnTo>
                <a:lnTo>
                  <a:pt x="44024" y="14993"/>
                </a:lnTo>
                <a:lnTo>
                  <a:pt x="84604" y="0"/>
                </a:lnTo>
                <a:lnTo>
                  <a:pt x="135569" y="403"/>
                </a:lnTo>
                <a:lnTo>
                  <a:pt x="194982" y="8183"/>
                </a:lnTo>
                <a:lnTo>
                  <a:pt x="244259" y="25086"/>
                </a:lnTo>
                <a:lnTo>
                  <a:pt x="264814" y="52856"/>
                </a:lnTo>
                <a:lnTo>
                  <a:pt x="254546" y="90133"/>
                </a:lnTo>
                <a:lnTo>
                  <a:pt x="228622" y="127636"/>
                </a:lnTo>
                <a:lnTo>
                  <a:pt x="194364" y="155227"/>
                </a:lnTo>
                <a:lnTo>
                  <a:pt x="159091" y="162773"/>
                </a:lnTo>
                <a:lnTo>
                  <a:pt x="131487" y="161506"/>
                </a:lnTo>
                <a:lnTo>
                  <a:pt x="109908" y="165701"/>
                </a:lnTo>
                <a:lnTo>
                  <a:pt x="86190" y="16843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5494917" y="6637168"/>
            <a:ext cx="265430" cy="168910"/>
          </a:xfrm>
          <a:custGeom>
            <a:avLst/>
            <a:gdLst/>
            <a:ahLst/>
            <a:cxnLst/>
            <a:rect l="l" t="t" r="r" b="b"/>
            <a:pathLst>
              <a:path w="265429" h="168909">
                <a:moveTo>
                  <a:pt x="84564" y="168432"/>
                </a:moveTo>
                <a:lnTo>
                  <a:pt x="43132" y="159853"/>
                </a:lnTo>
                <a:lnTo>
                  <a:pt x="10907" y="132649"/>
                </a:lnTo>
                <a:lnTo>
                  <a:pt x="0" y="91914"/>
                </a:lnTo>
                <a:lnTo>
                  <a:pt x="1047" y="82444"/>
                </a:lnTo>
                <a:lnTo>
                  <a:pt x="14322" y="46248"/>
                </a:lnTo>
                <a:lnTo>
                  <a:pt x="44355" y="14839"/>
                </a:lnTo>
                <a:lnTo>
                  <a:pt x="85203" y="0"/>
                </a:lnTo>
                <a:lnTo>
                  <a:pt x="136422" y="488"/>
                </a:lnTo>
                <a:lnTo>
                  <a:pt x="195807" y="8408"/>
                </a:lnTo>
                <a:lnTo>
                  <a:pt x="244943" y="25339"/>
                </a:lnTo>
                <a:lnTo>
                  <a:pt x="265414" y="52856"/>
                </a:lnTo>
                <a:lnTo>
                  <a:pt x="255033" y="90217"/>
                </a:lnTo>
                <a:lnTo>
                  <a:pt x="228771" y="127861"/>
                </a:lnTo>
                <a:lnTo>
                  <a:pt x="193949" y="155481"/>
                </a:lnTo>
                <a:lnTo>
                  <a:pt x="157888" y="162773"/>
                </a:lnTo>
                <a:lnTo>
                  <a:pt x="129542" y="161506"/>
                </a:lnTo>
                <a:lnTo>
                  <a:pt x="107729" y="165701"/>
                </a:lnTo>
                <a:lnTo>
                  <a:pt x="84564" y="16843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8717684" y="7462447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65" y="167917"/>
                </a:moveTo>
                <a:lnTo>
                  <a:pt x="43133" y="159253"/>
                </a:lnTo>
                <a:lnTo>
                  <a:pt x="10908" y="132049"/>
                </a:lnTo>
                <a:lnTo>
                  <a:pt x="0" y="91315"/>
                </a:lnTo>
                <a:lnTo>
                  <a:pt x="1046" y="81843"/>
                </a:lnTo>
                <a:lnTo>
                  <a:pt x="14346" y="45933"/>
                </a:lnTo>
                <a:lnTo>
                  <a:pt x="44154" y="14830"/>
                </a:lnTo>
                <a:lnTo>
                  <a:pt x="84603" y="0"/>
                </a:lnTo>
                <a:lnTo>
                  <a:pt x="135823" y="150"/>
                </a:lnTo>
                <a:lnTo>
                  <a:pt x="195208" y="7958"/>
                </a:lnTo>
                <a:lnTo>
                  <a:pt x="244343" y="25002"/>
                </a:lnTo>
                <a:lnTo>
                  <a:pt x="264814" y="52856"/>
                </a:lnTo>
                <a:lnTo>
                  <a:pt x="254527" y="89786"/>
                </a:lnTo>
                <a:lnTo>
                  <a:pt x="228471" y="127110"/>
                </a:lnTo>
                <a:lnTo>
                  <a:pt x="193855" y="154637"/>
                </a:lnTo>
                <a:lnTo>
                  <a:pt x="157888" y="162173"/>
                </a:lnTo>
                <a:lnTo>
                  <a:pt x="129543" y="161159"/>
                </a:lnTo>
                <a:lnTo>
                  <a:pt x="107730" y="165326"/>
                </a:lnTo>
                <a:lnTo>
                  <a:pt x="84565" y="16791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15286121" y="3494001"/>
            <a:ext cx="209550" cy="290195"/>
          </a:xfrm>
          <a:custGeom>
            <a:avLst/>
            <a:gdLst/>
            <a:ahLst/>
            <a:cxnLst/>
            <a:rect l="l" t="t" r="r" b="b"/>
            <a:pathLst>
              <a:path w="209550" h="290195">
                <a:moveTo>
                  <a:pt x="92874" y="289576"/>
                </a:moveTo>
                <a:lnTo>
                  <a:pt x="76440" y="282322"/>
                </a:lnTo>
                <a:lnTo>
                  <a:pt x="58742" y="268592"/>
                </a:lnTo>
                <a:lnTo>
                  <a:pt x="42199" y="253491"/>
                </a:lnTo>
                <a:lnTo>
                  <a:pt x="41107" y="249888"/>
                </a:lnTo>
                <a:lnTo>
                  <a:pt x="41107" y="246284"/>
                </a:lnTo>
                <a:lnTo>
                  <a:pt x="42199" y="242680"/>
                </a:lnTo>
                <a:lnTo>
                  <a:pt x="35437" y="242994"/>
                </a:lnTo>
                <a:lnTo>
                  <a:pt x="29631" y="240791"/>
                </a:lnTo>
                <a:lnTo>
                  <a:pt x="24779" y="236073"/>
                </a:lnTo>
                <a:lnTo>
                  <a:pt x="7377" y="202531"/>
                </a:lnTo>
                <a:lnTo>
                  <a:pt x="0" y="157840"/>
                </a:lnTo>
                <a:lnTo>
                  <a:pt x="5012" y="114275"/>
                </a:lnTo>
                <a:lnTo>
                  <a:pt x="24779" y="84112"/>
                </a:lnTo>
                <a:lnTo>
                  <a:pt x="45287" y="65210"/>
                </a:lnTo>
                <a:lnTo>
                  <a:pt x="57742" y="46871"/>
                </a:lnTo>
                <a:lnTo>
                  <a:pt x="99265" y="9632"/>
                </a:lnTo>
                <a:lnTo>
                  <a:pt x="135473" y="0"/>
                </a:lnTo>
                <a:lnTo>
                  <a:pt x="149594" y="1673"/>
                </a:lnTo>
                <a:lnTo>
                  <a:pt x="185981" y="22787"/>
                </a:lnTo>
                <a:lnTo>
                  <a:pt x="207290" y="65420"/>
                </a:lnTo>
                <a:lnTo>
                  <a:pt x="209398" y="79815"/>
                </a:lnTo>
                <a:lnTo>
                  <a:pt x="209239" y="94363"/>
                </a:lnTo>
                <a:lnTo>
                  <a:pt x="195573" y="135445"/>
                </a:lnTo>
                <a:lnTo>
                  <a:pt x="164276" y="170528"/>
                </a:lnTo>
                <a:lnTo>
                  <a:pt x="114117" y="211372"/>
                </a:lnTo>
                <a:lnTo>
                  <a:pt x="86653" y="228865"/>
                </a:lnTo>
                <a:lnTo>
                  <a:pt x="91420" y="236137"/>
                </a:lnTo>
                <a:lnTo>
                  <a:pt x="95412" y="243766"/>
                </a:lnTo>
                <a:lnTo>
                  <a:pt x="98628" y="251753"/>
                </a:lnTo>
                <a:lnTo>
                  <a:pt x="101069" y="260098"/>
                </a:lnTo>
                <a:lnTo>
                  <a:pt x="103894" y="275480"/>
                </a:lnTo>
                <a:lnTo>
                  <a:pt x="101594" y="286301"/>
                </a:lnTo>
                <a:lnTo>
                  <a:pt x="92874" y="28957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7" name="object 237"/>
          <p:cNvPicPr/>
          <p:nvPr/>
        </p:nvPicPr>
        <p:blipFill>
          <a:blip r:embed="rId172" cstate="print"/>
          <a:stretch>
            <a:fillRect/>
          </a:stretch>
        </p:blipFill>
        <p:spPr>
          <a:xfrm>
            <a:off x="15605693" y="3608722"/>
            <a:ext cx="211101" cy="241273"/>
          </a:xfrm>
          <a:prstGeom prst="rect">
            <a:avLst/>
          </a:prstGeom>
        </p:spPr>
      </p:pic>
      <p:pic>
        <p:nvPicPr>
          <p:cNvPr id="238" name="object 238"/>
          <p:cNvPicPr/>
          <p:nvPr/>
        </p:nvPicPr>
        <p:blipFill>
          <a:blip r:embed="rId173" cstate="print"/>
          <a:stretch>
            <a:fillRect/>
          </a:stretch>
        </p:blipFill>
        <p:spPr>
          <a:xfrm>
            <a:off x="11215159" y="3957309"/>
            <a:ext cx="208306" cy="239856"/>
          </a:xfrm>
          <a:prstGeom prst="rect">
            <a:avLst/>
          </a:prstGeom>
        </p:spPr>
      </p:pic>
      <p:pic>
        <p:nvPicPr>
          <p:cNvPr id="239" name="object 239"/>
          <p:cNvPicPr/>
          <p:nvPr/>
        </p:nvPicPr>
        <p:blipFill>
          <a:blip r:embed="rId174" cstate="print"/>
          <a:stretch>
            <a:fillRect/>
          </a:stretch>
        </p:blipFill>
        <p:spPr>
          <a:xfrm>
            <a:off x="14907677" y="6192641"/>
            <a:ext cx="208573" cy="241304"/>
          </a:xfrm>
          <a:prstGeom prst="rect">
            <a:avLst/>
          </a:prstGeom>
        </p:spPr>
      </p:pic>
      <p:pic>
        <p:nvPicPr>
          <p:cNvPr id="240" name="object 240"/>
          <p:cNvPicPr/>
          <p:nvPr/>
        </p:nvPicPr>
        <p:blipFill>
          <a:blip r:embed="rId175" cstate="print"/>
          <a:stretch>
            <a:fillRect/>
          </a:stretch>
        </p:blipFill>
        <p:spPr>
          <a:xfrm>
            <a:off x="8274120" y="8357477"/>
            <a:ext cx="211308" cy="241173"/>
          </a:xfrm>
          <a:prstGeom prst="rect">
            <a:avLst/>
          </a:prstGeom>
        </p:spPr>
      </p:pic>
      <p:pic>
        <p:nvPicPr>
          <p:cNvPr id="241" name="object 241"/>
          <p:cNvPicPr/>
          <p:nvPr/>
        </p:nvPicPr>
        <p:blipFill>
          <a:blip r:embed="rId176" cstate="print"/>
          <a:stretch>
            <a:fillRect/>
          </a:stretch>
        </p:blipFill>
        <p:spPr>
          <a:xfrm>
            <a:off x="12236128" y="7830078"/>
            <a:ext cx="211280" cy="241209"/>
          </a:xfrm>
          <a:prstGeom prst="rect">
            <a:avLst/>
          </a:prstGeom>
        </p:spPr>
      </p:pic>
      <p:pic>
        <p:nvPicPr>
          <p:cNvPr id="242" name="object 242"/>
          <p:cNvPicPr/>
          <p:nvPr/>
        </p:nvPicPr>
        <p:blipFill>
          <a:blip r:embed="rId177" cstate="print"/>
          <a:stretch>
            <a:fillRect/>
          </a:stretch>
        </p:blipFill>
        <p:spPr>
          <a:xfrm>
            <a:off x="8414459" y="9718067"/>
            <a:ext cx="211327" cy="241031"/>
          </a:xfrm>
          <a:prstGeom prst="rect">
            <a:avLst/>
          </a:prstGeom>
        </p:spPr>
      </p:pic>
      <p:pic>
        <p:nvPicPr>
          <p:cNvPr id="243" name="object 243"/>
          <p:cNvPicPr/>
          <p:nvPr/>
        </p:nvPicPr>
        <p:blipFill>
          <a:blip r:embed="rId178" cstate="print"/>
          <a:stretch>
            <a:fillRect/>
          </a:stretch>
        </p:blipFill>
        <p:spPr>
          <a:xfrm>
            <a:off x="2789256" y="4515711"/>
            <a:ext cx="115334" cy="133942"/>
          </a:xfrm>
          <a:prstGeom prst="rect">
            <a:avLst/>
          </a:prstGeom>
        </p:spPr>
      </p:pic>
      <p:pic>
        <p:nvPicPr>
          <p:cNvPr id="244" name="object 244"/>
          <p:cNvPicPr/>
          <p:nvPr/>
        </p:nvPicPr>
        <p:blipFill>
          <a:blip r:embed="rId179" cstate="print"/>
          <a:stretch>
            <a:fillRect/>
          </a:stretch>
        </p:blipFill>
        <p:spPr>
          <a:xfrm>
            <a:off x="2423921" y="5733808"/>
            <a:ext cx="98923" cy="109959"/>
          </a:xfrm>
          <a:prstGeom prst="rect">
            <a:avLst/>
          </a:prstGeom>
        </p:spPr>
      </p:pic>
      <p:pic>
        <p:nvPicPr>
          <p:cNvPr id="245" name="object 245"/>
          <p:cNvPicPr/>
          <p:nvPr/>
        </p:nvPicPr>
        <p:blipFill>
          <a:blip r:embed="rId180" cstate="print"/>
          <a:stretch>
            <a:fillRect/>
          </a:stretch>
        </p:blipFill>
        <p:spPr>
          <a:xfrm>
            <a:off x="9029200" y="3132851"/>
            <a:ext cx="98142" cy="112905"/>
          </a:xfrm>
          <a:prstGeom prst="rect">
            <a:avLst/>
          </a:prstGeom>
        </p:spPr>
      </p:pic>
      <p:sp>
        <p:nvSpPr>
          <p:cNvPr id="246" name="object 246"/>
          <p:cNvSpPr/>
          <p:nvPr/>
        </p:nvSpPr>
        <p:spPr>
          <a:xfrm>
            <a:off x="17472226" y="3343050"/>
            <a:ext cx="363220" cy="430530"/>
          </a:xfrm>
          <a:custGeom>
            <a:avLst/>
            <a:gdLst/>
            <a:ahLst/>
            <a:cxnLst/>
            <a:rect l="l" t="t" r="r" b="b"/>
            <a:pathLst>
              <a:path w="363219" h="430529">
                <a:moveTo>
                  <a:pt x="131078" y="430448"/>
                </a:moveTo>
                <a:lnTo>
                  <a:pt x="88539" y="424711"/>
                </a:lnTo>
                <a:lnTo>
                  <a:pt x="53813" y="404039"/>
                </a:lnTo>
                <a:lnTo>
                  <a:pt x="28833" y="364801"/>
                </a:lnTo>
                <a:lnTo>
                  <a:pt x="8897" y="308415"/>
                </a:lnTo>
                <a:lnTo>
                  <a:pt x="0" y="259689"/>
                </a:lnTo>
                <a:lnTo>
                  <a:pt x="5519" y="212764"/>
                </a:lnTo>
                <a:lnTo>
                  <a:pt x="28833" y="161784"/>
                </a:lnTo>
                <a:lnTo>
                  <a:pt x="75237" y="80172"/>
                </a:lnTo>
                <a:lnTo>
                  <a:pt x="100298" y="50206"/>
                </a:lnTo>
                <a:lnTo>
                  <a:pt x="142367" y="18832"/>
                </a:lnTo>
                <a:lnTo>
                  <a:pt x="178633" y="2930"/>
                </a:lnTo>
                <a:lnTo>
                  <a:pt x="202330" y="0"/>
                </a:lnTo>
                <a:lnTo>
                  <a:pt x="226117" y="2131"/>
                </a:lnTo>
                <a:lnTo>
                  <a:pt x="269704" y="20974"/>
                </a:lnTo>
                <a:lnTo>
                  <a:pt x="297430" y="49383"/>
                </a:lnTo>
                <a:lnTo>
                  <a:pt x="305156" y="63279"/>
                </a:lnTo>
                <a:lnTo>
                  <a:pt x="313639" y="72161"/>
                </a:lnTo>
                <a:lnTo>
                  <a:pt x="341378" y="112436"/>
                </a:lnTo>
                <a:lnTo>
                  <a:pt x="358092" y="158393"/>
                </a:lnTo>
                <a:lnTo>
                  <a:pt x="362704" y="207078"/>
                </a:lnTo>
                <a:lnTo>
                  <a:pt x="360359" y="231415"/>
                </a:lnTo>
                <a:lnTo>
                  <a:pt x="347263" y="297404"/>
                </a:lnTo>
                <a:lnTo>
                  <a:pt x="332385" y="338911"/>
                </a:lnTo>
                <a:lnTo>
                  <a:pt x="310269" y="370269"/>
                </a:lnTo>
                <a:lnTo>
                  <a:pt x="277802" y="393756"/>
                </a:lnTo>
                <a:lnTo>
                  <a:pt x="231871" y="411650"/>
                </a:lnTo>
                <a:lnTo>
                  <a:pt x="179499" y="424884"/>
                </a:lnTo>
                <a:lnTo>
                  <a:pt x="131078" y="4304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9535586" y="3554046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6"/>
                </a:moveTo>
                <a:lnTo>
                  <a:pt x="91062" y="252261"/>
                </a:lnTo>
                <a:lnTo>
                  <a:pt x="51894" y="229408"/>
                </a:lnTo>
                <a:lnTo>
                  <a:pt x="21850" y="197434"/>
                </a:lnTo>
                <a:lnTo>
                  <a:pt x="10343" y="134902"/>
                </a:lnTo>
                <a:lnTo>
                  <a:pt x="4439" y="113410"/>
                </a:lnTo>
                <a:lnTo>
                  <a:pt x="0" y="90342"/>
                </a:lnTo>
                <a:lnTo>
                  <a:pt x="3162" y="57701"/>
                </a:lnTo>
                <a:lnTo>
                  <a:pt x="5401" y="48491"/>
                </a:lnTo>
                <a:lnTo>
                  <a:pt x="29978" y="14279"/>
                </a:lnTo>
                <a:lnTo>
                  <a:pt x="69612" y="0"/>
                </a:lnTo>
                <a:lnTo>
                  <a:pt x="79125" y="211"/>
                </a:lnTo>
                <a:lnTo>
                  <a:pt x="116355" y="11065"/>
                </a:lnTo>
                <a:lnTo>
                  <a:pt x="149955" y="39248"/>
                </a:lnTo>
                <a:lnTo>
                  <a:pt x="167754" y="79324"/>
                </a:lnTo>
                <a:lnTo>
                  <a:pt x="171199" y="128257"/>
                </a:lnTo>
                <a:lnTo>
                  <a:pt x="167829" y="186988"/>
                </a:lnTo>
                <a:lnTo>
                  <a:pt x="154661" y="236935"/>
                </a:lnTo>
                <a:lnTo>
                  <a:pt x="128709" y="2595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11075872" y="2983408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6" y="259547"/>
                </a:moveTo>
                <a:lnTo>
                  <a:pt x="79870" y="247044"/>
                </a:lnTo>
                <a:lnTo>
                  <a:pt x="33172" y="212239"/>
                </a:lnTo>
                <a:lnTo>
                  <a:pt x="13742" y="178449"/>
                </a:lnTo>
                <a:lnTo>
                  <a:pt x="10512" y="134670"/>
                </a:lnTo>
                <a:lnTo>
                  <a:pt x="4580" y="113141"/>
                </a:lnTo>
                <a:lnTo>
                  <a:pt x="0" y="90035"/>
                </a:lnTo>
                <a:lnTo>
                  <a:pt x="3078" y="57132"/>
                </a:lnTo>
                <a:lnTo>
                  <a:pt x="5380" y="47977"/>
                </a:lnTo>
                <a:lnTo>
                  <a:pt x="30080" y="14064"/>
                </a:lnTo>
                <a:lnTo>
                  <a:pt x="69609" y="0"/>
                </a:lnTo>
                <a:lnTo>
                  <a:pt x="79082" y="233"/>
                </a:lnTo>
                <a:lnTo>
                  <a:pt x="116174" y="10483"/>
                </a:lnTo>
                <a:lnTo>
                  <a:pt x="149811" y="37962"/>
                </a:lnTo>
                <a:lnTo>
                  <a:pt x="167671" y="77553"/>
                </a:lnTo>
                <a:lnTo>
                  <a:pt x="171121" y="147805"/>
                </a:lnTo>
                <a:lnTo>
                  <a:pt x="168005" y="182723"/>
                </a:lnTo>
                <a:lnTo>
                  <a:pt x="161663" y="217502"/>
                </a:lnTo>
                <a:lnTo>
                  <a:pt x="155994" y="234461"/>
                </a:lnTo>
                <a:lnTo>
                  <a:pt x="148748" y="248210"/>
                </a:lnTo>
                <a:lnTo>
                  <a:pt x="139701" y="257116"/>
                </a:lnTo>
                <a:lnTo>
                  <a:pt x="128626" y="25954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49" name="object 249"/>
          <p:cNvPicPr/>
          <p:nvPr/>
        </p:nvPicPr>
        <p:blipFill>
          <a:blip r:embed="rId181" cstate="print"/>
          <a:stretch>
            <a:fillRect/>
          </a:stretch>
        </p:blipFill>
        <p:spPr>
          <a:xfrm>
            <a:off x="12615171" y="4190348"/>
            <a:ext cx="211204" cy="241066"/>
          </a:xfrm>
          <a:prstGeom prst="rect">
            <a:avLst/>
          </a:prstGeom>
        </p:spPr>
      </p:pic>
      <p:pic>
        <p:nvPicPr>
          <p:cNvPr id="250" name="object 250"/>
          <p:cNvPicPr/>
          <p:nvPr/>
        </p:nvPicPr>
        <p:blipFill>
          <a:blip r:embed="rId182" cstate="print"/>
          <a:stretch>
            <a:fillRect/>
          </a:stretch>
        </p:blipFill>
        <p:spPr>
          <a:xfrm>
            <a:off x="649206" y="3059159"/>
            <a:ext cx="63844" cy="72715"/>
          </a:xfrm>
          <a:prstGeom prst="rect">
            <a:avLst/>
          </a:prstGeom>
        </p:spPr>
      </p:pic>
      <p:sp>
        <p:nvSpPr>
          <p:cNvPr id="251" name="object 251"/>
          <p:cNvSpPr/>
          <p:nvPr/>
        </p:nvSpPr>
        <p:spPr>
          <a:xfrm>
            <a:off x="1805081" y="1721179"/>
            <a:ext cx="362585" cy="431800"/>
          </a:xfrm>
          <a:custGeom>
            <a:avLst/>
            <a:gdLst/>
            <a:ahLst/>
            <a:cxnLst/>
            <a:rect l="l" t="t" r="r" b="b"/>
            <a:pathLst>
              <a:path w="362585" h="431800">
                <a:moveTo>
                  <a:pt x="131303" y="431193"/>
                </a:moveTo>
                <a:lnTo>
                  <a:pt x="88764" y="425455"/>
                </a:lnTo>
                <a:lnTo>
                  <a:pt x="54038" y="404784"/>
                </a:lnTo>
                <a:lnTo>
                  <a:pt x="29059" y="365545"/>
                </a:lnTo>
                <a:lnTo>
                  <a:pt x="9038" y="309160"/>
                </a:lnTo>
                <a:lnTo>
                  <a:pt x="0" y="260433"/>
                </a:lnTo>
                <a:lnTo>
                  <a:pt x="5490" y="213508"/>
                </a:lnTo>
                <a:lnTo>
                  <a:pt x="29059" y="162529"/>
                </a:lnTo>
                <a:lnTo>
                  <a:pt x="73210" y="81818"/>
                </a:lnTo>
                <a:lnTo>
                  <a:pt x="98158" y="51964"/>
                </a:lnTo>
                <a:lnTo>
                  <a:pt x="142591" y="19577"/>
                </a:lnTo>
                <a:lnTo>
                  <a:pt x="196317" y="0"/>
                </a:lnTo>
                <a:lnTo>
                  <a:pt x="240806" y="7113"/>
                </a:lnTo>
                <a:lnTo>
                  <a:pt x="276736" y="31571"/>
                </a:lnTo>
                <a:lnTo>
                  <a:pt x="304781" y="64024"/>
                </a:lnTo>
                <a:lnTo>
                  <a:pt x="313264" y="72905"/>
                </a:lnTo>
                <a:lnTo>
                  <a:pt x="341004" y="113180"/>
                </a:lnTo>
                <a:lnTo>
                  <a:pt x="357718" y="159138"/>
                </a:lnTo>
                <a:lnTo>
                  <a:pt x="362331" y="207822"/>
                </a:lnTo>
                <a:lnTo>
                  <a:pt x="359983" y="232159"/>
                </a:lnTo>
                <a:lnTo>
                  <a:pt x="346950" y="298148"/>
                </a:lnTo>
                <a:lnTo>
                  <a:pt x="332221" y="339655"/>
                </a:lnTo>
                <a:lnTo>
                  <a:pt x="310283" y="371013"/>
                </a:lnTo>
                <a:lnTo>
                  <a:pt x="277966" y="394501"/>
                </a:lnTo>
                <a:lnTo>
                  <a:pt x="232096" y="412395"/>
                </a:lnTo>
                <a:lnTo>
                  <a:pt x="179724" y="425628"/>
                </a:lnTo>
                <a:lnTo>
                  <a:pt x="131303" y="43119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0" y="0"/>
            <a:ext cx="230504" cy="34290"/>
          </a:xfrm>
          <a:custGeom>
            <a:avLst/>
            <a:gdLst/>
            <a:ahLst/>
            <a:cxnLst/>
            <a:rect l="l" t="t" r="r" b="b"/>
            <a:pathLst>
              <a:path w="230504" h="34290">
                <a:moveTo>
                  <a:pt x="106573" y="33935"/>
                </a:moveTo>
                <a:lnTo>
                  <a:pt x="60048" y="30760"/>
                </a:lnTo>
                <a:lnTo>
                  <a:pt x="14729" y="19769"/>
                </a:lnTo>
                <a:lnTo>
                  <a:pt x="0" y="14369"/>
                </a:lnTo>
                <a:lnTo>
                  <a:pt x="0" y="0"/>
                </a:lnTo>
                <a:lnTo>
                  <a:pt x="230040" y="0"/>
                </a:lnTo>
                <a:lnTo>
                  <a:pt x="212243" y="10916"/>
                </a:lnTo>
                <a:lnTo>
                  <a:pt x="168138" y="25905"/>
                </a:lnTo>
                <a:lnTo>
                  <a:pt x="122085" y="33241"/>
                </a:lnTo>
                <a:lnTo>
                  <a:pt x="106573" y="3393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3" name="object 253"/>
          <p:cNvPicPr/>
          <p:nvPr/>
        </p:nvPicPr>
        <p:blipFill>
          <a:blip r:embed="rId183" cstate="print"/>
          <a:stretch>
            <a:fillRect/>
          </a:stretch>
        </p:blipFill>
        <p:spPr>
          <a:xfrm>
            <a:off x="378037" y="1726942"/>
            <a:ext cx="115334" cy="133942"/>
          </a:xfrm>
          <a:prstGeom prst="rect">
            <a:avLst/>
          </a:prstGeom>
        </p:spPr>
      </p:pic>
      <p:pic>
        <p:nvPicPr>
          <p:cNvPr id="254" name="object 254"/>
          <p:cNvPicPr/>
          <p:nvPr/>
        </p:nvPicPr>
        <p:blipFill>
          <a:blip r:embed="rId184" cstate="print"/>
          <a:stretch>
            <a:fillRect/>
          </a:stretch>
        </p:blipFill>
        <p:spPr>
          <a:xfrm>
            <a:off x="81891" y="1521523"/>
            <a:ext cx="115334" cy="133341"/>
          </a:xfrm>
          <a:prstGeom prst="rect">
            <a:avLst/>
          </a:prstGeom>
        </p:spPr>
      </p:pic>
      <p:pic>
        <p:nvPicPr>
          <p:cNvPr id="255" name="object 255"/>
          <p:cNvPicPr/>
          <p:nvPr/>
        </p:nvPicPr>
        <p:blipFill>
          <a:blip r:embed="rId185" cstate="print"/>
          <a:stretch>
            <a:fillRect/>
          </a:stretch>
        </p:blipFill>
        <p:spPr>
          <a:xfrm>
            <a:off x="576663" y="1783402"/>
            <a:ext cx="63702" cy="72714"/>
          </a:xfrm>
          <a:prstGeom prst="rect">
            <a:avLst/>
          </a:prstGeom>
        </p:spPr>
      </p:pic>
      <p:pic>
        <p:nvPicPr>
          <p:cNvPr id="256" name="object 256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1651920" y="1994226"/>
            <a:ext cx="63702" cy="72714"/>
          </a:xfrm>
          <a:prstGeom prst="rect">
            <a:avLst/>
          </a:prstGeom>
        </p:spPr>
      </p:pic>
      <p:pic>
        <p:nvPicPr>
          <p:cNvPr id="257" name="object 257"/>
          <p:cNvPicPr/>
          <p:nvPr/>
        </p:nvPicPr>
        <p:blipFill>
          <a:blip r:embed="rId186" cstate="print"/>
          <a:stretch>
            <a:fillRect/>
          </a:stretch>
        </p:blipFill>
        <p:spPr>
          <a:xfrm>
            <a:off x="790813" y="1330520"/>
            <a:ext cx="63749" cy="72123"/>
          </a:xfrm>
          <a:prstGeom prst="rect">
            <a:avLst/>
          </a:prstGeom>
        </p:spPr>
      </p:pic>
      <p:pic>
        <p:nvPicPr>
          <p:cNvPr id="258" name="object 258"/>
          <p:cNvPicPr/>
          <p:nvPr/>
        </p:nvPicPr>
        <p:blipFill>
          <a:blip r:embed="rId187" cstate="print"/>
          <a:stretch>
            <a:fillRect/>
          </a:stretch>
        </p:blipFill>
        <p:spPr>
          <a:xfrm>
            <a:off x="626010" y="321098"/>
            <a:ext cx="96520" cy="108803"/>
          </a:xfrm>
          <a:prstGeom prst="rect">
            <a:avLst/>
          </a:prstGeom>
        </p:spPr>
      </p:pic>
      <p:pic>
        <p:nvPicPr>
          <p:cNvPr id="259" name="object 259"/>
          <p:cNvPicPr/>
          <p:nvPr/>
        </p:nvPicPr>
        <p:blipFill>
          <a:blip r:embed="rId188" cstate="print"/>
          <a:stretch>
            <a:fillRect/>
          </a:stretch>
        </p:blipFill>
        <p:spPr>
          <a:xfrm>
            <a:off x="1519479" y="1245567"/>
            <a:ext cx="99046" cy="110463"/>
          </a:xfrm>
          <a:prstGeom prst="rect">
            <a:avLst/>
          </a:prstGeom>
        </p:spPr>
      </p:pic>
      <p:pic>
        <p:nvPicPr>
          <p:cNvPr id="260" name="object 260"/>
          <p:cNvPicPr/>
          <p:nvPr/>
        </p:nvPicPr>
        <p:blipFill>
          <a:blip r:embed="rId189" cstate="print"/>
          <a:stretch>
            <a:fillRect/>
          </a:stretch>
        </p:blipFill>
        <p:spPr>
          <a:xfrm>
            <a:off x="1505062" y="1768545"/>
            <a:ext cx="98793" cy="110642"/>
          </a:xfrm>
          <a:prstGeom prst="rect">
            <a:avLst/>
          </a:prstGeom>
        </p:spPr>
      </p:pic>
      <p:pic>
        <p:nvPicPr>
          <p:cNvPr id="261" name="object 261"/>
          <p:cNvPicPr/>
          <p:nvPr/>
        </p:nvPicPr>
        <p:blipFill>
          <a:blip r:embed="rId133" cstate="print"/>
          <a:stretch>
            <a:fillRect/>
          </a:stretch>
        </p:blipFill>
        <p:spPr>
          <a:xfrm>
            <a:off x="1098987" y="2203409"/>
            <a:ext cx="98792" cy="110642"/>
          </a:xfrm>
          <a:prstGeom prst="rect">
            <a:avLst/>
          </a:prstGeom>
        </p:spPr>
      </p:pic>
      <p:pic>
        <p:nvPicPr>
          <p:cNvPr id="262" name="object 262"/>
          <p:cNvPicPr/>
          <p:nvPr/>
        </p:nvPicPr>
        <p:blipFill>
          <a:blip r:embed="rId190" cstate="print"/>
          <a:stretch>
            <a:fillRect/>
          </a:stretch>
        </p:blipFill>
        <p:spPr>
          <a:xfrm>
            <a:off x="215354" y="1187220"/>
            <a:ext cx="98792" cy="111040"/>
          </a:xfrm>
          <a:prstGeom prst="rect">
            <a:avLst/>
          </a:prstGeom>
        </p:spPr>
      </p:pic>
      <p:pic>
        <p:nvPicPr>
          <p:cNvPr id="263" name="object 263"/>
          <p:cNvPicPr/>
          <p:nvPr/>
        </p:nvPicPr>
        <p:blipFill>
          <a:blip r:embed="rId191" cstate="print"/>
          <a:stretch>
            <a:fillRect/>
          </a:stretch>
        </p:blipFill>
        <p:spPr>
          <a:xfrm>
            <a:off x="1231141" y="659343"/>
            <a:ext cx="99046" cy="110463"/>
          </a:xfrm>
          <a:prstGeom prst="rect">
            <a:avLst/>
          </a:prstGeom>
        </p:spPr>
      </p:pic>
      <p:sp>
        <p:nvSpPr>
          <p:cNvPr id="264" name="object 264"/>
          <p:cNvSpPr/>
          <p:nvPr/>
        </p:nvSpPr>
        <p:spPr>
          <a:xfrm>
            <a:off x="705345" y="473191"/>
            <a:ext cx="170815" cy="259715"/>
          </a:xfrm>
          <a:custGeom>
            <a:avLst/>
            <a:gdLst/>
            <a:ahLst/>
            <a:cxnLst/>
            <a:rect l="l" t="t" r="r" b="b"/>
            <a:pathLst>
              <a:path w="170815" h="259715">
                <a:moveTo>
                  <a:pt x="128625" y="259092"/>
                </a:moveTo>
                <a:lnTo>
                  <a:pt x="90893" y="251837"/>
                </a:lnTo>
                <a:lnTo>
                  <a:pt x="51585" y="228985"/>
                </a:lnTo>
                <a:lnTo>
                  <a:pt x="21512" y="197010"/>
                </a:lnTo>
                <a:lnTo>
                  <a:pt x="10512" y="134562"/>
                </a:lnTo>
                <a:lnTo>
                  <a:pt x="4580" y="113211"/>
                </a:lnTo>
                <a:lnTo>
                  <a:pt x="0" y="90171"/>
                </a:lnTo>
                <a:lnTo>
                  <a:pt x="3078" y="57277"/>
                </a:lnTo>
                <a:lnTo>
                  <a:pt x="5310" y="48082"/>
                </a:lnTo>
                <a:lnTo>
                  <a:pt x="29925" y="13993"/>
                </a:lnTo>
                <a:lnTo>
                  <a:pt x="69577" y="0"/>
                </a:lnTo>
                <a:lnTo>
                  <a:pt x="79072" y="297"/>
                </a:lnTo>
                <a:lnTo>
                  <a:pt x="116125" y="10451"/>
                </a:lnTo>
                <a:lnTo>
                  <a:pt x="149761" y="37695"/>
                </a:lnTo>
                <a:lnTo>
                  <a:pt x="167671" y="77098"/>
                </a:lnTo>
                <a:lnTo>
                  <a:pt x="170355" y="126820"/>
                </a:lnTo>
                <a:lnTo>
                  <a:pt x="167070" y="186114"/>
                </a:lnTo>
                <a:lnTo>
                  <a:pt x="154324" y="236399"/>
                </a:lnTo>
                <a:lnTo>
                  <a:pt x="128625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5" name="object 265"/>
          <p:cNvPicPr/>
          <p:nvPr/>
        </p:nvPicPr>
        <p:blipFill>
          <a:blip r:embed="rId192" cstate="print"/>
          <a:stretch>
            <a:fillRect/>
          </a:stretch>
        </p:blipFill>
        <p:spPr>
          <a:xfrm>
            <a:off x="2346539" y="6473690"/>
            <a:ext cx="115485" cy="134647"/>
          </a:xfrm>
          <a:prstGeom prst="rect">
            <a:avLst/>
          </a:prstGeom>
        </p:spPr>
      </p:pic>
      <p:pic>
        <p:nvPicPr>
          <p:cNvPr id="266" name="object 266"/>
          <p:cNvPicPr/>
          <p:nvPr/>
        </p:nvPicPr>
        <p:blipFill>
          <a:blip r:embed="rId193" cstate="print"/>
          <a:stretch>
            <a:fillRect/>
          </a:stretch>
        </p:blipFill>
        <p:spPr>
          <a:xfrm>
            <a:off x="1940403" y="4071575"/>
            <a:ext cx="98867" cy="110513"/>
          </a:xfrm>
          <a:prstGeom prst="rect">
            <a:avLst/>
          </a:prstGeom>
        </p:spPr>
      </p:pic>
      <p:pic>
        <p:nvPicPr>
          <p:cNvPr id="267" name="object 267"/>
          <p:cNvPicPr/>
          <p:nvPr/>
        </p:nvPicPr>
        <p:blipFill>
          <a:blip r:embed="rId194" cstate="print"/>
          <a:stretch>
            <a:fillRect/>
          </a:stretch>
        </p:blipFill>
        <p:spPr>
          <a:xfrm>
            <a:off x="1744574" y="4743343"/>
            <a:ext cx="97177" cy="110860"/>
          </a:xfrm>
          <a:prstGeom prst="rect">
            <a:avLst/>
          </a:prstGeom>
        </p:spPr>
      </p:pic>
      <p:pic>
        <p:nvPicPr>
          <p:cNvPr id="268" name="object 268"/>
          <p:cNvPicPr/>
          <p:nvPr/>
        </p:nvPicPr>
        <p:blipFill>
          <a:blip r:embed="rId195" cstate="print"/>
          <a:stretch>
            <a:fillRect/>
          </a:stretch>
        </p:blipFill>
        <p:spPr>
          <a:xfrm>
            <a:off x="1789795" y="5404995"/>
            <a:ext cx="98708" cy="110463"/>
          </a:xfrm>
          <a:prstGeom prst="rect">
            <a:avLst/>
          </a:prstGeom>
        </p:spPr>
      </p:pic>
      <p:pic>
        <p:nvPicPr>
          <p:cNvPr id="269" name="object 269"/>
          <p:cNvPicPr/>
          <p:nvPr/>
        </p:nvPicPr>
        <p:blipFill>
          <a:blip r:embed="rId196" cstate="print"/>
          <a:stretch>
            <a:fillRect/>
          </a:stretch>
        </p:blipFill>
        <p:spPr>
          <a:xfrm>
            <a:off x="1951384" y="6110746"/>
            <a:ext cx="98708" cy="110465"/>
          </a:xfrm>
          <a:prstGeom prst="rect">
            <a:avLst/>
          </a:prstGeom>
        </p:spPr>
      </p:pic>
      <p:sp>
        <p:nvSpPr>
          <p:cNvPr id="270" name="object 270"/>
          <p:cNvSpPr/>
          <p:nvPr/>
        </p:nvSpPr>
        <p:spPr>
          <a:xfrm>
            <a:off x="1561627" y="7739126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19" h="259715">
                <a:moveTo>
                  <a:pt x="130146" y="259090"/>
                </a:moveTo>
                <a:lnTo>
                  <a:pt x="86773" y="248469"/>
                </a:lnTo>
                <a:lnTo>
                  <a:pt x="49651" y="223652"/>
                </a:lnTo>
                <a:lnTo>
                  <a:pt x="44805" y="224559"/>
                </a:lnTo>
                <a:lnTo>
                  <a:pt x="8345" y="204026"/>
                </a:lnTo>
                <a:lnTo>
                  <a:pt x="0" y="172195"/>
                </a:lnTo>
                <a:lnTo>
                  <a:pt x="93" y="155705"/>
                </a:lnTo>
                <a:lnTo>
                  <a:pt x="4693" y="142707"/>
                </a:lnTo>
                <a:lnTo>
                  <a:pt x="13009" y="130553"/>
                </a:lnTo>
                <a:lnTo>
                  <a:pt x="7231" y="112584"/>
                </a:lnTo>
                <a:lnTo>
                  <a:pt x="4304" y="94382"/>
                </a:lnTo>
                <a:lnTo>
                  <a:pt x="4228" y="75945"/>
                </a:lnTo>
                <a:lnTo>
                  <a:pt x="7002" y="57275"/>
                </a:lnTo>
                <a:lnTo>
                  <a:pt x="33848" y="13991"/>
                </a:lnTo>
                <a:lnTo>
                  <a:pt x="73501" y="0"/>
                </a:lnTo>
                <a:lnTo>
                  <a:pt x="87680" y="918"/>
                </a:lnTo>
                <a:lnTo>
                  <a:pt x="125836" y="14986"/>
                </a:lnTo>
                <a:lnTo>
                  <a:pt x="156220" y="45368"/>
                </a:lnTo>
                <a:lnTo>
                  <a:pt x="172636" y="128338"/>
                </a:lnTo>
                <a:lnTo>
                  <a:pt x="169266" y="187914"/>
                </a:lnTo>
                <a:lnTo>
                  <a:pt x="156098" y="238030"/>
                </a:lnTo>
                <a:lnTo>
                  <a:pt x="130146" y="25909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1" name="object 271"/>
          <p:cNvPicPr/>
          <p:nvPr/>
        </p:nvPicPr>
        <p:blipFill>
          <a:blip r:embed="rId197" cstate="print"/>
          <a:stretch>
            <a:fillRect/>
          </a:stretch>
        </p:blipFill>
        <p:spPr>
          <a:xfrm>
            <a:off x="1301316" y="4307889"/>
            <a:ext cx="115334" cy="133341"/>
          </a:xfrm>
          <a:prstGeom prst="rect">
            <a:avLst/>
          </a:prstGeom>
        </p:spPr>
      </p:pic>
      <p:pic>
        <p:nvPicPr>
          <p:cNvPr id="272" name="object 272"/>
          <p:cNvPicPr/>
          <p:nvPr/>
        </p:nvPicPr>
        <p:blipFill>
          <a:blip r:embed="rId198" cstate="print"/>
          <a:stretch>
            <a:fillRect/>
          </a:stretch>
        </p:blipFill>
        <p:spPr>
          <a:xfrm>
            <a:off x="323373" y="7233002"/>
            <a:ext cx="115334" cy="133342"/>
          </a:xfrm>
          <a:prstGeom prst="rect">
            <a:avLst/>
          </a:prstGeom>
        </p:spPr>
      </p:pic>
      <p:pic>
        <p:nvPicPr>
          <p:cNvPr id="273" name="object 273"/>
          <p:cNvPicPr/>
          <p:nvPr/>
        </p:nvPicPr>
        <p:blipFill>
          <a:blip r:embed="rId199" cstate="print"/>
          <a:stretch>
            <a:fillRect/>
          </a:stretch>
        </p:blipFill>
        <p:spPr>
          <a:xfrm>
            <a:off x="1113297" y="7449232"/>
            <a:ext cx="115334" cy="133341"/>
          </a:xfrm>
          <a:prstGeom prst="rect">
            <a:avLst/>
          </a:prstGeom>
        </p:spPr>
      </p:pic>
      <p:pic>
        <p:nvPicPr>
          <p:cNvPr id="274" name="object 274"/>
          <p:cNvPicPr/>
          <p:nvPr/>
        </p:nvPicPr>
        <p:blipFill>
          <a:blip r:embed="rId200" cstate="print"/>
          <a:stretch>
            <a:fillRect/>
          </a:stretch>
        </p:blipFill>
        <p:spPr>
          <a:xfrm>
            <a:off x="1268879" y="6705041"/>
            <a:ext cx="115334" cy="133942"/>
          </a:xfrm>
          <a:prstGeom prst="rect">
            <a:avLst/>
          </a:prstGeom>
        </p:spPr>
      </p:pic>
      <p:sp>
        <p:nvSpPr>
          <p:cNvPr id="275" name="object 275"/>
          <p:cNvSpPr/>
          <p:nvPr/>
        </p:nvSpPr>
        <p:spPr>
          <a:xfrm>
            <a:off x="1392023" y="10203163"/>
            <a:ext cx="115570" cy="84455"/>
          </a:xfrm>
          <a:custGeom>
            <a:avLst/>
            <a:gdLst/>
            <a:ahLst/>
            <a:cxnLst/>
            <a:rect l="l" t="t" r="r" b="b"/>
            <a:pathLst>
              <a:path w="115569" h="84454">
                <a:moveTo>
                  <a:pt x="113119" y="83836"/>
                </a:moveTo>
                <a:lnTo>
                  <a:pt x="1864" y="83836"/>
                </a:lnTo>
                <a:lnTo>
                  <a:pt x="1482" y="77266"/>
                </a:lnTo>
                <a:lnTo>
                  <a:pt x="0" y="60063"/>
                </a:lnTo>
                <a:lnTo>
                  <a:pt x="788" y="44344"/>
                </a:lnTo>
                <a:lnTo>
                  <a:pt x="12614" y="24400"/>
                </a:lnTo>
                <a:lnTo>
                  <a:pt x="34803" y="7273"/>
                </a:lnTo>
                <a:lnTo>
                  <a:pt x="66678" y="0"/>
                </a:lnTo>
                <a:lnTo>
                  <a:pt x="94807" y="6803"/>
                </a:lnTo>
                <a:lnTo>
                  <a:pt x="109252" y="24700"/>
                </a:lnTo>
                <a:lnTo>
                  <a:pt x="114574" y="49917"/>
                </a:lnTo>
                <a:lnTo>
                  <a:pt x="115334" y="78683"/>
                </a:lnTo>
                <a:lnTo>
                  <a:pt x="113119" y="8383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6" name="object 276"/>
          <p:cNvPicPr/>
          <p:nvPr/>
        </p:nvPicPr>
        <p:blipFill>
          <a:blip r:embed="rId201" cstate="print"/>
          <a:stretch>
            <a:fillRect/>
          </a:stretch>
        </p:blipFill>
        <p:spPr>
          <a:xfrm>
            <a:off x="1617286" y="8724391"/>
            <a:ext cx="115334" cy="133942"/>
          </a:xfrm>
          <a:prstGeom prst="rect">
            <a:avLst/>
          </a:prstGeom>
        </p:spPr>
      </p:pic>
      <p:sp>
        <p:nvSpPr>
          <p:cNvPr id="277" name="object 277"/>
          <p:cNvSpPr/>
          <p:nvPr/>
        </p:nvSpPr>
        <p:spPr>
          <a:xfrm>
            <a:off x="1515836" y="10267432"/>
            <a:ext cx="50800" cy="19685"/>
          </a:xfrm>
          <a:custGeom>
            <a:avLst/>
            <a:gdLst/>
            <a:ahLst/>
            <a:cxnLst/>
            <a:rect l="l" t="t" r="r" b="b"/>
            <a:pathLst>
              <a:path w="50800" h="19684">
                <a:moveTo>
                  <a:pt x="50695" y="19566"/>
                </a:moveTo>
                <a:lnTo>
                  <a:pt x="0" y="19566"/>
                </a:lnTo>
                <a:lnTo>
                  <a:pt x="875" y="16638"/>
                </a:lnTo>
                <a:lnTo>
                  <a:pt x="21556" y="0"/>
                </a:lnTo>
                <a:lnTo>
                  <a:pt x="36011" y="2524"/>
                </a:lnTo>
                <a:lnTo>
                  <a:pt x="46636" y="12087"/>
                </a:lnTo>
                <a:lnTo>
                  <a:pt x="50695" y="1956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8" name="object 278"/>
          <p:cNvPicPr/>
          <p:nvPr/>
        </p:nvPicPr>
        <p:blipFill>
          <a:blip r:embed="rId202" cstate="print"/>
          <a:stretch>
            <a:fillRect/>
          </a:stretch>
        </p:blipFill>
        <p:spPr>
          <a:xfrm>
            <a:off x="1274078" y="3583518"/>
            <a:ext cx="63796" cy="72377"/>
          </a:xfrm>
          <a:prstGeom prst="rect">
            <a:avLst/>
          </a:prstGeom>
        </p:spPr>
      </p:pic>
      <p:pic>
        <p:nvPicPr>
          <p:cNvPr id="279" name="object 279"/>
          <p:cNvPicPr/>
          <p:nvPr/>
        </p:nvPicPr>
        <p:blipFill>
          <a:blip r:embed="rId203" cstate="print"/>
          <a:stretch>
            <a:fillRect/>
          </a:stretch>
        </p:blipFill>
        <p:spPr>
          <a:xfrm>
            <a:off x="1442947" y="4118087"/>
            <a:ext cx="64231" cy="72724"/>
          </a:xfrm>
          <a:prstGeom prst="rect">
            <a:avLst/>
          </a:prstGeom>
        </p:spPr>
      </p:pic>
      <p:pic>
        <p:nvPicPr>
          <p:cNvPr id="280" name="object 280"/>
          <p:cNvPicPr/>
          <p:nvPr/>
        </p:nvPicPr>
        <p:blipFill>
          <a:blip r:embed="rId204" cstate="print"/>
          <a:stretch>
            <a:fillRect/>
          </a:stretch>
        </p:blipFill>
        <p:spPr>
          <a:xfrm>
            <a:off x="1797168" y="3969730"/>
            <a:ext cx="64172" cy="72724"/>
          </a:xfrm>
          <a:prstGeom prst="rect">
            <a:avLst/>
          </a:prstGeom>
        </p:spPr>
      </p:pic>
      <p:pic>
        <p:nvPicPr>
          <p:cNvPr id="281" name="object 281"/>
          <p:cNvPicPr/>
          <p:nvPr/>
        </p:nvPicPr>
        <p:blipFill>
          <a:blip r:embed="rId205" cstate="print"/>
          <a:stretch>
            <a:fillRect/>
          </a:stretch>
        </p:blipFill>
        <p:spPr>
          <a:xfrm>
            <a:off x="493766" y="5718790"/>
            <a:ext cx="63702" cy="72377"/>
          </a:xfrm>
          <a:prstGeom prst="rect">
            <a:avLst/>
          </a:prstGeom>
        </p:spPr>
      </p:pic>
      <p:pic>
        <p:nvPicPr>
          <p:cNvPr id="282" name="object 282"/>
          <p:cNvPicPr/>
          <p:nvPr/>
        </p:nvPicPr>
        <p:blipFill>
          <a:blip r:embed="rId206" cstate="print"/>
          <a:stretch>
            <a:fillRect/>
          </a:stretch>
        </p:blipFill>
        <p:spPr>
          <a:xfrm>
            <a:off x="1341835" y="6163865"/>
            <a:ext cx="63919" cy="72723"/>
          </a:xfrm>
          <a:prstGeom prst="rect">
            <a:avLst/>
          </a:prstGeom>
        </p:spPr>
      </p:pic>
      <p:pic>
        <p:nvPicPr>
          <p:cNvPr id="283" name="object 283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301541" y="5329576"/>
            <a:ext cx="63796" cy="72715"/>
          </a:xfrm>
          <a:prstGeom prst="rect">
            <a:avLst/>
          </a:prstGeom>
        </p:spPr>
      </p:pic>
      <p:pic>
        <p:nvPicPr>
          <p:cNvPr id="284" name="object 284"/>
          <p:cNvPicPr/>
          <p:nvPr/>
        </p:nvPicPr>
        <p:blipFill>
          <a:blip r:embed="rId207" cstate="print"/>
          <a:stretch>
            <a:fillRect/>
          </a:stretch>
        </p:blipFill>
        <p:spPr>
          <a:xfrm>
            <a:off x="1412120" y="6436461"/>
            <a:ext cx="100334" cy="160511"/>
          </a:xfrm>
          <a:prstGeom prst="rect">
            <a:avLst/>
          </a:prstGeom>
        </p:spPr>
      </p:pic>
      <p:pic>
        <p:nvPicPr>
          <p:cNvPr id="285" name="object 285"/>
          <p:cNvPicPr/>
          <p:nvPr/>
        </p:nvPicPr>
        <p:blipFill>
          <a:blip r:embed="rId208" cstate="print"/>
          <a:stretch>
            <a:fillRect/>
          </a:stretch>
        </p:blipFill>
        <p:spPr>
          <a:xfrm>
            <a:off x="486557" y="9379087"/>
            <a:ext cx="63712" cy="72716"/>
          </a:xfrm>
          <a:prstGeom prst="rect">
            <a:avLst/>
          </a:prstGeom>
        </p:spPr>
      </p:pic>
      <p:pic>
        <p:nvPicPr>
          <p:cNvPr id="286" name="object 286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316559" y="8920199"/>
            <a:ext cx="63702" cy="72376"/>
          </a:xfrm>
          <a:prstGeom prst="rect">
            <a:avLst/>
          </a:prstGeom>
        </p:spPr>
      </p:pic>
      <p:pic>
        <p:nvPicPr>
          <p:cNvPr id="287" name="object 287"/>
          <p:cNvPicPr/>
          <p:nvPr/>
        </p:nvPicPr>
        <p:blipFill>
          <a:blip r:embed="rId209" cstate="print"/>
          <a:stretch>
            <a:fillRect/>
          </a:stretch>
        </p:blipFill>
        <p:spPr>
          <a:xfrm>
            <a:off x="1826602" y="9075164"/>
            <a:ext cx="63825" cy="72723"/>
          </a:xfrm>
          <a:prstGeom prst="rect">
            <a:avLst/>
          </a:prstGeom>
        </p:spPr>
      </p:pic>
      <p:pic>
        <p:nvPicPr>
          <p:cNvPr id="288" name="object 288"/>
          <p:cNvPicPr/>
          <p:nvPr/>
        </p:nvPicPr>
        <p:blipFill>
          <a:blip r:embed="rId210" cstate="print"/>
          <a:stretch>
            <a:fillRect/>
          </a:stretch>
        </p:blipFill>
        <p:spPr>
          <a:xfrm>
            <a:off x="1862644" y="8069693"/>
            <a:ext cx="63919" cy="72724"/>
          </a:xfrm>
          <a:prstGeom prst="rect">
            <a:avLst/>
          </a:prstGeom>
        </p:spPr>
      </p:pic>
      <p:pic>
        <p:nvPicPr>
          <p:cNvPr id="289" name="object 289"/>
          <p:cNvPicPr/>
          <p:nvPr/>
        </p:nvPicPr>
        <p:blipFill>
          <a:blip r:embed="rId211" cstate="print"/>
          <a:stretch>
            <a:fillRect/>
          </a:stretch>
        </p:blipFill>
        <p:spPr>
          <a:xfrm>
            <a:off x="110368" y="7876888"/>
            <a:ext cx="63852" cy="72123"/>
          </a:xfrm>
          <a:prstGeom prst="rect">
            <a:avLst/>
          </a:prstGeom>
        </p:spPr>
      </p:pic>
      <p:pic>
        <p:nvPicPr>
          <p:cNvPr id="290" name="object 290"/>
          <p:cNvPicPr/>
          <p:nvPr/>
        </p:nvPicPr>
        <p:blipFill>
          <a:blip r:embed="rId212" cstate="print"/>
          <a:stretch>
            <a:fillRect/>
          </a:stretch>
        </p:blipFill>
        <p:spPr>
          <a:xfrm>
            <a:off x="205859" y="3409586"/>
            <a:ext cx="99774" cy="111150"/>
          </a:xfrm>
          <a:prstGeom prst="rect">
            <a:avLst/>
          </a:prstGeom>
        </p:spPr>
      </p:pic>
      <p:pic>
        <p:nvPicPr>
          <p:cNvPr id="291" name="object 291"/>
          <p:cNvPicPr/>
          <p:nvPr/>
        </p:nvPicPr>
        <p:blipFill>
          <a:blip r:embed="rId213" cstate="print"/>
          <a:stretch>
            <a:fillRect/>
          </a:stretch>
        </p:blipFill>
        <p:spPr>
          <a:xfrm>
            <a:off x="128469" y="6532995"/>
            <a:ext cx="99082" cy="111115"/>
          </a:xfrm>
          <a:prstGeom prst="rect">
            <a:avLst/>
          </a:prstGeom>
        </p:spPr>
      </p:pic>
      <p:pic>
        <p:nvPicPr>
          <p:cNvPr id="292" name="object 292"/>
          <p:cNvPicPr/>
          <p:nvPr/>
        </p:nvPicPr>
        <p:blipFill>
          <a:blip r:embed="rId214" cstate="print"/>
          <a:stretch>
            <a:fillRect/>
          </a:stretch>
        </p:blipFill>
        <p:spPr>
          <a:xfrm>
            <a:off x="1430574" y="8207577"/>
            <a:ext cx="99046" cy="110465"/>
          </a:xfrm>
          <a:prstGeom prst="rect">
            <a:avLst/>
          </a:prstGeom>
        </p:spPr>
      </p:pic>
      <p:pic>
        <p:nvPicPr>
          <p:cNvPr id="293" name="object 293"/>
          <p:cNvPicPr/>
          <p:nvPr/>
        </p:nvPicPr>
        <p:blipFill>
          <a:blip r:embed="rId111" cstate="print"/>
          <a:stretch>
            <a:fillRect/>
          </a:stretch>
        </p:blipFill>
        <p:spPr>
          <a:xfrm>
            <a:off x="1300823" y="7852422"/>
            <a:ext cx="98793" cy="110642"/>
          </a:xfrm>
          <a:prstGeom prst="rect">
            <a:avLst/>
          </a:prstGeom>
        </p:spPr>
      </p:pic>
      <p:pic>
        <p:nvPicPr>
          <p:cNvPr id="294" name="object 294"/>
          <p:cNvPicPr/>
          <p:nvPr/>
        </p:nvPicPr>
        <p:blipFill>
          <a:blip r:embed="rId215" cstate="print"/>
          <a:stretch>
            <a:fillRect/>
          </a:stretch>
        </p:blipFill>
        <p:spPr>
          <a:xfrm>
            <a:off x="1543939" y="4939320"/>
            <a:ext cx="98866" cy="110132"/>
          </a:xfrm>
          <a:prstGeom prst="rect">
            <a:avLst/>
          </a:prstGeom>
        </p:spPr>
      </p:pic>
      <p:pic>
        <p:nvPicPr>
          <p:cNvPr id="295" name="object 295"/>
          <p:cNvPicPr/>
          <p:nvPr/>
        </p:nvPicPr>
        <p:blipFill>
          <a:blip r:embed="rId216" cstate="print"/>
          <a:stretch>
            <a:fillRect/>
          </a:stretch>
        </p:blipFill>
        <p:spPr>
          <a:xfrm>
            <a:off x="1780016" y="4273653"/>
            <a:ext cx="100134" cy="110894"/>
          </a:xfrm>
          <a:prstGeom prst="rect">
            <a:avLst/>
          </a:prstGeom>
        </p:spPr>
      </p:pic>
      <p:pic>
        <p:nvPicPr>
          <p:cNvPr id="296" name="object 296"/>
          <p:cNvPicPr/>
          <p:nvPr/>
        </p:nvPicPr>
        <p:blipFill>
          <a:blip r:embed="rId217" cstate="print"/>
          <a:stretch>
            <a:fillRect/>
          </a:stretch>
        </p:blipFill>
        <p:spPr>
          <a:xfrm>
            <a:off x="2273793" y="10014215"/>
            <a:ext cx="98866" cy="110637"/>
          </a:xfrm>
          <a:prstGeom prst="rect">
            <a:avLst/>
          </a:prstGeom>
        </p:spPr>
      </p:pic>
      <p:sp>
        <p:nvSpPr>
          <p:cNvPr id="297" name="object 297"/>
          <p:cNvSpPr/>
          <p:nvPr/>
        </p:nvSpPr>
        <p:spPr>
          <a:xfrm>
            <a:off x="556821" y="4865831"/>
            <a:ext cx="363220" cy="429895"/>
          </a:xfrm>
          <a:custGeom>
            <a:avLst/>
            <a:gdLst/>
            <a:ahLst/>
            <a:cxnLst/>
            <a:rect l="l" t="t" r="r" b="b"/>
            <a:pathLst>
              <a:path w="363219" h="429895">
                <a:moveTo>
                  <a:pt x="131562" y="429557"/>
                </a:moveTo>
                <a:lnTo>
                  <a:pt x="88937" y="423911"/>
                </a:lnTo>
                <a:lnTo>
                  <a:pt x="54096" y="403273"/>
                </a:lnTo>
                <a:lnTo>
                  <a:pt x="29058" y="364039"/>
                </a:lnTo>
                <a:lnTo>
                  <a:pt x="9038" y="307654"/>
                </a:lnTo>
                <a:lnTo>
                  <a:pt x="0" y="258927"/>
                </a:lnTo>
                <a:lnTo>
                  <a:pt x="5490" y="212002"/>
                </a:lnTo>
                <a:lnTo>
                  <a:pt x="29058" y="161022"/>
                </a:lnTo>
                <a:lnTo>
                  <a:pt x="75538" y="79260"/>
                </a:lnTo>
                <a:lnTo>
                  <a:pt x="100777" y="49613"/>
                </a:lnTo>
                <a:lnTo>
                  <a:pt x="143192" y="18671"/>
                </a:lnTo>
                <a:lnTo>
                  <a:pt x="179430" y="2858"/>
                </a:lnTo>
                <a:lnTo>
                  <a:pt x="203101" y="0"/>
                </a:lnTo>
                <a:lnTo>
                  <a:pt x="226841" y="2215"/>
                </a:lnTo>
                <a:lnTo>
                  <a:pt x="270271" y="21243"/>
                </a:lnTo>
                <a:lnTo>
                  <a:pt x="297770" y="49787"/>
                </a:lnTo>
                <a:lnTo>
                  <a:pt x="305382" y="63719"/>
                </a:lnTo>
                <a:lnTo>
                  <a:pt x="321832" y="81907"/>
                </a:lnTo>
                <a:lnTo>
                  <a:pt x="347095" y="123829"/>
                </a:lnTo>
                <a:lnTo>
                  <a:pt x="360873" y="170795"/>
                </a:lnTo>
                <a:lnTo>
                  <a:pt x="363135" y="195213"/>
                </a:lnTo>
                <a:lnTo>
                  <a:pt x="362262" y="219720"/>
                </a:lnTo>
                <a:lnTo>
                  <a:pt x="347431" y="297599"/>
                </a:lnTo>
                <a:lnTo>
                  <a:pt x="332437" y="338543"/>
                </a:lnTo>
                <a:lnTo>
                  <a:pt x="277797" y="392351"/>
                </a:lnTo>
                <a:lnTo>
                  <a:pt x="232096" y="410288"/>
                </a:lnTo>
                <a:lnTo>
                  <a:pt x="179955" y="423815"/>
                </a:lnTo>
                <a:lnTo>
                  <a:pt x="131562" y="42955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0" y="6190389"/>
            <a:ext cx="46990" cy="287020"/>
          </a:xfrm>
          <a:custGeom>
            <a:avLst/>
            <a:gdLst/>
            <a:ahLst/>
            <a:cxnLst/>
            <a:rect l="l" t="t" r="r" b="b"/>
            <a:pathLst>
              <a:path w="46990" h="287020">
                <a:moveTo>
                  <a:pt x="0" y="286624"/>
                </a:moveTo>
                <a:lnTo>
                  <a:pt x="0" y="0"/>
                </a:lnTo>
                <a:lnTo>
                  <a:pt x="5654" y="6777"/>
                </a:lnTo>
                <a:lnTo>
                  <a:pt x="30621" y="48773"/>
                </a:lnTo>
                <a:lnTo>
                  <a:pt x="44229" y="95694"/>
                </a:lnTo>
                <a:lnTo>
                  <a:pt x="46465" y="120068"/>
                </a:lnTo>
                <a:lnTo>
                  <a:pt x="46424" y="132337"/>
                </a:lnTo>
                <a:lnTo>
                  <a:pt x="30951" y="222490"/>
                </a:lnTo>
                <a:lnTo>
                  <a:pt x="16222" y="263698"/>
                </a:lnTo>
                <a:lnTo>
                  <a:pt x="0" y="28662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1173207" y="3654354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5"/>
                </a:moveTo>
                <a:lnTo>
                  <a:pt x="91062" y="252260"/>
                </a:lnTo>
                <a:lnTo>
                  <a:pt x="51895" y="229408"/>
                </a:lnTo>
                <a:lnTo>
                  <a:pt x="21850" y="197433"/>
                </a:lnTo>
                <a:lnTo>
                  <a:pt x="10343" y="134901"/>
                </a:lnTo>
                <a:lnTo>
                  <a:pt x="4439" y="113409"/>
                </a:lnTo>
                <a:lnTo>
                  <a:pt x="0" y="90341"/>
                </a:lnTo>
                <a:lnTo>
                  <a:pt x="3163" y="57700"/>
                </a:lnTo>
                <a:lnTo>
                  <a:pt x="5400" y="48490"/>
                </a:lnTo>
                <a:lnTo>
                  <a:pt x="29978" y="14278"/>
                </a:lnTo>
                <a:lnTo>
                  <a:pt x="69612" y="0"/>
                </a:lnTo>
                <a:lnTo>
                  <a:pt x="83822" y="789"/>
                </a:lnTo>
                <a:lnTo>
                  <a:pt x="122454" y="14281"/>
                </a:lnTo>
                <a:lnTo>
                  <a:pt x="153748" y="44149"/>
                </a:lnTo>
                <a:lnTo>
                  <a:pt x="171200" y="128003"/>
                </a:lnTo>
                <a:lnTo>
                  <a:pt x="167830" y="187213"/>
                </a:lnTo>
                <a:lnTo>
                  <a:pt x="154662" y="237075"/>
                </a:lnTo>
                <a:lnTo>
                  <a:pt x="128709" y="2595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2297807" y="7208759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5">
                <a:moveTo>
                  <a:pt x="131628" y="259092"/>
                </a:moveTo>
                <a:lnTo>
                  <a:pt x="92160" y="251838"/>
                </a:lnTo>
                <a:lnTo>
                  <a:pt x="51960" y="228985"/>
                </a:lnTo>
                <a:lnTo>
                  <a:pt x="21559" y="197011"/>
                </a:lnTo>
                <a:lnTo>
                  <a:pt x="10512" y="134563"/>
                </a:lnTo>
                <a:lnTo>
                  <a:pt x="4580" y="113212"/>
                </a:lnTo>
                <a:lnTo>
                  <a:pt x="0" y="90172"/>
                </a:lnTo>
                <a:lnTo>
                  <a:pt x="3078" y="57278"/>
                </a:lnTo>
                <a:lnTo>
                  <a:pt x="5310" y="48081"/>
                </a:lnTo>
                <a:lnTo>
                  <a:pt x="29924" y="13992"/>
                </a:lnTo>
                <a:lnTo>
                  <a:pt x="69577" y="0"/>
                </a:lnTo>
                <a:lnTo>
                  <a:pt x="83756" y="921"/>
                </a:lnTo>
                <a:lnTo>
                  <a:pt x="121310" y="13511"/>
                </a:lnTo>
                <a:lnTo>
                  <a:pt x="155213" y="45234"/>
                </a:lnTo>
                <a:lnTo>
                  <a:pt x="171024" y="113068"/>
                </a:lnTo>
                <a:lnTo>
                  <a:pt x="171040" y="148883"/>
                </a:lnTo>
                <a:lnTo>
                  <a:pt x="167720" y="184544"/>
                </a:lnTo>
                <a:lnTo>
                  <a:pt x="161063" y="220051"/>
                </a:lnTo>
                <a:lnTo>
                  <a:pt x="155450" y="234598"/>
                </a:lnTo>
                <a:lnTo>
                  <a:pt x="148598" y="246779"/>
                </a:lnTo>
                <a:lnTo>
                  <a:pt x="140620" y="255357"/>
                </a:lnTo>
                <a:lnTo>
                  <a:pt x="131628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01" name="object 301"/>
          <p:cNvPicPr/>
          <p:nvPr/>
        </p:nvPicPr>
        <p:blipFill>
          <a:blip r:embed="rId218" cstate="print"/>
          <a:stretch>
            <a:fillRect/>
          </a:stretch>
        </p:blipFill>
        <p:spPr>
          <a:xfrm>
            <a:off x="10742269" y="6488595"/>
            <a:ext cx="3781424" cy="3798403"/>
          </a:xfrm>
          <a:prstGeom prst="rect">
            <a:avLst/>
          </a:prstGeom>
        </p:spPr>
      </p:pic>
      <p:pic>
        <p:nvPicPr>
          <p:cNvPr id="302" name="object 302"/>
          <p:cNvPicPr/>
          <p:nvPr/>
        </p:nvPicPr>
        <p:blipFill>
          <a:blip r:embed="rId219" cstate="print"/>
          <a:stretch>
            <a:fillRect/>
          </a:stretch>
        </p:blipFill>
        <p:spPr>
          <a:xfrm>
            <a:off x="10271247" y="319685"/>
            <a:ext cx="2613213" cy="2610154"/>
          </a:xfrm>
          <a:prstGeom prst="rect">
            <a:avLst/>
          </a:prstGeom>
        </p:spPr>
      </p:pic>
      <p:pic>
        <p:nvPicPr>
          <p:cNvPr id="303" name="object 303"/>
          <p:cNvPicPr/>
          <p:nvPr/>
        </p:nvPicPr>
        <p:blipFill>
          <a:blip r:embed="rId220" cstate="print"/>
          <a:stretch>
            <a:fillRect/>
          </a:stretch>
        </p:blipFill>
        <p:spPr>
          <a:xfrm>
            <a:off x="413347" y="7431125"/>
            <a:ext cx="5013828" cy="2683498"/>
          </a:xfrm>
          <a:prstGeom prst="rect">
            <a:avLst/>
          </a:prstGeom>
        </p:spPr>
      </p:pic>
      <p:sp>
        <p:nvSpPr>
          <p:cNvPr id="304" name="object 304"/>
          <p:cNvSpPr/>
          <p:nvPr/>
        </p:nvSpPr>
        <p:spPr>
          <a:xfrm>
            <a:off x="567894" y="4270255"/>
            <a:ext cx="2350135" cy="2006600"/>
          </a:xfrm>
          <a:custGeom>
            <a:avLst/>
            <a:gdLst/>
            <a:ahLst/>
            <a:cxnLst/>
            <a:rect l="l" t="t" r="r" b="b"/>
            <a:pathLst>
              <a:path w="2350135" h="2006600">
                <a:moveTo>
                  <a:pt x="1477636" y="50800"/>
                </a:moveTo>
                <a:lnTo>
                  <a:pt x="1431437" y="50800"/>
                </a:lnTo>
                <a:lnTo>
                  <a:pt x="1415647" y="38100"/>
                </a:lnTo>
                <a:lnTo>
                  <a:pt x="1398526" y="12700"/>
                </a:lnTo>
                <a:lnTo>
                  <a:pt x="1379871" y="0"/>
                </a:lnTo>
                <a:lnTo>
                  <a:pt x="1405191" y="0"/>
                </a:lnTo>
                <a:lnTo>
                  <a:pt x="1446199" y="12700"/>
                </a:lnTo>
                <a:lnTo>
                  <a:pt x="1477636" y="50800"/>
                </a:lnTo>
                <a:close/>
              </a:path>
              <a:path w="2350135" h="2006600">
                <a:moveTo>
                  <a:pt x="1528559" y="101600"/>
                </a:moveTo>
                <a:lnTo>
                  <a:pt x="1494630" y="101600"/>
                </a:lnTo>
                <a:lnTo>
                  <a:pt x="1504770" y="76200"/>
                </a:lnTo>
                <a:lnTo>
                  <a:pt x="1511490" y="63500"/>
                </a:lnTo>
                <a:lnTo>
                  <a:pt x="1515746" y="38100"/>
                </a:lnTo>
                <a:lnTo>
                  <a:pt x="1518500" y="12700"/>
                </a:lnTo>
                <a:lnTo>
                  <a:pt x="1527403" y="38100"/>
                </a:lnTo>
                <a:lnTo>
                  <a:pt x="1531563" y="50800"/>
                </a:lnTo>
                <a:lnTo>
                  <a:pt x="1531634" y="63500"/>
                </a:lnTo>
                <a:lnTo>
                  <a:pt x="1531706" y="76200"/>
                </a:lnTo>
                <a:lnTo>
                  <a:pt x="1528559" y="101600"/>
                </a:lnTo>
                <a:close/>
              </a:path>
              <a:path w="2350135" h="2006600">
                <a:moveTo>
                  <a:pt x="1691899" y="355600"/>
                </a:moveTo>
                <a:lnTo>
                  <a:pt x="807411" y="355600"/>
                </a:lnTo>
                <a:lnTo>
                  <a:pt x="837634" y="342900"/>
                </a:lnTo>
                <a:lnTo>
                  <a:pt x="867433" y="342900"/>
                </a:lnTo>
                <a:lnTo>
                  <a:pt x="896551" y="330200"/>
                </a:lnTo>
                <a:lnTo>
                  <a:pt x="908994" y="317500"/>
                </a:lnTo>
                <a:lnTo>
                  <a:pt x="919300" y="317500"/>
                </a:lnTo>
                <a:lnTo>
                  <a:pt x="927616" y="304800"/>
                </a:lnTo>
                <a:lnTo>
                  <a:pt x="934091" y="292100"/>
                </a:lnTo>
                <a:lnTo>
                  <a:pt x="954570" y="241300"/>
                </a:lnTo>
                <a:lnTo>
                  <a:pt x="979682" y="190500"/>
                </a:lnTo>
                <a:lnTo>
                  <a:pt x="1009963" y="152400"/>
                </a:lnTo>
                <a:lnTo>
                  <a:pt x="1045951" y="114300"/>
                </a:lnTo>
                <a:lnTo>
                  <a:pt x="1088183" y="88900"/>
                </a:lnTo>
                <a:lnTo>
                  <a:pt x="1135527" y="63500"/>
                </a:lnTo>
                <a:lnTo>
                  <a:pt x="1184172" y="38100"/>
                </a:lnTo>
                <a:lnTo>
                  <a:pt x="1234070" y="25400"/>
                </a:lnTo>
                <a:lnTo>
                  <a:pt x="1337424" y="25400"/>
                </a:lnTo>
                <a:lnTo>
                  <a:pt x="1390780" y="38100"/>
                </a:lnTo>
                <a:lnTo>
                  <a:pt x="1410018" y="38100"/>
                </a:lnTo>
                <a:lnTo>
                  <a:pt x="1420257" y="50800"/>
                </a:lnTo>
                <a:lnTo>
                  <a:pt x="1477636" y="50800"/>
                </a:lnTo>
                <a:lnTo>
                  <a:pt x="1494630" y="101600"/>
                </a:lnTo>
                <a:lnTo>
                  <a:pt x="1645247" y="101600"/>
                </a:lnTo>
                <a:lnTo>
                  <a:pt x="1594269" y="127000"/>
                </a:lnTo>
                <a:lnTo>
                  <a:pt x="1568426" y="127000"/>
                </a:lnTo>
                <a:lnTo>
                  <a:pt x="1542237" y="139700"/>
                </a:lnTo>
                <a:lnTo>
                  <a:pt x="1570294" y="152400"/>
                </a:lnTo>
                <a:lnTo>
                  <a:pt x="1595308" y="165100"/>
                </a:lnTo>
                <a:lnTo>
                  <a:pt x="1618598" y="190500"/>
                </a:lnTo>
                <a:lnTo>
                  <a:pt x="1641448" y="215900"/>
                </a:lnTo>
                <a:lnTo>
                  <a:pt x="1662087" y="228600"/>
                </a:lnTo>
                <a:lnTo>
                  <a:pt x="1684010" y="241300"/>
                </a:lnTo>
                <a:lnTo>
                  <a:pt x="1707733" y="254000"/>
                </a:lnTo>
                <a:lnTo>
                  <a:pt x="1733772" y="266700"/>
                </a:lnTo>
                <a:lnTo>
                  <a:pt x="1656184" y="266700"/>
                </a:lnTo>
                <a:lnTo>
                  <a:pt x="1671074" y="304800"/>
                </a:lnTo>
                <a:lnTo>
                  <a:pt x="1684334" y="330200"/>
                </a:lnTo>
                <a:lnTo>
                  <a:pt x="1691899" y="355600"/>
                </a:lnTo>
                <a:close/>
              </a:path>
              <a:path w="2350135" h="2006600">
                <a:moveTo>
                  <a:pt x="1586356" y="101600"/>
                </a:moveTo>
                <a:lnTo>
                  <a:pt x="1528559" y="101600"/>
                </a:lnTo>
                <a:lnTo>
                  <a:pt x="1557674" y="88900"/>
                </a:lnTo>
                <a:lnTo>
                  <a:pt x="1586356" y="101600"/>
                </a:lnTo>
                <a:close/>
              </a:path>
              <a:path w="2350135" h="2006600">
                <a:moveTo>
                  <a:pt x="1713794" y="279400"/>
                </a:moveTo>
                <a:lnTo>
                  <a:pt x="1675531" y="279400"/>
                </a:lnTo>
                <a:lnTo>
                  <a:pt x="1656184" y="266700"/>
                </a:lnTo>
                <a:lnTo>
                  <a:pt x="1733772" y="266700"/>
                </a:lnTo>
                <a:lnTo>
                  <a:pt x="1713794" y="279400"/>
                </a:lnTo>
                <a:close/>
              </a:path>
              <a:path w="2350135" h="2006600">
                <a:moveTo>
                  <a:pt x="486496" y="2006600"/>
                </a:moveTo>
                <a:lnTo>
                  <a:pt x="440457" y="2006600"/>
                </a:lnTo>
                <a:lnTo>
                  <a:pt x="394731" y="1993900"/>
                </a:lnTo>
                <a:lnTo>
                  <a:pt x="349776" y="1993900"/>
                </a:lnTo>
                <a:lnTo>
                  <a:pt x="306048" y="1981200"/>
                </a:lnTo>
                <a:lnTo>
                  <a:pt x="264004" y="1955800"/>
                </a:lnTo>
                <a:lnTo>
                  <a:pt x="224100" y="1930400"/>
                </a:lnTo>
                <a:lnTo>
                  <a:pt x="186793" y="1892300"/>
                </a:lnTo>
                <a:lnTo>
                  <a:pt x="151844" y="1866900"/>
                </a:lnTo>
                <a:lnTo>
                  <a:pt x="121075" y="1828800"/>
                </a:lnTo>
                <a:lnTo>
                  <a:pt x="94290" y="1778000"/>
                </a:lnTo>
                <a:lnTo>
                  <a:pt x="71293" y="1739900"/>
                </a:lnTo>
                <a:lnTo>
                  <a:pt x="51890" y="1701800"/>
                </a:lnTo>
                <a:lnTo>
                  <a:pt x="35885" y="1651000"/>
                </a:lnTo>
                <a:lnTo>
                  <a:pt x="23083" y="1600200"/>
                </a:lnTo>
                <a:lnTo>
                  <a:pt x="12819" y="1549400"/>
                </a:lnTo>
                <a:lnTo>
                  <a:pt x="5802" y="1498600"/>
                </a:lnTo>
                <a:lnTo>
                  <a:pt x="1655" y="1447800"/>
                </a:lnTo>
                <a:lnTo>
                  <a:pt x="0" y="1397000"/>
                </a:lnTo>
                <a:lnTo>
                  <a:pt x="92" y="1384300"/>
                </a:lnTo>
                <a:lnTo>
                  <a:pt x="184" y="1371600"/>
                </a:lnTo>
                <a:lnTo>
                  <a:pt x="276" y="1358900"/>
                </a:lnTo>
                <a:lnTo>
                  <a:pt x="368" y="1346200"/>
                </a:lnTo>
                <a:lnTo>
                  <a:pt x="460" y="1333500"/>
                </a:lnTo>
                <a:lnTo>
                  <a:pt x="2658" y="1282700"/>
                </a:lnTo>
                <a:lnTo>
                  <a:pt x="6514" y="1231900"/>
                </a:lnTo>
                <a:lnTo>
                  <a:pt x="12427" y="1181100"/>
                </a:lnTo>
                <a:lnTo>
                  <a:pt x="20387" y="1130300"/>
                </a:lnTo>
                <a:lnTo>
                  <a:pt x="30389" y="1079500"/>
                </a:lnTo>
                <a:lnTo>
                  <a:pt x="42424" y="1041400"/>
                </a:lnTo>
                <a:lnTo>
                  <a:pt x="56483" y="990600"/>
                </a:lnTo>
                <a:lnTo>
                  <a:pt x="72559" y="939800"/>
                </a:lnTo>
                <a:lnTo>
                  <a:pt x="90087" y="889000"/>
                </a:lnTo>
                <a:lnTo>
                  <a:pt x="109298" y="850900"/>
                </a:lnTo>
                <a:lnTo>
                  <a:pt x="130214" y="800100"/>
                </a:lnTo>
                <a:lnTo>
                  <a:pt x="152855" y="762000"/>
                </a:lnTo>
                <a:lnTo>
                  <a:pt x="177242" y="723900"/>
                </a:lnTo>
                <a:lnTo>
                  <a:pt x="203395" y="673100"/>
                </a:lnTo>
                <a:lnTo>
                  <a:pt x="231335" y="635000"/>
                </a:lnTo>
                <a:lnTo>
                  <a:pt x="261082" y="596900"/>
                </a:lnTo>
                <a:lnTo>
                  <a:pt x="292657" y="571500"/>
                </a:lnTo>
                <a:lnTo>
                  <a:pt x="326080" y="533400"/>
                </a:lnTo>
                <a:lnTo>
                  <a:pt x="361372" y="495300"/>
                </a:lnTo>
                <a:lnTo>
                  <a:pt x="398554" y="469900"/>
                </a:lnTo>
                <a:lnTo>
                  <a:pt x="437645" y="431800"/>
                </a:lnTo>
                <a:lnTo>
                  <a:pt x="481646" y="406400"/>
                </a:lnTo>
                <a:lnTo>
                  <a:pt x="527150" y="368300"/>
                </a:lnTo>
                <a:lnTo>
                  <a:pt x="573976" y="342900"/>
                </a:lnTo>
                <a:lnTo>
                  <a:pt x="621943" y="317500"/>
                </a:lnTo>
                <a:lnTo>
                  <a:pt x="649785" y="317500"/>
                </a:lnTo>
                <a:lnTo>
                  <a:pt x="658668" y="330200"/>
                </a:lnTo>
                <a:lnTo>
                  <a:pt x="676405" y="330200"/>
                </a:lnTo>
                <a:lnTo>
                  <a:pt x="699601" y="355600"/>
                </a:lnTo>
                <a:lnTo>
                  <a:pt x="1691899" y="355600"/>
                </a:lnTo>
                <a:lnTo>
                  <a:pt x="1695681" y="368300"/>
                </a:lnTo>
                <a:lnTo>
                  <a:pt x="1704834" y="393700"/>
                </a:lnTo>
                <a:lnTo>
                  <a:pt x="1711958" y="431800"/>
                </a:lnTo>
                <a:lnTo>
                  <a:pt x="1717782" y="469900"/>
                </a:lnTo>
                <a:lnTo>
                  <a:pt x="1720196" y="482600"/>
                </a:lnTo>
                <a:lnTo>
                  <a:pt x="1685268" y="482600"/>
                </a:lnTo>
                <a:lnTo>
                  <a:pt x="1686657" y="533400"/>
                </a:lnTo>
                <a:lnTo>
                  <a:pt x="1684114" y="584200"/>
                </a:lnTo>
                <a:lnTo>
                  <a:pt x="1680322" y="622300"/>
                </a:lnTo>
                <a:lnTo>
                  <a:pt x="899071" y="622300"/>
                </a:lnTo>
                <a:lnTo>
                  <a:pt x="892852" y="635000"/>
                </a:lnTo>
                <a:lnTo>
                  <a:pt x="882851" y="635000"/>
                </a:lnTo>
                <a:lnTo>
                  <a:pt x="882944" y="647700"/>
                </a:lnTo>
                <a:lnTo>
                  <a:pt x="886453" y="647700"/>
                </a:lnTo>
                <a:lnTo>
                  <a:pt x="898279" y="673100"/>
                </a:lnTo>
                <a:lnTo>
                  <a:pt x="910946" y="685800"/>
                </a:lnTo>
                <a:lnTo>
                  <a:pt x="924752" y="711200"/>
                </a:lnTo>
                <a:lnTo>
                  <a:pt x="939995" y="723900"/>
                </a:lnTo>
                <a:lnTo>
                  <a:pt x="1606109" y="723900"/>
                </a:lnTo>
                <a:lnTo>
                  <a:pt x="1598160" y="736600"/>
                </a:lnTo>
                <a:lnTo>
                  <a:pt x="1566421" y="736600"/>
                </a:lnTo>
                <a:lnTo>
                  <a:pt x="1556423" y="749300"/>
                </a:lnTo>
                <a:lnTo>
                  <a:pt x="1427086" y="749300"/>
                </a:lnTo>
                <a:lnTo>
                  <a:pt x="1381848" y="762000"/>
                </a:lnTo>
                <a:lnTo>
                  <a:pt x="989872" y="762000"/>
                </a:lnTo>
                <a:lnTo>
                  <a:pt x="1001612" y="774700"/>
                </a:lnTo>
                <a:lnTo>
                  <a:pt x="1014134" y="787400"/>
                </a:lnTo>
                <a:lnTo>
                  <a:pt x="1026966" y="800100"/>
                </a:lnTo>
                <a:lnTo>
                  <a:pt x="1039632" y="812800"/>
                </a:lnTo>
                <a:lnTo>
                  <a:pt x="1053379" y="825500"/>
                </a:lnTo>
                <a:lnTo>
                  <a:pt x="1081236" y="838200"/>
                </a:lnTo>
                <a:lnTo>
                  <a:pt x="1094947" y="850900"/>
                </a:lnTo>
                <a:lnTo>
                  <a:pt x="1101696" y="863600"/>
                </a:lnTo>
                <a:lnTo>
                  <a:pt x="1379915" y="863600"/>
                </a:lnTo>
                <a:lnTo>
                  <a:pt x="1402469" y="889000"/>
                </a:lnTo>
                <a:lnTo>
                  <a:pt x="1428280" y="914400"/>
                </a:lnTo>
                <a:lnTo>
                  <a:pt x="1450642" y="952500"/>
                </a:lnTo>
                <a:lnTo>
                  <a:pt x="1460728" y="965200"/>
                </a:lnTo>
                <a:lnTo>
                  <a:pt x="792421" y="965200"/>
                </a:lnTo>
                <a:lnTo>
                  <a:pt x="786754" y="977900"/>
                </a:lnTo>
                <a:lnTo>
                  <a:pt x="760085" y="1016000"/>
                </a:lnTo>
                <a:lnTo>
                  <a:pt x="733947" y="1054100"/>
                </a:lnTo>
                <a:lnTo>
                  <a:pt x="708457" y="1092200"/>
                </a:lnTo>
                <a:lnTo>
                  <a:pt x="683731" y="1130300"/>
                </a:lnTo>
                <a:lnTo>
                  <a:pt x="669879" y="1143000"/>
                </a:lnTo>
                <a:lnTo>
                  <a:pt x="656437" y="1168400"/>
                </a:lnTo>
                <a:lnTo>
                  <a:pt x="643562" y="1193781"/>
                </a:lnTo>
                <a:lnTo>
                  <a:pt x="631374" y="1219200"/>
                </a:lnTo>
                <a:lnTo>
                  <a:pt x="1816367" y="1219200"/>
                </a:lnTo>
                <a:lnTo>
                  <a:pt x="1820670" y="1231900"/>
                </a:lnTo>
                <a:lnTo>
                  <a:pt x="1179291" y="1231900"/>
                </a:lnTo>
                <a:lnTo>
                  <a:pt x="1173045" y="1244600"/>
                </a:lnTo>
                <a:lnTo>
                  <a:pt x="1166833" y="1244600"/>
                </a:lnTo>
                <a:lnTo>
                  <a:pt x="1160596" y="1257300"/>
                </a:lnTo>
                <a:lnTo>
                  <a:pt x="1154270" y="1270000"/>
                </a:lnTo>
                <a:lnTo>
                  <a:pt x="1153831" y="1270000"/>
                </a:lnTo>
                <a:lnTo>
                  <a:pt x="1155822" y="1282700"/>
                </a:lnTo>
                <a:lnTo>
                  <a:pt x="1181738" y="1333500"/>
                </a:lnTo>
                <a:lnTo>
                  <a:pt x="1204729" y="1384300"/>
                </a:lnTo>
                <a:lnTo>
                  <a:pt x="1206891" y="1397000"/>
                </a:lnTo>
                <a:lnTo>
                  <a:pt x="1206802" y="1409700"/>
                </a:lnTo>
                <a:lnTo>
                  <a:pt x="1197777" y="1409700"/>
                </a:lnTo>
                <a:lnTo>
                  <a:pt x="1155205" y="1447800"/>
                </a:lnTo>
                <a:lnTo>
                  <a:pt x="1113770" y="1485900"/>
                </a:lnTo>
                <a:lnTo>
                  <a:pt x="1073388" y="1524000"/>
                </a:lnTo>
                <a:lnTo>
                  <a:pt x="1033971" y="1549400"/>
                </a:lnTo>
                <a:lnTo>
                  <a:pt x="995436" y="1587500"/>
                </a:lnTo>
                <a:lnTo>
                  <a:pt x="957696" y="1625600"/>
                </a:lnTo>
                <a:lnTo>
                  <a:pt x="920667" y="1676400"/>
                </a:lnTo>
                <a:lnTo>
                  <a:pt x="883335" y="1714500"/>
                </a:lnTo>
                <a:lnTo>
                  <a:pt x="773150" y="1828800"/>
                </a:lnTo>
                <a:lnTo>
                  <a:pt x="739385" y="1866900"/>
                </a:lnTo>
                <a:lnTo>
                  <a:pt x="703489" y="1905000"/>
                </a:lnTo>
                <a:lnTo>
                  <a:pt x="664619" y="1930400"/>
                </a:lnTo>
                <a:lnTo>
                  <a:pt x="621929" y="1955800"/>
                </a:lnTo>
                <a:lnTo>
                  <a:pt x="577689" y="1981200"/>
                </a:lnTo>
                <a:lnTo>
                  <a:pt x="486496" y="2006600"/>
                </a:lnTo>
                <a:close/>
              </a:path>
              <a:path w="2350135" h="2006600">
                <a:moveTo>
                  <a:pt x="1726744" y="533400"/>
                </a:moveTo>
                <a:lnTo>
                  <a:pt x="1685268" y="482600"/>
                </a:lnTo>
                <a:lnTo>
                  <a:pt x="1720196" y="482600"/>
                </a:lnTo>
                <a:lnTo>
                  <a:pt x="1722610" y="495300"/>
                </a:lnTo>
                <a:lnTo>
                  <a:pt x="1726744" y="533400"/>
                </a:lnTo>
                <a:close/>
              </a:path>
              <a:path w="2350135" h="2006600">
                <a:moveTo>
                  <a:pt x="1606109" y="723900"/>
                </a:moveTo>
                <a:lnTo>
                  <a:pt x="939996" y="723900"/>
                </a:lnTo>
                <a:lnTo>
                  <a:pt x="940035" y="711200"/>
                </a:lnTo>
                <a:lnTo>
                  <a:pt x="940139" y="660400"/>
                </a:lnTo>
                <a:lnTo>
                  <a:pt x="939754" y="635000"/>
                </a:lnTo>
                <a:lnTo>
                  <a:pt x="938226" y="622300"/>
                </a:lnTo>
                <a:lnTo>
                  <a:pt x="1647521" y="622300"/>
                </a:lnTo>
                <a:lnTo>
                  <a:pt x="1632048" y="660400"/>
                </a:lnTo>
                <a:lnTo>
                  <a:pt x="1614059" y="711200"/>
                </a:lnTo>
                <a:lnTo>
                  <a:pt x="1606109" y="723900"/>
                </a:lnTo>
                <a:close/>
              </a:path>
              <a:path w="2350135" h="2006600">
                <a:moveTo>
                  <a:pt x="1672905" y="685800"/>
                </a:moveTo>
                <a:lnTo>
                  <a:pt x="1647521" y="622300"/>
                </a:lnTo>
                <a:lnTo>
                  <a:pt x="1680322" y="622300"/>
                </a:lnTo>
                <a:lnTo>
                  <a:pt x="1679058" y="635000"/>
                </a:lnTo>
                <a:lnTo>
                  <a:pt x="1672905" y="685800"/>
                </a:lnTo>
                <a:close/>
              </a:path>
              <a:path w="2350135" h="2006600">
                <a:moveTo>
                  <a:pt x="1557159" y="787400"/>
                </a:moveTo>
                <a:lnTo>
                  <a:pt x="1558846" y="774700"/>
                </a:lnTo>
                <a:lnTo>
                  <a:pt x="1561944" y="762000"/>
                </a:lnTo>
                <a:lnTo>
                  <a:pt x="1564966" y="749300"/>
                </a:lnTo>
                <a:lnTo>
                  <a:pt x="1566421" y="736600"/>
                </a:lnTo>
                <a:lnTo>
                  <a:pt x="1598160" y="736600"/>
                </a:lnTo>
                <a:lnTo>
                  <a:pt x="1590211" y="749300"/>
                </a:lnTo>
                <a:lnTo>
                  <a:pt x="1557159" y="787400"/>
                </a:lnTo>
                <a:close/>
              </a:path>
              <a:path w="2350135" h="2006600">
                <a:moveTo>
                  <a:pt x="1406559" y="838200"/>
                </a:moveTo>
                <a:lnTo>
                  <a:pt x="1378160" y="838200"/>
                </a:lnTo>
                <a:lnTo>
                  <a:pt x="1393869" y="812967"/>
                </a:lnTo>
                <a:lnTo>
                  <a:pt x="1393973" y="812800"/>
                </a:lnTo>
                <a:lnTo>
                  <a:pt x="1407493" y="800100"/>
                </a:lnTo>
                <a:lnTo>
                  <a:pt x="1418577" y="774700"/>
                </a:lnTo>
                <a:lnTo>
                  <a:pt x="1427086" y="749300"/>
                </a:lnTo>
                <a:lnTo>
                  <a:pt x="1556423" y="749300"/>
                </a:lnTo>
                <a:lnTo>
                  <a:pt x="1546425" y="762000"/>
                </a:lnTo>
                <a:lnTo>
                  <a:pt x="1526043" y="800100"/>
                </a:lnTo>
                <a:lnTo>
                  <a:pt x="1514147" y="812800"/>
                </a:lnTo>
                <a:lnTo>
                  <a:pt x="1481349" y="812800"/>
                </a:lnTo>
                <a:lnTo>
                  <a:pt x="1481313" y="812967"/>
                </a:lnTo>
                <a:lnTo>
                  <a:pt x="1457770" y="825500"/>
                </a:lnTo>
                <a:lnTo>
                  <a:pt x="1432921" y="825500"/>
                </a:lnTo>
                <a:lnTo>
                  <a:pt x="1406559" y="838200"/>
                </a:lnTo>
                <a:close/>
              </a:path>
              <a:path w="2350135" h="2006600">
                <a:moveTo>
                  <a:pt x="1030409" y="774700"/>
                </a:moveTo>
                <a:lnTo>
                  <a:pt x="1019823" y="774700"/>
                </a:lnTo>
                <a:lnTo>
                  <a:pt x="1016289" y="762000"/>
                </a:lnTo>
                <a:lnTo>
                  <a:pt x="1037454" y="762000"/>
                </a:lnTo>
                <a:lnTo>
                  <a:pt x="1030409" y="774700"/>
                </a:lnTo>
                <a:close/>
              </a:path>
              <a:path w="2350135" h="2006600">
                <a:moveTo>
                  <a:pt x="1209291" y="774700"/>
                </a:moveTo>
                <a:lnTo>
                  <a:pt x="1043447" y="774700"/>
                </a:lnTo>
                <a:lnTo>
                  <a:pt x="1037454" y="762000"/>
                </a:lnTo>
                <a:lnTo>
                  <a:pt x="1220643" y="762000"/>
                </a:lnTo>
                <a:lnTo>
                  <a:pt x="1209291" y="774700"/>
                </a:lnTo>
                <a:close/>
              </a:path>
              <a:path w="2350135" h="2006600">
                <a:moveTo>
                  <a:pt x="1336609" y="774700"/>
                </a:moveTo>
                <a:lnTo>
                  <a:pt x="1291233" y="774700"/>
                </a:lnTo>
                <a:lnTo>
                  <a:pt x="1245704" y="762000"/>
                </a:lnTo>
                <a:lnTo>
                  <a:pt x="1381848" y="762000"/>
                </a:lnTo>
                <a:lnTo>
                  <a:pt x="1336609" y="774700"/>
                </a:lnTo>
                <a:close/>
              </a:path>
              <a:path w="2350135" h="2006600">
                <a:moveTo>
                  <a:pt x="1077291" y="787400"/>
                </a:moveTo>
                <a:lnTo>
                  <a:pt x="1058112" y="787400"/>
                </a:lnTo>
                <a:lnTo>
                  <a:pt x="1053022" y="774700"/>
                </a:lnTo>
                <a:lnTo>
                  <a:pt x="1091037" y="774700"/>
                </a:lnTo>
                <a:lnTo>
                  <a:pt x="1077291" y="787400"/>
                </a:lnTo>
                <a:close/>
              </a:path>
              <a:path w="2350135" h="2006600">
                <a:moveTo>
                  <a:pt x="1171800" y="800100"/>
                </a:moveTo>
                <a:lnTo>
                  <a:pt x="1116196" y="800100"/>
                </a:lnTo>
                <a:lnTo>
                  <a:pt x="1106861" y="787400"/>
                </a:lnTo>
                <a:lnTo>
                  <a:pt x="1099684" y="774700"/>
                </a:lnTo>
                <a:lnTo>
                  <a:pt x="1198384" y="774700"/>
                </a:lnTo>
                <a:lnTo>
                  <a:pt x="1189406" y="787400"/>
                </a:lnTo>
                <a:lnTo>
                  <a:pt x="1180591" y="787400"/>
                </a:lnTo>
                <a:lnTo>
                  <a:pt x="1171800" y="800100"/>
                </a:lnTo>
                <a:close/>
              </a:path>
              <a:path w="2350135" h="2006600">
                <a:moveTo>
                  <a:pt x="1149353" y="812800"/>
                </a:moveTo>
                <a:lnTo>
                  <a:pt x="1137743" y="812800"/>
                </a:lnTo>
                <a:lnTo>
                  <a:pt x="1127034" y="800100"/>
                </a:lnTo>
                <a:lnTo>
                  <a:pt x="1162892" y="800100"/>
                </a:lnTo>
                <a:lnTo>
                  <a:pt x="1149353" y="812800"/>
                </a:lnTo>
                <a:close/>
              </a:path>
              <a:path w="2350135" h="2006600">
                <a:moveTo>
                  <a:pt x="1379915" y="863600"/>
                </a:moveTo>
                <a:lnTo>
                  <a:pt x="1106349" y="863600"/>
                </a:lnTo>
                <a:lnTo>
                  <a:pt x="1113818" y="850900"/>
                </a:lnTo>
                <a:lnTo>
                  <a:pt x="1144603" y="838200"/>
                </a:lnTo>
                <a:lnTo>
                  <a:pt x="1176804" y="825500"/>
                </a:lnTo>
                <a:lnTo>
                  <a:pt x="1210383" y="825500"/>
                </a:lnTo>
                <a:lnTo>
                  <a:pt x="1245304" y="812800"/>
                </a:lnTo>
                <a:lnTo>
                  <a:pt x="1290491" y="825500"/>
                </a:lnTo>
                <a:lnTo>
                  <a:pt x="1331457" y="838200"/>
                </a:lnTo>
                <a:lnTo>
                  <a:pt x="1368638" y="850900"/>
                </a:lnTo>
                <a:lnTo>
                  <a:pt x="1379915" y="863600"/>
                </a:lnTo>
                <a:close/>
              </a:path>
              <a:path w="2350135" h="2006600">
                <a:moveTo>
                  <a:pt x="1481313" y="812967"/>
                </a:moveTo>
                <a:lnTo>
                  <a:pt x="1481349" y="812800"/>
                </a:lnTo>
                <a:lnTo>
                  <a:pt x="1481627" y="812800"/>
                </a:lnTo>
                <a:lnTo>
                  <a:pt x="1481313" y="812967"/>
                </a:lnTo>
                <a:close/>
              </a:path>
              <a:path w="2350135" h="2006600">
                <a:moveTo>
                  <a:pt x="1472025" y="838200"/>
                </a:moveTo>
                <a:lnTo>
                  <a:pt x="1474948" y="825500"/>
                </a:lnTo>
                <a:lnTo>
                  <a:pt x="1478589" y="825500"/>
                </a:lnTo>
                <a:lnTo>
                  <a:pt x="1481313" y="812967"/>
                </a:lnTo>
                <a:lnTo>
                  <a:pt x="1481627" y="812800"/>
                </a:lnTo>
                <a:lnTo>
                  <a:pt x="1514147" y="812800"/>
                </a:lnTo>
                <a:lnTo>
                  <a:pt x="1502251" y="825500"/>
                </a:lnTo>
                <a:lnTo>
                  <a:pt x="1472025" y="838200"/>
                </a:lnTo>
                <a:close/>
              </a:path>
              <a:path w="2350135" h="2006600">
                <a:moveTo>
                  <a:pt x="1816367" y="1219200"/>
                </a:moveTo>
                <a:lnTo>
                  <a:pt x="640920" y="1219200"/>
                </a:lnTo>
                <a:lnTo>
                  <a:pt x="675437" y="1181100"/>
                </a:lnTo>
                <a:lnTo>
                  <a:pt x="770037" y="1104900"/>
                </a:lnTo>
                <a:lnTo>
                  <a:pt x="793202" y="1079500"/>
                </a:lnTo>
                <a:lnTo>
                  <a:pt x="816583" y="1066800"/>
                </a:lnTo>
                <a:lnTo>
                  <a:pt x="840124" y="1041400"/>
                </a:lnTo>
                <a:lnTo>
                  <a:pt x="863769" y="1028700"/>
                </a:lnTo>
                <a:lnTo>
                  <a:pt x="868870" y="1028700"/>
                </a:lnTo>
                <a:lnTo>
                  <a:pt x="870424" y="1016000"/>
                </a:lnTo>
                <a:lnTo>
                  <a:pt x="863080" y="1016000"/>
                </a:lnTo>
                <a:lnTo>
                  <a:pt x="849536" y="1003300"/>
                </a:lnTo>
                <a:lnTo>
                  <a:pt x="836188" y="990600"/>
                </a:lnTo>
                <a:lnTo>
                  <a:pt x="823078" y="977900"/>
                </a:lnTo>
                <a:lnTo>
                  <a:pt x="810254" y="965200"/>
                </a:lnTo>
                <a:lnTo>
                  <a:pt x="1460728" y="965200"/>
                </a:lnTo>
                <a:lnTo>
                  <a:pt x="1470814" y="977900"/>
                </a:lnTo>
                <a:lnTo>
                  <a:pt x="1490057" y="1016000"/>
                </a:lnTo>
                <a:lnTo>
                  <a:pt x="1508303" y="1041400"/>
                </a:lnTo>
                <a:lnTo>
                  <a:pt x="1517472" y="1066800"/>
                </a:lnTo>
                <a:lnTo>
                  <a:pt x="1526770" y="1079500"/>
                </a:lnTo>
                <a:lnTo>
                  <a:pt x="1530882" y="1092200"/>
                </a:lnTo>
                <a:lnTo>
                  <a:pt x="1535406" y="1092200"/>
                </a:lnTo>
                <a:lnTo>
                  <a:pt x="1540509" y="1104900"/>
                </a:lnTo>
                <a:lnTo>
                  <a:pt x="1762043" y="1104900"/>
                </a:lnTo>
                <a:lnTo>
                  <a:pt x="1766590" y="1117600"/>
                </a:lnTo>
                <a:lnTo>
                  <a:pt x="1768057" y="1117600"/>
                </a:lnTo>
                <a:lnTo>
                  <a:pt x="1773014" y="1130300"/>
                </a:lnTo>
                <a:lnTo>
                  <a:pt x="1779728" y="1130300"/>
                </a:lnTo>
                <a:lnTo>
                  <a:pt x="1795666" y="1143000"/>
                </a:lnTo>
                <a:lnTo>
                  <a:pt x="1805616" y="1155700"/>
                </a:lnTo>
                <a:lnTo>
                  <a:pt x="1808197" y="1168400"/>
                </a:lnTo>
                <a:lnTo>
                  <a:pt x="1802093" y="1193781"/>
                </a:lnTo>
                <a:lnTo>
                  <a:pt x="1805736" y="1206500"/>
                </a:lnTo>
                <a:lnTo>
                  <a:pt x="1816367" y="1219200"/>
                </a:lnTo>
                <a:close/>
              </a:path>
              <a:path w="2350135" h="2006600">
                <a:moveTo>
                  <a:pt x="1667463" y="1041400"/>
                </a:moveTo>
                <a:lnTo>
                  <a:pt x="1627441" y="1041400"/>
                </a:lnTo>
                <a:lnTo>
                  <a:pt x="1641556" y="1028700"/>
                </a:lnTo>
                <a:lnTo>
                  <a:pt x="1657664" y="1028700"/>
                </a:lnTo>
                <a:lnTo>
                  <a:pt x="1667463" y="1041400"/>
                </a:lnTo>
                <a:close/>
              </a:path>
              <a:path w="2350135" h="2006600">
                <a:moveTo>
                  <a:pt x="1713459" y="1066800"/>
                </a:moveTo>
                <a:lnTo>
                  <a:pt x="1601050" y="1066800"/>
                </a:lnTo>
                <a:lnTo>
                  <a:pt x="1604863" y="1054100"/>
                </a:lnTo>
                <a:lnTo>
                  <a:pt x="1615238" y="1041400"/>
                </a:lnTo>
                <a:lnTo>
                  <a:pt x="1695939" y="1041400"/>
                </a:lnTo>
                <a:lnTo>
                  <a:pt x="1703068" y="1054100"/>
                </a:lnTo>
                <a:lnTo>
                  <a:pt x="1709043" y="1054100"/>
                </a:lnTo>
                <a:lnTo>
                  <a:pt x="1713459" y="1066800"/>
                </a:lnTo>
                <a:close/>
              </a:path>
              <a:path w="2350135" h="2006600">
                <a:moveTo>
                  <a:pt x="1762043" y="1104900"/>
                </a:moveTo>
                <a:lnTo>
                  <a:pt x="1549125" y="1104900"/>
                </a:lnTo>
                <a:lnTo>
                  <a:pt x="1551399" y="1079500"/>
                </a:lnTo>
                <a:lnTo>
                  <a:pt x="1558566" y="1066800"/>
                </a:lnTo>
                <a:lnTo>
                  <a:pt x="1715909" y="1066800"/>
                </a:lnTo>
                <a:lnTo>
                  <a:pt x="1717318" y="1079500"/>
                </a:lnTo>
                <a:lnTo>
                  <a:pt x="1743012" y="1079500"/>
                </a:lnTo>
                <a:lnTo>
                  <a:pt x="1754167" y="1092200"/>
                </a:lnTo>
                <a:lnTo>
                  <a:pt x="1762043" y="1104900"/>
                </a:lnTo>
                <a:close/>
              </a:path>
              <a:path w="2350135" h="2006600">
                <a:moveTo>
                  <a:pt x="1810569" y="1257300"/>
                </a:moveTo>
                <a:lnTo>
                  <a:pt x="1216626" y="1257300"/>
                </a:lnTo>
                <a:lnTo>
                  <a:pt x="1212483" y="1244600"/>
                </a:lnTo>
                <a:lnTo>
                  <a:pt x="1206993" y="1244600"/>
                </a:lnTo>
                <a:lnTo>
                  <a:pt x="1199568" y="1231900"/>
                </a:lnTo>
                <a:lnTo>
                  <a:pt x="1820670" y="1231900"/>
                </a:lnTo>
                <a:lnTo>
                  <a:pt x="1818714" y="1244600"/>
                </a:lnTo>
                <a:lnTo>
                  <a:pt x="1810569" y="1257300"/>
                </a:lnTo>
                <a:close/>
              </a:path>
              <a:path w="2350135" h="2006600">
                <a:moveTo>
                  <a:pt x="2283044" y="1993900"/>
                </a:moveTo>
                <a:lnTo>
                  <a:pt x="1703518" y="1993900"/>
                </a:lnTo>
                <a:lnTo>
                  <a:pt x="1660292" y="1981200"/>
                </a:lnTo>
                <a:lnTo>
                  <a:pt x="1630538" y="1968500"/>
                </a:lnTo>
                <a:lnTo>
                  <a:pt x="1612766" y="1930400"/>
                </a:lnTo>
                <a:lnTo>
                  <a:pt x="1605483" y="1892300"/>
                </a:lnTo>
                <a:lnTo>
                  <a:pt x="1605430" y="1866900"/>
                </a:lnTo>
                <a:lnTo>
                  <a:pt x="1607803" y="1841500"/>
                </a:lnTo>
                <a:lnTo>
                  <a:pt x="1612196" y="1816100"/>
                </a:lnTo>
                <a:lnTo>
                  <a:pt x="1618202" y="1790700"/>
                </a:lnTo>
                <a:lnTo>
                  <a:pt x="1620100" y="1778000"/>
                </a:lnTo>
                <a:lnTo>
                  <a:pt x="1608146" y="1739900"/>
                </a:lnTo>
                <a:lnTo>
                  <a:pt x="1557043" y="1689100"/>
                </a:lnTo>
                <a:lnTo>
                  <a:pt x="1530968" y="1651000"/>
                </a:lnTo>
                <a:lnTo>
                  <a:pt x="1504504" y="1625600"/>
                </a:lnTo>
                <a:lnTo>
                  <a:pt x="1471845" y="1587500"/>
                </a:lnTo>
                <a:lnTo>
                  <a:pt x="1438592" y="1549400"/>
                </a:lnTo>
                <a:lnTo>
                  <a:pt x="1405276" y="1524000"/>
                </a:lnTo>
                <a:lnTo>
                  <a:pt x="1372428" y="1485900"/>
                </a:lnTo>
                <a:lnTo>
                  <a:pt x="1340578" y="1447800"/>
                </a:lnTo>
                <a:lnTo>
                  <a:pt x="1305111" y="1409700"/>
                </a:lnTo>
                <a:lnTo>
                  <a:pt x="1272544" y="1358900"/>
                </a:lnTo>
                <a:lnTo>
                  <a:pt x="1243852" y="1308100"/>
                </a:lnTo>
                <a:lnTo>
                  <a:pt x="1220011" y="1257300"/>
                </a:lnTo>
                <a:lnTo>
                  <a:pt x="1805877" y="1257300"/>
                </a:lnTo>
                <a:lnTo>
                  <a:pt x="1809302" y="1270000"/>
                </a:lnTo>
                <a:lnTo>
                  <a:pt x="1814206" y="1282700"/>
                </a:lnTo>
                <a:lnTo>
                  <a:pt x="1815075" y="1295400"/>
                </a:lnTo>
                <a:lnTo>
                  <a:pt x="1812107" y="1295400"/>
                </a:lnTo>
                <a:lnTo>
                  <a:pt x="1805501" y="1308100"/>
                </a:lnTo>
                <a:lnTo>
                  <a:pt x="1800465" y="1308100"/>
                </a:lnTo>
                <a:lnTo>
                  <a:pt x="1801258" y="1320800"/>
                </a:lnTo>
                <a:lnTo>
                  <a:pt x="1802870" y="1320800"/>
                </a:lnTo>
                <a:lnTo>
                  <a:pt x="1804567" y="1333500"/>
                </a:lnTo>
                <a:lnTo>
                  <a:pt x="1802222" y="1346200"/>
                </a:lnTo>
                <a:lnTo>
                  <a:pt x="1795620" y="1358900"/>
                </a:lnTo>
                <a:lnTo>
                  <a:pt x="1778651" y="1358900"/>
                </a:lnTo>
                <a:lnTo>
                  <a:pt x="1778201" y="1371600"/>
                </a:lnTo>
                <a:lnTo>
                  <a:pt x="1776892" y="1384300"/>
                </a:lnTo>
                <a:lnTo>
                  <a:pt x="1767240" y="1384300"/>
                </a:lnTo>
                <a:lnTo>
                  <a:pt x="1759424" y="1397000"/>
                </a:lnTo>
                <a:lnTo>
                  <a:pt x="1710512" y="1397000"/>
                </a:lnTo>
                <a:lnTo>
                  <a:pt x="1715614" y="1409700"/>
                </a:lnTo>
                <a:lnTo>
                  <a:pt x="1767302" y="1485900"/>
                </a:lnTo>
                <a:lnTo>
                  <a:pt x="1793564" y="1524000"/>
                </a:lnTo>
                <a:lnTo>
                  <a:pt x="1820639" y="1574800"/>
                </a:lnTo>
                <a:lnTo>
                  <a:pt x="1848926" y="1612900"/>
                </a:lnTo>
                <a:lnTo>
                  <a:pt x="1878827" y="1638300"/>
                </a:lnTo>
                <a:lnTo>
                  <a:pt x="1910741" y="1676400"/>
                </a:lnTo>
                <a:lnTo>
                  <a:pt x="1946442" y="1714500"/>
                </a:lnTo>
                <a:lnTo>
                  <a:pt x="1985467" y="1739900"/>
                </a:lnTo>
                <a:lnTo>
                  <a:pt x="2027086" y="1765300"/>
                </a:lnTo>
                <a:lnTo>
                  <a:pt x="2070566" y="1778000"/>
                </a:lnTo>
                <a:lnTo>
                  <a:pt x="2113197" y="1803400"/>
                </a:lnTo>
                <a:lnTo>
                  <a:pt x="2289573" y="1854200"/>
                </a:lnTo>
                <a:lnTo>
                  <a:pt x="2319714" y="1866900"/>
                </a:lnTo>
                <a:lnTo>
                  <a:pt x="2340138" y="1879600"/>
                </a:lnTo>
                <a:lnTo>
                  <a:pt x="2349729" y="1917700"/>
                </a:lnTo>
                <a:lnTo>
                  <a:pt x="2347371" y="1943100"/>
                </a:lnTo>
                <a:lnTo>
                  <a:pt x="2343166" y="1955800"/>
                </a:lnTo>
                <a:lnTo>
                  <a:pt x="2336828" y="1968500"/>
                </a:lnTo>
                <a:lnTo>
                  <a:pt x="2328568" y="1968500"/>
                </a:lnTo>
                <a:lnTo>
                  <a:pt x="2318592" y="1981200"/>
                </a:lnTo>
                <a:lnTo>
                  <a:pt x="2301101" y="1981200"/>
                </a:lnTo>
                <a:lnTo>
                  <a:pt x="2283044" y="1993900"/>
                </a:lnTo>
                <a:close/>
              </a:path>
              <a:path w="2350135" h="2006600">
                <a:moveTo>
                  <a:pt x="2192826" y="2006600"/>
                </a:moveTo>
                <a:lnTo>
                  <a:pt x="1761841" y="2006600"/>
                </a:lnTo>
                <a:lnTo>
                  <a:pt x="1732679" y="1993900"/>
                </a:lnTo>
                <a:lnTo>
                  <a:pt x="2245993" y="1993900"/>
                </a:lnTo>
                <a:lnTo>
                  <a:pt x="2192826" y="20066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05" name="object 305"/>
          <p:cNvPicPr/>
          <p:nvPr/>
        </p:nvPicPr>
        <p:blipFill>
          <a:blip r:embed="rId221" cstate="print"/>
          <a:stretch>
            <a:fillRect/>
          </a:stretch>
        </p:blipFill>
        <p:spPr>
          <a:xfrm>
            <a:off x="16642384" y="2403453"/>
            <a:ext cx="1259912" cy="3346510"/>
          </a:xfrm>
          <a:prstGeom prst="rect">
            <a:avLst/>
          </a:prstGeom>
        </p:spPr>
      </p:pic>
      <p:pic>
        <p:nvPicPr>
          <p:cNvPr id="306" name="object 306"/>
          <p:cNvPicPr/>
          <p:nvPr/>
        </p:nvPicPr>
        <p:blipFill>
          <a:blip r:embed="rId222" cstate="print"/>
          <a:stretch>
            <a:fillRect/>
          </a:stretch>
        </p:blipFill>
        <p:spPr>
          <a:xfrm>
            <a:off x="13624644" y="1719304"/>
            <a:ext cx="2703050" cy="3219197"/>
          </a:xfrm>
          <a:prstGeom prst="rect">
            <a:avLst/>
          </a:prstGeom>
        </p:spPr>
      </p:pic>
      <p:sp>
        <p:nvSpPr>
          <p:cNvPr id="307" name="object 307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49999" rIns="0" bIns="0" rtlCol="0">
            <a:spAutoFit/>
          </a:bodyPr>
          <a:lstStyle/>
          <a:p>
            <a:pPr marL="109220">
              <a:lnSpc>
                <a:spcPct val="100000"/>
              </a:lnSpc>
              <a:spcBef>
                <a:spcPts val="100"/>
              </a:spcBef>
            </a:pPr>
            <a:r>
              <a:rPr sz="7800" spc="-515" dirty="0"/>
              <a:t>Виды</a:t>
            </a:r>
            <a:r>
              <a:rPr sz="7800" spc="70" dirty="0"/>
              <a:t> </a:t>
            </a:r>
            <a:r>
              <a:rPr sz="7800" spc="-685" dirty="0"/>
              <a:t>буллинга</a:t>
            </a:r>
            <a:endParaRPr sz="7800"/>
          </a:p>
        </p:txBody>
      </p:sp>
      <p:sp>
        <p:nvSpPr>
          <p:cNvPr id="308" name="object 308"/>
          <p:cNvSpPr txBox="1"/>
          <p:nvPr/>
        </p:nvSpPr>
        <p:spPr>
          <a:xfrm>
            <a:off x="2002576" y="1808971"/>
            <a:ext cx="12392660" cy="4303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450"/>
              </a:lnSpc>
            </a:pPr>
            <a:r>
              <a:rPr sz="6900" b="1" spc="225" baseline="-8454" dirty="0">
                <a:latin typeface="Tahoma"/>
                <a:cs typeface="Tahoma"/>
              </a:rPr>
              <a:t>П</a:t>
            </a:r>
            <a:r>
              <a:rPr sz="6900" b="1" spc="225" baseline="-7850" dirty="0">
                <a:latin typeface="Tahoma"/>
                <a:cs typeface="Tahoma"/>
              </a:rPr>
              <a:t>р</a:t>
            </a:r>
            <a:r>
              <a:rPr sz="6900" b="1" spc="225" baseline="-6642" dirty="0">
                <a:latin typeface="Tahoma"/>
                <a:cs typeface="Tahoma"/>
              </a:rPr>
              <a:t>я</a:t>
            </a:r>
            <a:r>
              <a:rPr sz="6900" b="1" spc="225" baseline="-6038" dirty="0">
                <a:latin typeface="Tahoma"/>
                <a:cs typeface="Tahoma"/>
              </a:rPr>
              <a:t>м</a:t>
            </a:r>
            <a:r>
              <a:rPr sz="6900" b="1" spc="225" baseline="-5434" dirty="0">
                <a:latin typeface="Tahoma"/>
                <a:cs typeface="Tahoma"/>
              </a:rPr>
              <a:t>о</a:t>
            </a:r>
            <a:r>
              <a:rPr sz="6900" b="1" spc="225" baseline="-4830" dirty="0">
                <a:latin typeface="Tahoma"/>
                <a:cs typeface="Tahoma"/>
              </a:rPr>
              <a:t>й</a:t>
            </a:r>
            <a:r>
              <a:rPr sz="6900" b="1" spc="-367" baseline="-4830" dirty="0">
                <a:latin typeface="Tahoma"/>
                <a:cs typeface="Tahoma"/>
              </a:rPr>
              <a:t> </a:t>
            </a:r>
            <a:r>
              <a:rPr sz="6900" b="1" spc="-15" baseline="-4227" dirty="0">
                <a:latin typeface="Tahoma"/>
                <a:cs typeface="Tahoma"/>
              </a:rPr>
              <a:t>б</a:t>
            </a:r>
            <a:r>
              <a:rPr sz="6900" b="1" spc="-15" baseline="-3019" dirty="0">
                <a:latin typeface="Tahoma"/>
                <a:cs typeface="Tahoma"/>
              </a:rPr>
              <a:t>у</a:t>
            </a:r>
            <a:r>
              <a:rPr sz="6900" b="1" spc="-15" baseline="-2415" dirty="0">
                <a:latin typeface="Tahoma"/>
                <a:cs typeface="Tahoma"/>
              </a:rPr>
              <a:t>л</a:t>
            </a:r>
            <a:r>
              <a:rPr sz="6900" b="1" spc="-15" baseline="-1811" dirty="0">
                <a:latin typeface="Tahoma"/>
                <a:cs typeface="Tahoma"/>
              </a:rPr>
              <a:t>л</a:t>
            </a:r>
            <a:r>
              <a:rPr sz="6900" b="1" spc="-15" baseline="-1207" dirty="0">
                <a:latin typeface="Tahoma"/>
                <a:cs typeface="Tahoma"/>
              </a:rPr>
              <a:t>и</a:t>
            </a:r>
            <a:r>
              <a:rPr sz="4600" b="1" spc="-10" dirty="0">
                <a:latin typeface="Tahoma"/>
                <a:cs typeface="Tahoma"/>
              </a:rPr>
              <a:t>нг:</a:t>
            </a:r>
            <a:endParaRPr sz="4600">
              <a:latin typeface="Tahoma"/>
              <a:cs typeface="Tahoma"/>
            </a:endParaRPr>
          </a:p>
          <a:p>
            <a:pPr marL="998219" indent="-450850">
              <a:lnSpc>
                <a:spcPct val="100000"/>
              </a:lnSpc>
              <a:spcBef>
                <a:spcPts val="645"/>
              </a:spcBef>
              <a:buFont typeface="Times New Roman"/>
              <a:buAutoNum type="arabicPeriod"/>
              <a:tabLst>
                <a:tab pos="998219" algn="l"/>
              </a:tabLst>
            </a:pPr>
            <a:r>
              <a:rPr sz="6900" b="1" spc="232" baseline="-9057" dirty="0">
                <a:latin typeface="Tahoma"/>
                <a:cs typeface="Tahoma"/>
              </a:rPr>
              <a:t>ф</a:t>
            </a:r>
            <a:r>
              <a:rPr sz="6900" b="1" spc="232" baseline="-8454" dirty="0">
                <a:latin typeface="Tahoma"/>
                <a:cs typeface="Tahoma"/>
              </a:rPr>
              <a:t>и</a:t>
            </a:r>
            <a:r>
              <a:rPr sz="6900" b="1" spc="232" baseline="-7850" dirty="0">
                <a:latin typeface="Tahoma"/>
                <a:cs typeface="Tahoma"/>
              </a:rPr>
              <a:t>з</a:t>
            </a:r>
            <a:r>
              <a:rPr sz="6900" b="1" spc="232" baseline="-7246" dirty="0">
                <a:latin typeface="Tahoma"/>
                <a:cs typeface="Tahoma"/>
              </a:rPr>
              <a:t>и</a:t>
            </a:r>
            <a:r>
              <a:rPr sz="6900" b="1" spc="232" baseline="-6642" dirty="0">
                <a:latin typeface="Tahoma"/>
                <a:cs typeface="Tahoma"/>
              </a:rPr>
              <a:t>ч</a:t>
            </a:r>
            <a:r>
              <a:rPr sz="6900" b="1" spc="232" baseline="-6038" dirty="0">
                <a:latin typeface="Tahoma"/>
                <a:cs typeface="Tahoma"/>
              </a:rPr>
              <a:t>е</a:t>
            </a:r>
            <a:r>
              <a:rPr sz="6900" b="1" spc="232" baseline="-5434" dirty="0">
                <a:latin typeface="Tahoma"/>
                <a:cs typeface="Tahoma"/>
              </a:rPr>
              <a:t>с</a:t>
            </a:r>
            <a:r>
              <a:rPr sz="6900" b="1" spc="232" baseline="-4830" dirty="0">
                <a:latin typeface="Tahoma"/>
                <a:cs typeface="Tahoma"/>
              </a:rPr>
              <a:t>к</a:t>
            </a:r>
            <a:r>
              <a:rPr sz="6900" b="1" spc="232" baseline="-4227" dirty="0">
                <a:latin typeface="Tahoma"/>
                <a:cs typeface="Tahoma"/>
              </a:rPr>
              <a:t>а</a:t>
            </a:r>
            <a:r>
              <a:rPr sz="6900" b="1" spc="232" baseline="-3019" dirty="0">
                <a:latin typeface="Tahoma"/>
                <a:cs typeface="Tahoma"/>
              </a:rPr>
              <a:t>я</a:t>
            </a:r>
            <a:r>
              <a:rPr sz="6900" b="1" spc="-322" baseline="-3019" dirty="0">
                <a:latin typeface="Tahoma"/>
                <a:cs typeface="Tahoma"/>
              </a:rPr>
              <a:t> </a:t>
            </a:r>
            <a:r>
              <a:rPr sz="6900" b="1" spc="232" baseline="-2415" dirty="0">
                <a:latin typeface="Tahoma"/>
                <a:cs typeface="Tahoma"/>
              </a:rPr>
              <a:t>а</a:t>
            </a:r>
            <a:r>
              <a:rPr sz="6900" b="1" spc="232" baseline="-1811" dirty="0">
                <a:latin typeface="Tahoma"/>
                <a:cs typeface="Tahoma"/>
              </a:rPr>
              <a:t>г</a:t>
            </a:r>
            <a:r>
              <a:rPr sz="6900" b="1" spc="232" baseline="-1207" dirty="0">
                <a:latin typeface="Tahoma"/>
                <a:cs typeface="Tahoma"/>
              </a:rPr>
              <a:t>р</a:t>
            </a:r>
            <a:r>
              <a:rPr sz="4600" b="1" spc="155" dirty="0">
                <a:latin typeface="Tahoma"/>
                <a:cs typeface="Tahoma"/>
              </a:rPr>
              <a:t>есс</a:t>
            </a:r>
            <a:r>
              <a:rPr sz="6900" b="1" spc="232" baseline="1207" dirty="0">
                <a:latin typeface="Tahoma"/>
                <a:cs typeface="Tahoma"/>
              </a:rPr>
              <a:t>и</a:t>
            </a:r>
            <a:r>
              <a:rPr sz="6900" b="1" spc="232" baseline="1811" dirty="0">
                <a:latin typeface="Tahoma"/>
                <a:cs typeface="Tahoma"/>
              </a:rPr>
              <a:t>я</a:t>
            </a:r>
            <a:endParaRPr sz="6900" baseline="1811">
              <a:latin typeface="Tahoma"/>
              <a:cs typeface="Tahoma"/>
            </a:endParaRPr>
          </a:p>
          <a:p>
            <a:pPr marL="1012190" indent="-528320">
              <a:lnSpc>
                <a:spcPct val="100000"/>
              </a:lnSpc>
              <a:spcBef>
                <a:spcPts val="1695"/>
              </a:spcBef>
              <a:buFont typeface="Times New Roman"/>
              <a:buAutoNum type="arabicPeriod"/>
              <a:tabLst>
                <a:tab pos="1012190" algn="l"/>
              </a:tabLst>
            </a:pPr>
            <a:r>
              <a:rPr sz="6900" b="1" spc="232" baseline="1207" dirty="0">
                <a:latin typeface="Tahoma"/>
                <a:cs typeface="Tahoma"/>
              </a:rPr>
              <a:t>в</a:t>
            </a:r>
            <a:r>
              <a:rPr sz="6900" b="1" spc="232" baseline="1811" dirty="0">
                <a:latin typeface="Tahoma"/>
                <a:cs typeface="Tahoma"/>
              </a:rPr>
              <a:t>е</a:t>
            </a:r>
            <a:r>
              <a:rPr sz="6900" b="1" spc="232" baseline="2415" dirty="0">
                <a:latin typeface="Tahoma"/>
                <a:cs typeface="Tahoma"/>
              </a:rPr>
              <a:t>р</a:t>
            </a:r>
            <a:r>
              <a:rPr sz="6900" b="1" spc="232" baseline="3019" dirty="0">
                <a:latin typeface="Tahoma"/>
                <a:cs typeface="Tahoma"/>
              </a:rPr>
              <a:t>б</a:t>
            </a:r>
            <a:r>
              <a:rPr sz="6900" b="1" spc="232" baseline="3623" dirty="0">
                <a:latin typeface="Tahoma"/>
                <a:cs typeface="Tahoma"/>
              </a:rPr>
              <a:t>а</a:t>
            </a:r>
            <a:r>
              <a:rPr sz="6900" b="1" spc="232" baseline="4227" dirty="0">
                <a:latin typeface="Tahoma"/>
                <a:cs typeface="Tahoma"/>
              </a:rPr>
              <a:t>л</a:t>
            </a:r>
            <a:r>
              <a:rPr sz="6900" b="1" spc="232" baseline="4830" dirty="0">
                <a:latin typeface="Tahoma"/>
                <a:cs typeface="Tahoma"/>
              </a:rPr>
              <a:t>ь</a:t>
            </a:r>
            <a:r>
              <a:rPr sz="6900" b="1" spc="232" baseline="5434" dirty="0">
                <a:latin typeface="Tahoma"/>
                <a:cs typeface="Tahoma"/>
              </a:rPr>
              <a:t>н</a:t>
            </a:r>
            <a:r>
              <a:rPr sz="6900" b="1" spc="232" baseline="6038" dirty="0">
                <a:latin typeface="Tahoma"/>
                <a:cs typeface="Tahoma"/>
              </a:rPr>
              <a:t>ы</a:t>
            </a:r>
            <a:r>
              <a:rPr sz="6900" b="1" spc="232" baseline="7246" dirty="0">
                <a:latin typeface="Tahoma"/>
                <a:cs typeface="Tahoma"/>
              </a:rPr>
              <a:t>й</a:t>
            </a:r>
            <a:r>
              <a:rPr sz="6900" b="1" spc="-330" baseline="7246" dirty="0">
                <a:latin typeface="Tahoma"/>
                <a:cs typeface="Tahoma"/>
              </a:rPr>
              <a:t> </a:t>
            </a:r>
            <a:r>
              <a:rPr sz="6900" b="1" spc="82" baseline="7850" dirty="0">
                <a:latin typeface="Tahoma"/>
                <a:cs typeface="Tahoma"/>
              </a:rPr>
              <a:t>б</a:t>
            </a:r>
            <a:r>
              <a:rPr sz="6900" b="1" spc="82" baseline="8454" dirty="0">
                <a:latin typeface="Tahoma"/>
                <a:cs typeface="Tahoma"/>
              </a:rPr>
              <a:t>у</a:t>
            </a:r>
            <a:r>
              <a:rPr sz="6900" b="1" spc="82" baseline="9057" dirty="0">
                <a:latin typeface="Tahoma"/>
                <a:cs typeface="Tahoma"/>
              </a:rPr>
              <a:t>л</a:t>
            </a:r>
            <a:r>
              <a:rPr sz="6900" b="1" spc="82" baseline="9661" dirty="0">
                <a:latin typeface="Tahoma"/>
                <a:cs typeface="Tahoma"/>
              </a:rPr>
              <a:t>л</a:t>
            </a:r>
            <a:r>
              <a:rPr sz="6900" b="1" spc="82" baseline="10265" dirty="0">
                <a:latin typeface="Tahoma"/>
                <a:cs typeface="Tahoma"/>
              </a:rPr>
              <a:t>и</a:t>
            </a:r>
            <a:r>
              <a:rPr sz="6900" b="1" spc="82" baseline="11473" dirty="0">
                <a:latin typeface="Tahoma"/>
                <a:cs typeface="Tahoma"/>
              </a:rPr>
              <a:t>н</a:t>
            </a:r>
            <a:r>
              <a:rPr sz="6900" b="1" spc="82" baseline="12077" dirty="0">
                <a:latin typeface="Tahoma"/>
                <a:cs typeface="Tahoma"/>
              </a:rPr>
              <a:t>г</a:t>
            </a:r>
            <a:endParaRPr sz="6900" baseline="12077">
              <a:latin typeface="Tahoma"/>
              <a:cs typeface="Tahoma"/>
            </a:endParaRPr>
          </a:p>
          <a:p>
            <a:pPr marL="1026160" indent="-522605">
              <a:lnSpc>
                <a:spcPct val="100000"/>
              </a:lnSpc>
              <a:spcBef>
                <a:spcPts val="855"/>
              </a:spcBef>
              <a:buFont typeface="Times New Roman"/>
              <a:buAutoNum type="arabicPeriod"/>
              <a:tabLst>
                <a:tab pos="1026160" algn="l"/>
              </a:tabLst>
            </a:pPr>
            <a:r>
              <a:rPr sz="4600" b="1" spc="185" dirty="0">
                <a:latin typeface="Tahoma"/>
                <a:cs typeface="Tahoma"/>
              </a:rPr>
              <a:t>с</a:t>
            </a:r>
            <a:r>
              <a:rPr sz="6900" b="1" spc="277" baseline="1207" dirty="0">
                <a:latin typeface="Tahoma"/>
                <a:cs typeface="Tahoma"/>
              </a:rPr>
              <a:t>о</a:t>
            </a:r>
            <a:r>
              <a:rPr sz="6900" b="1" spc="277" baseline="2415" dirty="0">
                <a:latin typeface="Tahoma"/>
                <a:cs typeface="Tahoma"/>
              </a:rPr>
              <a:t>ц</a:t>
            </a:r>
            <a:r>
              <a:rPr sz="6900" b="1" spc="277" baseline="3019" dirty="0">
                <a:latin typeface="Tahoma"/>
                <a:cs typeface="Tahoma"/>
              </a:rPr>
              <a:t>и</a:t>
            </a:r>
            <a:r>
              <a:rPr sz="6900" b="1" spc="277" baseline="3623" dirty="0">
                <a:latin typeface="Tahoma"/>
                <a:cs typeface="Tahoma"/>
              </a:rPr>
              <a:t>а</a:t>
            </a:r>
            <a:r>
              <a:rPr sz="6900" b="1" spc="277" baseline="4227" dirty="0">
                <a:latin typeface="Tahoma"/>
                <a:cs typeface="Tahoma"/>
              </a:rPr>
              <a:t>л</a:t>
            </a:r>
            <a:r>
              <a:rPr sz="6900" b="1" spc="277" baseline="4830" dirty="0">
                <a:latin typeface="Tahoma"/>
                <a:cs typeface="Tahoma"/>
              </a:rPr>
              <a:t>ь</a:t>
            </a:r>
            <a:r>
              <a:rPr sz="6900" b="1" spc="277" baseline="5434" dirty="0">
                <a:latin typeface="Tahoma"/>
                <a:cs typeface="Tahoma"/>
              </a:rPr>
              <a:t>н</a:t>
            </a:r>
            <a:r>
              <a:rPr sz="6900" b="1" spc="277" baseline="6038" dirty="0">
                <a:latin typeface="Tahoma"/>
                <a:cs typeface="Tahoma"/>
              </a:rPr>
              <a:t>ы</a:t>
            </a:r>
            <a:r>
              <a:rPr sz="6900" b="1" spc="277" baseline="7246" dirty="0">
                <a:latin typeface="Tahoma"/>
                <a:cs typeface="Tahoma"/>
              </a:rPr>
              <a:t>й</a:t>
            </a:r>
            <a:r>
              <a:rPr sz="6900" b="1" spc="-345" baseline="7246" dirty="0">
                <a:latin typeface="Tahoma"/>
                <a:cs typeface="Tahoma"/>
              </a:rPr>
              <a:t> </a:t>
            </a:r>
            <a:r>
              <a:rPr sz="6900" b="1" spc="82" baseline="7850" dirty="0">
                <a:latin typeface="Tahoma"/>
                <a:cs typeface="Tahoma"/>
              </a:rPr>
              <a:t>б</a:t>
            </a:r>
            <a:r>
              <a:rPr sz="6900" b="1" spc="82" baseline="8454" dirty="0">
                <a:latin typeface="Tahoma"/>
                <a:cs typeface="Tahoma"/>
              </a:rPr>
              <a:t>у</a:t>
            </a:r>
            <a:r>
              <a:rPr sz="6900" b="1" spc="82" baseline="9057" dirty="0">
                <a:latin typeface="Tahoma"/>
                <a:cs typeface="Tahoma"/>
              </a:rPr>
              <a:t>л</a:t>
            </a:r>
            <a:r>
              <a:rPr sz="6900" b="1" spc="82" baseline="9661" dirty="0">
                <a:latin typeface="Tahoma"/>
                <a:cs typeface="Tahoma"/>
              </a:rPr>
              <a:t>л</a:t>
            </a:r>
            <a:r>
              <a:rPr sz="6900" b="1" spc="82" baseline="10869" dirty="0">
                <a:latin typeface="Tahoma"/>
                <a:cs typeface="Tahoma"/>
              </a:rPr>
              <a:t>и</a:t>
            </a:r>
            <a:r>
              <a:rPr sz="6900" b="1" spc="82" baseline="11473" dirty="0">
                <a:latin typeface="Tahoma"/>
                <a:cs typeface="Tahoma"/>
              </a:rPr>
              <a:t>н</a:t>
            </a:r>
            <a:r>
              <a:rPr sz="6900" b="1" spc="82" baseline="12077" dirty="0">
                <a:latin typeface="Tahoma"/>
                <a:cs typeface="Tahoma"/>
              </a:rPr>
              <a:t>г</a:t>
            </a:r>
            <a:endParaRPr sz="6900" baseline="12077">
              <a:latin typeface="Tahoma"/>
              <a:cs typeface="Tahoma"/>
            </a:endParaRPr>
          </a:p>
          <a:p>
            <a:pPr marL="5848350">
              <a:lnSpc>
                <a:spcPct val="100000"/>
              </a:lnSpc>
              <a:spcBef>
                <a:spcPts val="2825"/>
              </a:spcBef>
            </a:pPr>
            <a:r>
              <a:rPr sz="6900" b="1" spc="247" baseline="-9661" dirty="0">
                <a:latin typeface="Tahoma"/>
                <a:cs typeface="Tahoma"/>
              </a:rPr>
              <a:t>К</a:t>
            </a:r>
            <a:r>
              <a:rPr sz="6900" b="1" spc="247" baseline="-9057" dirty="0">
                <a:latin typeface="Tahoma"/>
                <a:cs typeface="Tahoma"/>
              </a:rPr>
              <a:t>о</a:t>
            </a:r>
            <a:r>
              <a:rPr sz="6900" b="1" spc="247" baseline="-8454" dirty="0">
                <a:latin typeface="Tahoma"/>
                <a:cs typeface="Tahoma"/>
              </a:rPr>
              <a:t>с</a:t>
            </a:r>
            <a:r>
              <a:rPr sz="6900" b="1" spc="247" baseline="-7850" dirty="0">
                <a:latin typeface="Tahoma"/>
                <a:cs typeface="Tahoma"/>
              </a:rPr>
              <a:t>в</a:t>
            </a:r>
            <a:r>
              <a:rPr sz="6900" b="1" spc="247" baseline="-7246" dirty="0">
                <a:latin typeface="Tahoma"/>
                <a:cs typeface="Tahoma"/>
              </a:rPr>
              <a:t>е</a:t>
            </a:r>
            <a:r>
              <a:rPr sz="6900" b="1" spc="247" baseline="-6642" dirty="0">
                <a:latin typeface="Tahoma"/>
                <a:cs typeface="Tahoma"/>
              </a:rPr>
              <a:t>н</a:t>
            </a:r>
            <a:r>
              <a:rPr sz="6900" b="1" spc="247" baseline="-6038" dirty="0">
                <a:latin typeface="Tahoma"/>
                <a:cs typeface="Tahoma"/>
              </a:rPr>
              <a:t>н</a:t>
            </a:r>
            <a:r>
              <a:rPr sz="6900" b="1" spc="247" baseline="-4830" dirty="0">
                <a:latin typeface="Tahoma"/>
                <a:cs typeface="Tahoma"/>
              </a:rPr>
              <a:t>ы</a:t>
            </a:r>
            <a:r>
              <a:rPr sz="6900" b="1" spc="247" baseline="-4227" dirty="0">
                <a:latin typeface="Tahoma"/>
                <a:cs typeface="Tahoma"/>
              </a:rPr>
              <a:t>й</a:t>
            </a:r>
            <a:r>
              <a:rPr sz="6900" b="1" spc="-337" baseline="-4227" dirty="0">
                <a:latin typeface="Tahoma"/>
                <a:cs typeface="Tahoma"/>
              </a:rPr>
              <a:t> </a:t>
            </a:r>
            <a:r>
              <a:rPr sz="6900" b="1" spc="82" baseline="-3019" dirty="0">
                <a:latin typeface="Tahoma"/>
                <a:cs typeface="Tahoma"/>
              </a:rPr>
              <a:t>б</a:t>
            </a:r>
            <a:r>
              <a:rPr sz="6900" b="1" spc="82" baseline="-2415" dirty="0">
                <a:latin typeface="Tahoma"/>
                <a:cs typeface="Tahoma"/>
              </a:rPr>
              <a:t>у</a:t>
            </a:r>
            <a:r>
              <a:rPr sz="6900" b="1" spc="82" baseline="-1811" dirty="0">
                <a:latin typeface="Tahoma"/>
                <a:cs typeface="Tahoma"/>
              </a:rPr>
              <a:t>л</a:t>
            </a:r>
            <a:r>
              <a:rPr sz="6900" b="1" spc="82" baseline="-1207" dirty="0">
                <a:latin typeface="Tahoma"/>
                <a:cs typeface="Tahoma"/>
              </a:rPr>
              <a:t>л</a:t>
            </a:r>
            <a:r>
              <a:rPr sz="4600" b="1" spc="55" dirty="0">
                <a:latin typeface="Tahoma"/>
                <a:cs typeface="Tahoma"/>
              </a:rPr>
              <a:t>инг</a:t>
            </a:r>
            <a:endParaRPr sz="4600">
              <a:latin typeface="Tahoma"/>
              <a:cs typeface="Tahoma"/>
            </a:endParaRPr>
          </a:p>
        </p:txBody>
      </p:sp>
      <p:sp>
        <p:nvSpPr>
          <p:cNvPr id="309" name="object 309"/>
          <p:cNvSpPr txBox="1"/>
          <p:nvPr/>
        </p:nvSpPr>
        <p:spPr>
          <a:xfrm>
            <a:off x="5894629" y="7291744"/>
            <a:ext cx="4753610" cy="7067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480"/>
              </a:lnSpc>
            </a:pPr>
            <a:r>
              <a:rPr sz="6900" b="1" spc="165" baseline="-6642" dirty="0">
                <a:latin typeface="Tahoma"/>
                <a:cs typeface="Tahoma"/>
              </a:rPr>
              <a:t>К</a:t>
            </a:r>
            <a:r>
              <a:rPr sz="6900" b="1" spc="165" baseline="-6038" dirty="0">
                <a:latin typeface="Tahoma"/>
                <a:cs typeface="Tahoma"/>
              </a:rPr>
              <a:t>и</a:t>
            </a:r>
            <a:r>
              <a:rPr sz="6900" b="1" spc="165" baseline="-5434" dirty="0">
                <a:latin typeface="Tahoma"/>
                <a:cs typeface="Tahoma"/>
              </a:rPr>
              <a:t>б</a:t>
            </a:r>
            <a:r>
              <a:rPr sz="6900" b="1" spc="165" baseline="-4830" dirty="0">
                <a:latin typeface="Tahoma"/>
                <a:cs typeface="Tahoma"/>
              </a:rPr>
              <a:t>е</a:t>
            </a:r>
            <a:r>
              <a:rPr sz="6900" b="1" spc="165" baseline="-4227" dirty="0">
                <a:latin typeface="Tahoma"/>
                <a:cs typeface="Tahoma"/>
              </a:rPr>
              <a:t>р</a:t>
            </a:r>
            <a:r>
              <a:rPr sz="6900" b="1" spc="165" baseline="-3019" dirty="0">
                <a:latin typeface="Tahoma"/>
                <a:cs typeface="Tahoma"/>
              </a:rPr>
              <a:t>б</a:t>
            </a:r>
            <a:r>
              <a:rPr sz="6900" b="1" spc="165" baseline="-2415" dirty="0">
                <a:latin typeface="Tahoma"/>
                <a:cs typeface="Tahoma"/>
              </a:rPr>
              <a:t>у</a:t>
            </a:r>
            <a:r>
              <a:rPr sz="6900" b="1" spc="165" baseline="-1811" dirty="0">
                <a:latin typeface="Tahoma"/>
                <a:cs typeface="Tahoma"/>
              </a:rPr>
              <a:t>л</a:t>
            </a:r>
            <a:r>
              <a:rPr sz="6900" b="1" spc="165" baseline="-1207" dirty="0">
                <a:latin typeface="Tahoma"/>
                <a:cs typeface="Tahoma"/>
              </a:rPr>
              <a:t>л</a:t>
            </a:r>
            <a:r>
              <a:rPr sz="4600" b="1" spc="110" dirty="0">
                <a:latin typeface="Tahoma"/>
                <a:cs typeface="Tahoma"/>
              </a:rPr>
              <a:t>инг</a:t>
            </a:r>
            <a:endParaRPr sz="46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516089" y="523550"/>
            <a:ext cx="4124324" cy="461962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935091" y="6854507"/>
            <a:ext cx="6677024" cy="338137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28700" y="3717934"/>
            <a:ext cx="6457949" cy="4114799"/>
          </a:xfrm>
          <a:prstGeom prst="rect">
            <a:avLst/>
          </a:prstGeom>
        </p:spPr>
      </p:pic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5345491" y="54908"/>
            <a:ext cx="7748905" cy="1092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0" spc="-580" dirty="0"/>
              <a:t>Участники</a:t>
            </a:r>
            <a:r>
              <a:rPr sz="7000" spc="90" dirty="0"/>
              <a:t> </a:t>
            </a:r>
            <a:r>
              <a:rPr sz="7000" spc="-620" dirty="0"/>
              <a:t>буллинга</a:t>
            </a:r>
            <a:endParaRPr sz="7000"/>
          </a:p>
        </p:txBody>
      </p:sp>
      <p:sp>
        <p:nvSpPr>
          <p:cNvPr id="6" name="object 6"/>
          <p:cNvSpPr txBox="1"/>
          <p:nvPr/>
        </p:nvSpPr>
        <p:spPr>
          <a:xfrm>
            <a:off x="597152" y="970029"/>
            <a:ext cx="15873730" cy="5796280"/>
          </a:xfrm>
          <a:prstGeom prst="rect">
            <a:avLst/>
          </a:prstGeom>
        </p:spPr>
        <p:txBody>
          <a:bodyPr vert="horz" wrap="square" lIns="0" tIns="3746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950"/>
              </a:spcBef>
            </a:pPr>
            <a:r>
              <a:rPr sz="4600" b="1" spc="265" dirty="0">
                <a:latin typeface="Tahoma"/>
                <a:cs typeface="Tahoma"/>
              </a:rPr>
              <a:t>Агрессор</a:t>
            </a:r>
            <a:r>
              <a:rPr sz="4600" b="1" spc="-135" dirty="0">
                <a:latin typeface="Tahoma"/>
                <a:cs typeface="Tahoma"/>
              </a:rPr>
              <a:t> </a:t>
            </a:r>
            <a:r>
              <a:rPr sz="4600" b="1" spc="120" dirty="0">
                <a:latin typeface="Tahoma"/>
                <a:cs typeface="Tahoma"/>
              </a:rPr>
              <a:t>(лидер)</a:t>
            </a:r>
            <a:endParaRPr sz="4600">
              <a:latin typeface="Tahoma"/>
              <a:cs typeface="Tahoma"/>
            </a:endParaRPr>
          </a:p>
          <a:p>
            <a:pPr marL="3552825">
              <a:lnSpc>
                <a:spcPct val="100000"/>
              </a:lnSpc>
              <a:spcBef>
                <a:spcPts val="2855"/>
              </a:spcBef>
            </a:pPr>
            <a:r>
              <a:rPr sz="4600" b="1" spc="190" dirty="0">
                <a:latin typeface="Tahoma"/>
                <a:cs typeface="Tahoma"/>
              </a:rPr>
              <a:t>Последователи</a:t>
            </a:r>
            <a:endParaRPr sz="4600">
              <a:latin typeface="Tahoma"/>
              <a:cs typeface="Tahoma"/>
            </a:endParaRPr>
          </a:p>
          <a:p>
            <a:pPr marL="1371600" algn="ctr">
              <a:lnSpc>
                <a:spcPct val="100000"/>
              </a:lnSpc>
              <a:spcBef>
                <a:spcPts val="3929"/>
              </a:spcBef>
            </a:pPr>
            <a:r>
              <a:rPr sz="4600" b="1" spc="360" dirty="0">
                <a:latin typeface="Tahoma"/>
                <a:cs typeface="Tahoma"/>
              </a:rPr>
              <a:t>Жертва</a:t>
            </a:r>
            <a:endParaRPr sz="4600">
              <a:latin typeface="Tahoma"/>
              <a:cs typeface="Tahoma"/>
            </a:endParaRPr>
          </a:p>
          <a:p>
            <a:pPr marL="9408160">
              <a:lnSpc>
                <a:spcPct val="100000"/>
              </a:lnSpc>
              <a:spcBef>
                <a:spcPts val="5465"/>
              </a:spcBef>
            </a:pPr>
            <a:r>
              <a:rPr sz="4600" b="1" spc="180" dirty="0">
                <a:latin typeface="Tahoma"/>
                <a:cs typeface="Tahoma"/>
              </a:rPr>
              <a:t>Свидетели</a:t>
            </a:r>
            <a:endParaRPr sz="4600">
              <a:latin typeface="Tahoma"/>
              <a:cs typeface="Tahoma"/>
            </a:endParaRPr>
          </a:p>
          <a:p>
            <a:pPr marL="12162155">
              <a:lnSpc>
                <a:spcPct val="100000"/>
              </a:lnSpc>
              <a:spcBef>
                <a:spcPts val="2740"/>
              </a:spcBef>
            </a:pPr>
            <a:r>
              <a:rPr sz="4600" b="1" spc="195" dirty="0">
                <a:latin typeface="Tahoma"/>
                <a:cs typeface="Tahoma"/>
              </a:rPr>
              <a:t>Защитники</a:t>
            </a:r>
            <a:endParaRPr sz="46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340" y="5143500"/>
            <a:ext cx="5410199" cy="514349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799807" y="5385466"/>
            <a:ext cx="2237336" cy="4899568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297529" y="5423229"/>
            <a:ext cx="2189577" cy="4837266"/>
          </a:xfrm>
          <a:prstGeom prst="rect">
            <a:avLst/>
          </a:prstGeom>
        </p:spPr>
      </p:pic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98" rIns="0" bIns="0" rtlCol="0">
            <a:spAutoFit/>
          </a:bodyPr>
          <a:lstStyle/>
          <a:p>
            <a:pPr marL="2126615">
              <a:lnSpc>
                <a:spcPct val="100000"/>
              </a:lnSpc>
              <a:spcBef>
                <a:spcPts val="100"/>
              </a:spcBef>
            </a:pPr>
            <a:r>
              <a:rPr sz="6500" spc="-575" dirty="0"/>
              <a:t>Отличие</a:t>
            </a:r>
            <a:r>
              <a:rPr sz="6500" spc="70" dirty="0"/>
              <a:t> </a:t>
            </a:r>
            <a:r>
              <a:rPr sz="6500" spc="-565" dirty="0"/>
              <a:t>буллинга</a:t>
            </a:r>
            <a:r>
              <a:rPr sz="6500" spc="75" dirty="0"/>
              <a:t> </a:t>
            </a:r>
            <a:r>
              <a:rPr sz="6500" spc="-450" dirty="0"/>
              <a:t>(травли)</a:t>
            </a:r>
            <a:r>
              <a:rPr sz="6500" spc="75" dirty="0"/>
              <a:t> </a:t>
            </a:r>
            <a:r>
              <a:rPr sz="6500" spc="-894" dirty="0"/>
              <a:t>от</a:t>
            </a:r>
            <a:r>
              <a:rPr sz="6500" spc="75" dirty="0"/>
              <a:t> </a:t>
            </a:r>
            <a:r>
              <a:rPr sz="6500" spc="-620" dirty="0"/>
              <a:t>конфликта</a:t>
            </a:r>
            <a:endParaRPr sz="6500"/>
          </a:p>
        </p:txBody>
      </p:sp>
      <p:sp>
        <p:nvSpPr>
          <p:cNvPr id="6" name="object 6"/>
          <p:cNvSpPr txBox="1"/>
          <p:nvPr/>
        </p:nvSpPr>
        <p:spPr>
          <a:xfrm>
            <a:off x="431514" y="1506848"/>
            <a:ext cx="17576800" cy="7479665"/>
          </a:xfrm>
          <a:prstGeom prst="rect">
            <a:avLst/>
          </a:prstGeom>
        </p:spPr>
        <p:txBody>
          <a:bodyPr vert="horz" wrap="square" lIns="0" tIns="121285" rIns="0" bIns="0" rtlCol="0">
            <a:spAutoFit/>
          </a:bodyPr>
          <a:lstStyle/>
          <a:p>
            <a:pPr marL="549275" indent="-549275">
              <a:lnSpc>
                <a:spcPct val="100000"/>
              </a:lnSpc>
              <a:spcBef>
                <a:spcPts val="955"/>
              </a:spcBef>
              <a:buSzPct val="96739"/>
              <a:buAutoNum type="arabicPeriod"/>
              <a:tabLst>
                <a:tab pos="549275" algn="l"/>
              </a:tabLst>
            </a:pPr>
            <a:r>
              <a:rPr sz="4600" b="1" spc="155" dirty="0">
                <a:latin typeface="Tahoma"/>
                <a:cs typeface="Tahoma"/>
              </a:rPr>
              <a:t>Главное</a:t>
            </a:r>
            <a:r>
              <a:rPr sz="4600" b="1" spc="-160" dirty="0">
                <a:latin typeface="Tahoma"/>
                <a:cs typeface="Tahoma"/>
              </a:rPr>
              <a:t> </a:t>
            </a:r>
            <a:r>
              <a:rPr sz="4600" b="1" spc="135" dirty="0">
                <a:latin typeface="Tahoma"/>
                <a:cs typeface="Tahoma"/>
              </a:rPr>
              <a:t>отличие</a:t>
            </a:r>
            <a:r>
              <a:rPr sz="4600" b="1" spc="-155" dirty="0">
                <a:latin typeface="Tahoma"/>
                <a:cs typeface="Tahoma"/>
              </a:rPr>
              <a:t> </a:t>
            </a:r>
            <a:r>
              <a:rPr sz="4600" b="1" spc="235" dirty="0">
                <a:latin typeface="Tahoma"/>
                <a:cs typeface="Tahoma"/>
              </a:rPr>
              <a:t>травли</a:t>
            </a:r>
            <a:r>
              <a:rPr sz="4600" b="1" spc="-155" dirty="0">
                <a:latin typeface="Tahoma"/>
                <a:cs typeface="Tahoma"/>
              </a:rPr>
              <a:t> </a:t>
            </a:r>
            <a:r>
              <a:rPr sz="4600" b="1" spc="185" dirty="0">
                <a:latin typeface="Tahoma"/>
                <a:cs typeface="Tahoma"/>
              </a:rPr>
              <a:t>от</a:t>
            </a:r>
            <a:r>
              <a:rPr sz="4600" b="1" spc="-155" dirty="0">
                <a:latin typeface="Tahoma"/>
                <a:cs typeface="Tahoma"/>
              </a:rPr>
              <a:t> </a:t>
            </a:r>
            <a:r>
              <a:rPr sz="4600" b="1" spc="300" dirty="0">
                <a:latin typeface="Tahoma"/>
                <a:cs typeface="Tahoma"/>
              </a:rPr>
              <a:t>конфликта</a:t>
            </a:r>
            <a:r>
              <a:rPr sz="4600" b="1" spc="-160" dirty="0">
                <a:latin typeface="Tahoma"/>
                <a:cs typeface="Tahoma"/>
              </a:rPr>
              <a:t> </a:t>
            </a:r>
            <a:r>
              <a:rPr sz="4600" b="1" spc="1630" dirty="0">
                <a:latin typeface="Tahoma"/>
                <a:cs typeface="Tahoma"/>
              </a:rPr>
              <a:t>—</a:t>
            </a:r>
            <a:r>
              <a:rPr sz="4600" b="1" spc="-155" dirty="0">
                <a:latin typeface="Tahoma"/>
                <a:cs typeface="Tahoma"/>
              </a:rPr>
              <a:t> </a:t>
            </a:r>
            <a:r>
              <a:rPr sz="4600" b="1" spc="204" dirty="0">
                <a:latin typeface="Tahoma"/>
                <a:cs typeface="Tahoma"/>
              </a:rPr>
              <a:t>неравные</a:t>
            </a:r>
            <a:endParaRPr sz="4600">
              <a:latin typeface="Tahoma"/>
              <a:cs typeface="Tahoma"/>
            </a:endParaRPr>
          </a:p>
          <a:p>
            <a:pPr marL="7780020">
              <a:lnSpc>
                <a:spcPct val="100000"/>
              </a:lnSpc>
              <a:spcBef>
                <a:spcPts val="855"/>
              </a:spcBef>
            </a:pPr>
            <a:r>
              <a:rPr sz="4600" b="1" spc="155" dirty="0">
                <a:latin typeface="Tahoma"/>
                <a:cs typeface="Tahoma"/>
              </a:rPr>
              <a:t>силы.</a:t>
            </a:r>
            <a:endParaRPr sz="4600">
              <a:latin typeface="Tahoma"/>
              <a:cs typeface="Tahoma"/>
            </a:endParaRPr>
          </a:p>
          <a:p>
            <a:pPr marL="2760980" indent="-670560">
              <a:lnSpc>
                <a:spcPct val="100000"/>
              </a:lnSpc>
              <a:spcBef>
                <a:spcPts val="855"/>
              </a:spcBef>
              <a:buSzPct val="96739"/>
              <a:buAutoNum type="arabicPeriod" startAt="2"/>
              <a:tabLst>
                <a:tab pos="2760980" algn="l"/>
              </a:tabLst>
            </a:pPr>
            <a:r>
              <a:rPr sz="4600" b="1" spc="285" dirty="0">
                <a:latin typeface="Tahoma"/>
                <a:cs typeface="Tahoma"/>
              </a:rPr>
              <a:t>Конфликт</a:t>
            </a:r>
            <a:r>
              <a:rPr sz="4600" b="1" spc="-150" dirty="0">
                <a:latin typeface="Tahoma"/>
                <a:cs typeface="Tahoma"/>
              </a:rPr>
              <a:t> </a:t>
            </a:r>
            <a:r>
              <a:rPr sz="4600" b="1" spc="170" dirty="0">
                <a:latin typeface="Tahoma"/>
                <a:cs typeface="Tahoma"/>
              </a:rPr>
              <a:t>чаще</a:t>
            </a:r>
            <a:r>
              <a:rPr sz="4600" b="1" spc="-155" dirty="0">
                <a:latin typeface="Tahoma"/>
                <a:cs typeface="Tahoma"/>
              </a:rPr>
              <a:t> </a:t>
            </a:r>
            <a:r>
              <a:rPr sz="4600" b="1" spc="200" dirty="0">
                <a:latin typeface="Tahoma"/>
                <a:cs typeface="Tahoma"/>
              </a:rPr>
              <a:t>возникает</a:t>
            </a:r>
            <a:r>
              <a:rPr sz="4600" b="1" spc="-150" dirty="0">
                <a:latin typeface="Tahoma"/>
                <a:cs typeface="Tahoma"/>
              </a:rPr>
              <a:t> </a:t>
            </a:r>
            <a:r>
              <a:rPr sz="4600" b="1" spc="170" dirty="0">
                <a:latin typeface="Tahoma"/>
                <a:cs typeface="Tahoma"/>
              </a:rPr>
              <a:t>спонтанно.</a:t>
            </a:r>
            <a:endParaRPr sz="4600">
              <a:latin typeface="Tahoma"/>
              <a:cs typeface="Tahoma"/>
            </a:endParaRPr>
          </a:p>
          <a:p>
            <a:pPr marL="2074545" marR="1397635" indent="-669290">
              <a:lnSpc>
                <a:spcPct val="115500"/>
              </a:lnSpc>
              <a:buSzPct val="96739"/>
              <a:buAutoNum type="arabicPeriod" startAt="2"/>
              <a:tabLst>
                <a:tab pos="6292215" algn="l"/>
              </a:tabLst>
            </a:pPr>
            <a:r>
              <a:rPr sz="4600" b="1" spc="155" dirty="0">
                <a:latin typeface="Tahoma"/>
                <a:cs typeface="Tahoma"/>
              </a:rPr>
              <a:t>В</a:t>
            </a:r>
            <a:r>
              <a:rPr sz="4600" b="1" spc="-155" dirty="0">
                <a:latin typeface="Tahoma"/>
                <a:cs typeface="Tahoma"/>
              </a:rPr>
              <a:t> </a:t>
            </a:r>
            <a:r>
              <a:rPr sz="4600" b="1" spc="265" dirty="0">
                <a:latin typeface="Tahoma"/>
                <a:cs typeface="Tahoma"/>
              </a:rPr>
              <a:t>конфликте</a:t>
            </a:r>
            <a:r>
              <a:rPr sz="4600" b="1" spc="-150" dirty="0">
                <a:latin typeface="Tahoma"/>
                <a:cs typeface="Tahoma"/>
              </a:rPr>
              <a:t> </a:t>
            </a:r>
            <a:r>
              <a:rPr sz="4600" b="1" spc="175" dirty="0">
                <a:latin typeface="Tahoma"/>
                <a:cs typeface="Tahoma"/>
              </a:rPr>
              <a:t>обе</a:t>
            </a:r>
            <a:r>
              <a:rPr sz="4600" b="1" spc="-155" dirty="0">
                <a:latin typeface="Tahoma"/>
                <a:cs typeface="Tahoma"/>
              </a:rPr>
              <a:t> </a:t>
            </a:r>
            <a:r>
              <a:rPr sz="4600" b="1" spc="270" dirty="0">
                <a:latin typeface="Tahoma"/>
                <a:cs typeface="Tahoma"/>
              </a:rPr>
              <a:t>стороны</a:t>
            </a:r>
            <a:r>
              <a:rPr sz="4600" b="1" spc="-150" dirty="0">
                <a:latin typeface="Tahoma"/>
                <a:cs typeface="Tahoma"/>
              </a:rPr>
              <a:t> </a:t>
            </a:r>
            <a:r>
              <a:rPr sz="4600" b="1" spc="165" dirty="0">
                <a:latin typeface="Tahoma"/>
                <a:cs typeface="Tahoma"/>
              </a:rPr>
              <a:t>ответственны</a:t>
            </a:r>
            <a:r>
              <a:rPr sz="4600" b="1" spc="-155" dirty="0">
                <a:latin typeface="Tahoma"/>
                <a:cs typeface="Tahoma"/>
              </a:rPr>
              <a:t> </a:t>
            </a:r>
            <a:r>
              <a:rPr sz="4600" b="1" spc="175" dirty="0">
                <a:latin typeface="Tahoma"/>
                <a:cs typeface="Tahoma"/>
              </a:rPr>
              <a:t>за 	</a:t>
            </a:r>
            <a:r>
              <a:rPr sz="4600" b="1" spc="170" dirty="0">
                <a:latin typeface="Tahoma"/>
                <a:cs typeface="Tahoma"/>
              </a:rPr>
              <a:t>происходящее.</a:t>
            </a:r>
            <a:endParaRPr sz="4600">
              <a:latin typeface="Tahoma"/>
              <a:cs typeface="Tahoma"/>
            </a:endParaRPr>
          </a:p>
          <a:p>
            <a:pPr marL="6211570" marR="5520055" indent="-683895">
              <a:lnSpc>
                <a:spcPct val="115500"/>
              </a:lnSpc>
              <a:spcBef>
                <a:spcPts val="1315"/>
              </a:spcBef>
              <a:buSzPct val="96739"/>
              <a:buAutoNum type="arabicPeriod" startAt="2"/>
              <a:tabLst>
                <a:tab pos="7457440" algn="l"/>
              </a:tabLst>
            </a:pPr>
            <a:r>
              <a:rPr sz="4600" b="1" spc="285" dirty="0">
                <a:latin typeface="Tahoma"/>
                <a:cs typeface="Tahoma"/>
              </a:rPr>
              <a:t>Конфликт</a:t>
            </a:r>
            <a:r>
              <a:rPr sz="4600" b="1" spc="-140" dirty="0">
                <a:latin typeface="Tahoma"/>
                <a:cs typeface="Tahoma"/>
              </a:rPr>
              <a:t> </a:t>
            </a:r>
            <a:r>
              <a:rPr sz="4600" b="1" spc="200" dirty="0">
                <a:latin typeface="Tahoma"/>
                <a:cs typeface="Tahoma"/>
              </a:rPr>
              <a:t>длится 	</a:t>
            </a:r>
            <a:r>
              <a:rPr sz="4600" b="1" spc="150" dirty="0">
                <a:latin typeface="Tahoma"/>
                <a:cs typeface="Tahoma"/>
              </a:rPr>
              <a:t>недолго</a:t>
            </a:r>
            <a:endParaRPr sz="4600">
              <a:latin typeface="Tahoma"/>
              <a:cs typeface="Tahoma"/>
            </a:endParaRPr>
          </a:p>
          <a:p>
            <a:pPr marL="6191885" marR="5506085" indent="-678815">
              <a:lnSpc>
                <a:spcPct val="115500"/>
              </a:lnSpc>
              <a:buSzPct val="96739"/>
              <a:buAutoNum type="arabicPeriod" startAt="2"/>
              <a:tabLst>
                <a:tab pos="6853555" algn="l"/>
              </a:tabLst>
            </a:pPr>
            <a:r>
              <a:rPr sz="4600" b="1" spc="285" dirty="0">
                <a:latin typeface="Tahoma"/>
                <a:cs typeface="Tahoma"/>
              </a:rPr>
              <a:t>Конфликт</a:t>
            </a:r>
            <a:r>
              <a:rPr sz="4600" b="1" spc="-140" dirty="0">
                <a:latin typeface="Tahoma"/>
                <a:cs typeface="Tahoma"/>
              </a:rPr>
              <a:t> </a:t>
            </a:r>
            <a:r>
              <a:rPr sz="4600" b="1" spc="365" dirty="0">
                <a:latin typeface="Tahoma"/>
                <a:cs typeface="Tahoma"/>
              </a:rPr>
              <a:t>можно 	</a:t>
            </a:r>
            <a:r>
              <a:rPr sz="4600" b="1" spc="165" dirty="0">
                <a:latin typeface="Tahoma"/>
                <a:cs typeface="Tahoma"/>
              </a:rPr>
              <a:t>разрешить.</a:t>
            </a:r>
            <a:endParaRPr sz="46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341" y="6286500"/>
            <a:ext cx="4021460" cy="400049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639932" y="-17318"/>
            <a:ext cx="2237336" cy="4899568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803431" y="13855"/>
            <a:ext cx="2189577" cy="4837266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5105400" y="1506848"/>
            <a:ext cx="9372600" cy="8868453"/>
          </a:xfrm>
          <a:prstGeom prst="rect">
            <a:avLst/>
          </a:prstGeom>
        </p:spPr>
        <p:txBody>
          <a:bodyPr vert="horz" wrap="square" lIns="0" tIns="121285" rIns="0" bIns="0" rtlCol="0">
            <a:spAutoFit/>
          </a:bodyPr>
          <a:lstStyle/>
          <a:p>
            <a:r>
              <a:rPr lang="ru-RU" sz="7200" dirty="0"/>
              <a:t>Почему это происходит?</a:t>
            </a:r>
            <a:br>
              <a:rPr lang="ru-RU" sz="9600" dirty="0"/>
            </a:br>
            <a:r>
              <a:rPr lang="ru-RU" sz="3200" dirty="0"/>
              <a:t>Желание почувствовать свою силу и власть.</a:t>
            </a:r>
          </a:p>
          <a:p>
            <a:r>
              <a:rPr lang="ru-RU" sz="3200" dirty="0"/>
              <a:t>    · Страх самому оказаться на месте жертвы (травят, чтобы не травили тебя).</a:t>
            </a:r>
          </a:p>
          <a:p>
            <a:r>
              <a:rPr lang="ru-RU" sz="3200" dirty="0"/>
              <a:t>    · Попытка привлечь внимание (часто недостаток внимания в семье).</a:t>
            </a:r>
          </a:p>
          <a:p>
            <a:r>
              <a:rPr lang="ru-RU" sz="3200" dirty="0"/>
              <a:t>    · Следование за лидером («все делают, и я делаю»).</a:t>
            </a:r>
          </a:p>
          <a:p>
            <a:r>
              <a:rPr lang="ru-RU" sz="3200" dirty="0"/>
              <a:t>    · Непохожесть другого человека (новая прическа, очки, успехи/неуспехи в учебе, тихий характер и т.д.).</a:t>
            </a:r>
          </a:p>
          <a:p>
            <a:pPr>
              <a:lnSpc>
                <a:spcPct val="100000"/>
              </a:lnSpc>
              <a:spcBef>
                <a:spcPts val="955"/>
              </a:spcBef>
              <a:buSzPct val="96739"/>
              <a:tabLst>
                <a:tab pos="549275" algn="l"/>
              </a:tabLst>
            </a:pPr>
            <a:endParaRPr sz="9600" dirty="0">
              <a:latin typeface="Tahoma"/>
              <a:cs typeface="Tahoma"/>
            </a:endParaRPr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9AB8D41D-F861-4078-B4DE-CDA96506B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-266700"/>
            <a:ext cx="17230884" cy="1651419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697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6FDB01-EC28-4B4F-88BC-3399B956A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73" y="-168916"/>
            <a:ext cx="17230884" cy="6155531"/>
          </a:xfrm>
        </p:spPr>
        <p:txBody>
          <a:bodyPr/>
          <a:lstStyle/>
          <a:p>
            <a:r>
              <a:rPr lang="ru-RU" dirty="0"/>
              <a:t> Причина </a:t>
            </a:r>
            <a:r>
              <a:rPr lang="ru-RU" dirty="0" err="1"/>
              <a:t>буллинга</a:t>
            </a:r>
            <a:r>
              <a:rPr lang="ru-RU" dirty="0"/>
              <a:t> — не в жертве, а в том, кто травит, и в ситуации в группе. Непохожесть — не оправдание для травли, а признак индивидуальности.</a:t>
            </a:r>
          </a:p>
        </p:txBody>
      </p:sp>
      <p:pic>
        <p:nvPicPr>
          <p:cNvPr id="5" name="object 328">
            <a:extLst>
              <a:ext uri="{FF2B5EF4-FFF2-40B4-BE49-F238E27FC236}">
                <a16:creationId xmlns:a16="http://schemas.microsoft.com/office/drawing/2014/main" id="{8EB2FB25-BFFB-4FC0-8E62-ED60BCFDDFA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17784" y="6663916"/>
            <a:ext cx="6070216" cy="3612693"/>
          </a:xfrm>
          <a:prstGeom prst="rect">
            <a:avLst/>
          </a:prstGeom>
        </p:spPr>
      </p:pic>
      <p:pic>
        <p:nvPicPr>
          <p:cNvPr id="6" name="object 3">
            <a:extLst>
              <a:ext uri="{FF2B5EF4-FFF2-40B4-BE49-F238E27FC236}">
                <a16:creationId xmlns:a16="http://schemas.microsoft.com/office/drawing/2014/main" id="{93F6F717-A7ED-4497-9BA4-03711EE4AF71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90600" y="6695089"/>
            <a:ext cx="6677024" cy="3381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124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7F6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696380" y="2233281"/>
            <a:ext cx="115334" cy="133341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27132" y="2821307"/>
            <a:ext cx="64810" cy="7237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669743" y="140053"/>
            <a:ext cx="63703" cy="7271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54275" y="2459628"/>
            <a:ext cx="99082" cy="110945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770310" y="2363779"/>
            <a:ext cx="98708" cy="11064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458623" y="2792636"/>
            <a:ext cx="98709" cy="110642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079536" y="2751285"/>
            <a:ext cx="99260" cy="11115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2792645" y="2869012"/>
            <a:ext cx="99261" cy="11071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416884" y="1066238"/>
            <a:ext cx="115334" cy="133942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2795758" y="1883108"/>
            <a:ext cx="115334" cy="133341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183225" y="550290"/>
            <a:ext cx="115334" cy="133942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578318" y="234353"/>
            <a:ext cx="115334" cy="133942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862712" y="704"/>
            <a:ext cx="115334" cy="133341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4325600" y="427158"/>
            <a:ext cx="146824" cy="157367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6508205" y="2366623"/>
            <a:ext cx="115334" cy="133942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163494" y="1059031"/>
            <a:ext cx="115334" cy="133341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3576778" y="2948041"/>
            <a:ext cx="115334" cy="132741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5837821" y="1693906"/>
            <a:ext cx="115334" cy="133942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6177219" y="1463261"/>
            <a:ext cx="115334" cy="133942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6128561" y="1196577"/>
            <a:ext cx="115935" cy="133341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5817398" y="1313702"/>
            <a:ext cx="115334" cy="133342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0794818" y="675823"/>
            <a:ext cx="115936" cy="132741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5738705" y="677024"/>
            <a:ext cx="115334" cy="133942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1900110" y="1121498"/>
            <a:ext cx="115334" cy="132741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6279231" y="6110"/>
            <a:ext cx="115333" cy="133341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7247565" y="1405600"/>
            <a:ext cx="115333" cy="132741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5528254" y="679427"/>
            <a:ext cx="63702" cy="72039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5494615" y="490826"/>
            <a:ext cx="64049" cy="72714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4367547" y="907670"/>
            <a:ext cx="63851" cy="72377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3935068" y="194711"/>
            <a:ext cx="63824" cy="72714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3947805" y="2526392"/>
            <a:ext cx="63712" cy="72377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4149040" y="2343798"/>
            <a:ext cx="63703" cy="72377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4775450" y="697446"/>
            <a:ext cx="63825" cy="72714"/>
          </a:xfrm>
          <a:prstGeom prst="rect">
            <a:avLst/>
          </a:prstGeom>
        </p:spPr>
      </p:pic>
      <p:sp>
        <p:nvSpPr>
          <p:cNvPr id="36" name="object 36"/>
          <p:cNvSpPr/>
          <p:nvPr/>
        </p:nvSpPr>
        <p:spPr>
          <a:xfrm>
            <a:off x="8939803" y="0"/>
            <a:ext cx="60960" cy="35560"/>
          </a:xfrm>
          <a:custGeom>
            <a:avLst/>
            <a:gdLst/>
            <a:ahLst/>
            <a:cxnLst/>
            <a:rect l="l" t="t" r="r" b="b"/>
            <a:pathLst>
              <a:path w="60959" h="35560">
                <a:moveTo>
                  <a:pt x="49520" y="34988"/>
                </a:moveTo>
                <a:lnTo>
                  <a:pt x="15388" y="14003"/>
                </a:lnTo>
                <a:lnTo>
                  <a:pt x="0" y="0"/>
                </a:lnTo>
                <a:lnTo>
                  <a:pt x="55865" y="0"/>
                </a:lnTo>
                <a:lnTo>
                  <a:pt x="57714" y="5510"/>
                </a:lnTo>
                <a:lnTo>
                  <a:pt x="60539" y="20892"/>
                </a:lnTo>
                <a:lnTo>
                  <a:pt x="58240" y="31713"/>
                </a:lnTo>
                <a:lnTo>
                  <a:pt x="49520" y="3498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7" name="object 37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7029477" y="1257842"/>
            <a:ext cx="63980" cy="72377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8880242" y="1988220"/>
            <a:ext cx="63980" cy="72714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8151521" y="2224271"/>
            <a:ext cx="63702" cy="72630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7362197" y="2000233"/>
            <a:ext cx="63703" cy="72714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11683650" y="815172"/>
            <a:ext cx="63703" cy="72377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9850765" y="1478277"/>
            <a:ext cx="63846" cy="72724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11651064" y="1771990"/>
            <a:ext cx="63851" cy="72714"/>
          </a:xfrm>
          <a:prstGeom prst="rect">
            <a:avLst/>
          </a:prstGeom>
        </p:spPr>
      </p:pic>
      <p:sp>
        <p:nvSpPr>
          <p:cNvPr id="44" name="object 44"/>
          <p:cNvSpPr/>
          <p:nvPr/>
        </p:nvSpPr>
        <p:spPr>
          <a:xfrm>
            <a:off x="13184528" y="0"/>
            <a:ext cx="63500" cy="41275"/>
          </a:xfrm>
          <a:custGeom>
            <a:avLst/>
            <a:gdLst/>
            <a:ahLst/>
            <a:cxnLst/>
            <a:rect l="l" t="t" r="r" b="b"/>
            <a:pathLst>
              <a:path w="63500" h="41275">
                <a:moveTo>
                  <a:pt x="52363" y="40985"/>
                </a:moveTo>
                <a:lnTo>
                  <a:pt x="18230" y="20009"/>
                </a:lnTo>
                <a:lnTo>
                  <a:pt x="0" y="0"/>
                </a:lnTo>
                <a:lnTo>
                  <a:pt x="56835" y="0"/>
                </a:lnTo>
                <a:lnTo>
                  <a:pt x="60557" y="10916"/>
                </a:lnTo>
                <a:lnTo>
                  <a:pt x="63382" y="26645"/>
                </a:lnTo>
                <a:lnTo>
                  <a:pt x="61082" y="37644"/>
                </a:lnTo>
                <a:lnTo>
                  <a:pt x="52363" y="4098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5" name="object 45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12971557" y="290212"/>
            <a:ext cx="63702" cy="72377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11823613" y="1397191"/>
            <a:ext cx="63704" cy="72377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13246555" y="3026125"/>
            <a:ext cx="63827" cy="72714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15408482" y="1551555"/>
            <a:ext cx="63920" cy="72724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15081893" y="1329319"/>
            <a:ext cx="63981" cy="72377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18098552" y="1574980"/>
            <a:ext cx="63796" cy="72377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16447222" y="1032603"/>
            <a:ext cx="63701" cy="72714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16146119" y="1186367"/>
            <a:ext cx="63853" cy="72377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13024894" y="1165945"/>
            <a:ext cx="63828" cy="72724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13088095" y="935299"/>
            <a:ext cx="64048" cy="72377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12874916" y="990558"/>
            <a:ext cx="63978" cy="72724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2737703" y="23782"/>
            <a:ext cx="98708" cy="111039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2750150" y="819629"/>
            <a:ext cx="98866" cy="110640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2745945" y="1662326"/>
            <a:ext cx="98866" cy="110640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55" cstate="print"/>
          <a:stretch>
            <a:fillRect/>
          </a:stretch>
        </p:blipFill>
        <p:spPr>
          <a:xfrm>
            <a:off x="2784558" y="2436550"/>
            <a:ext cx="98708" cy="111038"/>
          </a:xfrm>
          <a:prstGeom prst="rect">
            <a:avLst/>
          </a:prstGeom>
        </p:spPr>
      </p:pic>
      <p:pic>
        <p:nvPicPr>
          <p:cNvPr id="60" name="object 60"/>
          <p:cNvPicPr/>
          <p:nvPr/>
        </p:nvPicPr>
        <p:blipFill>
          <a:blip r:embed="rId56" cstate="print"/>
          <a:stretch>
            <a:fillRect/>
          </a:stretch>
        </p:blipFill>
        <p:spPr>
          <a:xfrm>
            <a:off x="3101561" y="2761581"/>
            <a:ext cx="98866" cy="110513"/>
          </a:xfrm>
          <a:prstGeom prst="rect">
            <a:avLst/>
          </a:prstGeom>
        </p:spPr>
      </p:pic>
      <p:pic>
        <p:nvPicPr>
          <p:cNvPr id="61" name="object 61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3593489" y="2224778"/>
            <a:ext cx="99261" cy="110461"/>
          </a:xfrm>
          <a:prstGeom prst="rect">
            <a:avLst/>
          </a:prstGeom>
        </p:spPr>
      </p:pic>
      <p:pic>
        <p:nvPicPr>
          <p:cNvPr id="62" name="object 62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5186768" y="0"/>
            <a:ext cx="99299" cy="71754"/>
          </a:xfrm>
          <a:prstGeom prst="rect">
            <a:avLst/>
          </a:prstGeom>
        </p:spPr>
      </p:pic>
      <p:pic>
        <p:nvPicPr>
          <p:cNvPr id="63" name="object 63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5165742" y="1105439"/>
            <a:ext cx="99046" cy="110642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5202603" y="2550072"/>
            <a:ext cx="99082" cy="110753"/>
          </a:xfrm>
          <a:prstGeom prst="rect">
            <a:avLst/>
          </a:prstGeom>
        </p:spPr>
      </p:pic>
      <p:pic>
        <p:nvPicPr>
          <p:cNvPr id="65" name="object 65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5937644" y="2799421"/>
            <a:ext cx="98793" cy="110463"/>
          </a:xfrm>
          <a:prstGeom prst="rect">
            <a:avLst/>
          </a:prstGeom>
        </p:spPr>
      </p:pic>
      <p:pic>
        <p:nvPicPr>
          <p:cNvPr id="66" name="object 66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6809097" y="697099"/>
            <a:ext cx="98866" cy="111092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6859556" y="1894079"/>
            <a:ext cx="98866" cy="110691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6907011" y="2533760"/>
            <a:ext cx="98866" cy="110691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7201957" y="2847988"/>
            <a:ext cx="98866" cy="110641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7769187" y="1437434"/>
            <a:ext cx="98707" cy="111292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67" cstate="print"/>
          <a:stretch>
            <a:fillRect/>
          </a:stretch>
        </p:blipFill>
        <p:spPr>
          <a:xfrm>
            <a:off x="9022083" y="152919"/>
            <a:ext cx="98867" cy="110642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8973594" y="1125439"/>
            <a:ext cx="98709" cy="110464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69" cstate="print"/>
          <a:stretch>
            <a:fillRect/>
          </a:stretch>
        </p:blipFill>
        <p:spPr>
          <a:xfrm>
            <a:off x="8969223" y="1753361"/>
            <a:ext cx="98866" cy="110859"/>
          </a:xfrm>
          <a:prstGeom prst="rect">
            <a:avLst/>
          </a:prstGeom>
        </p:spPr>
      </p:pic>
      <p:pic>
        <p:nvPicPr>
          <p:cNvPr id="74" name="object 74"/>
          <p:cNvPicPr/>
          <p:nvPr/>
        </p:nvPicPr>
        <p:blipFill>
          <a:blip r:embed="rId70" cstate="print"/>
          <a:stretch>
            <a:fillRect/>
          </a:stretch>
        </p:blipFill>
        <p:spPr>
          <a:xfrm>
            <a:off x="8947766" y="2767503"/>
            <a:ext cx="99045" cy="111039"/>
          </a:xfrm>
          <a:prstGeom prst="rect">
            <a:avLst/>
          </a:prstGeom>
        </p:spPr>
      </p:pic>
      <p:pic>
        <p:nvPicPr>
          <p:cNvPr id="75" name="object 75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12604673" y="1194935"/>
            <a:ext cx="98866" cy="110133"/>
          </a:xfrm>
          <a:prstGeom prst="rect">
            <a:avLst/>
          </a:prstGeom>
        </p:spPr>
      </p:pic>
      <p:pic>
        <p:nvPicPr>
          <p:cNvPr id="76" name="object 76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13526149" y="594042"/>
            <a:ext cx="98868" cy="110386"/>
          </a:xfrm>
          <a:prstGeom prst="rect">
            <a:avLst/>
          </a:prstGeom>
        </p:spPr>
      </p:pic>
      <p:pic>
        <p:nvPicPr>
          <p:cNvPr id="77" name="object 77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13540520" y="1684803"/>
            <a:ext cx="99262" cy="110461"/>
          </a:xfrm>
          <a:prstGeom prst="rect">
            <a:avLst/>
          </a:prstGeom>
        </p:spPr>
      </p:pic>
      <p:pic>
        <p:nvPicPr>
          <p:cNvPr id="78" name="object 78"/>
          <p:cNvPicPr/>
          <p:nvPr/>
        </p:nvPicPr>
        <p:blipFill>
          <a:blip r:embed="rId74" cstate="print"/>
          <a:stretch>
            <a:fillRect/>
          </a:stretch>
        </p:blipFill>
        <p:spPr>
          <a:xfrm>
            <a:off x="13430808" y="2548870"/>
            <a:ext cx="98708" cy="111041"/>
          </a:xfrm>
          <a:prstGeom prst="rect">
            <a:avLst/>
          </a:prstGeom>
        </p:spPr>
      </p:pic>
      <p:pic>
        <p:nvPicPr>
          <p:cNvPr id="79" name="object 79"/>
          <p:cNvPicPr/>
          <p:nvPr/>
        </p:nvPicPr>
        <p:blipFill>
          <a:blip r:embed="rId75" cstate="print"/>
          <a:stretch>
            <a:fillRect/>
          </a:stretch>
        </p:blipFill>
        <p:spPr>
          <a:xfrm>
            <a:off x="13466078" y="3044304"/>
            <a:ext cx="98868" cy="110692"/>
          </a:xfrm>
          <a:prstGeom prst="rect">
            <a:avLst/>
          </a:prstGeom>
        </p:spPr>
      </p:pic>
      <p:pic>
        <p:nvPicPr>
          <p:cNvPr id="80" name="object 80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13722580" y="3053744"/>
            <a:ext cx="98866" cy="110861"/>
          </a:xfrm>
          <a:prstGeom prst="rect">
            <a:avLst/>
          </a:prstGeom>
        </p:spPr>
      </p:pic>
      <p:pic>
        <p:nvPicPr>
          <p:cNvPr id="81" name="object 81"/>
          <p:cNvPicPr/>
          <p:nvPr/>
        </p:nvPicPr>
        <p:blipFill>
          <a:blip r:embed="rId77" cstate="print"/>
          <a:stretch>
            <a:fillRect/>
          </a:stretch>
        </p:blipFill>
        <p:spPr>
          <a:xfrm>
            <a:off x="14156455" y="2811255"/>
            <a:ext cx="98794" cy="110641"/>
          </a:xfrm>
          <a:prstGeom prst="rect">
            <a:avLst/>
          </a:prstGeom>
        </p:spPr>
      </p:pic>
      <p:pic>
        <p:nvPicPr>
          <p:cNvPr id="82" name="object 82"/>
          <p:cNvPicPr/>
          <p:nvPr/>
        </p:nvPicPr>
        <p:blipFill>
          <a:blip r:embed="rId78" cstate="print"/>
          <a:stretch>
            <a:fillRect/>
          </a:stretch>
        </p:blipFill>
        <p:spPr>
          <a:xfrm>
            <a:off x="14692114" y="727638"/>
            <a:ext cx="98866" cy="110692"/>
          </a:xfrm>
          <a:prstGeom prst="rect">
            <a:avLst/>
          </a:prstGeom>
        </p:spPr>
      </p:pic>
      <p:pic>
        <p:nvPicPr>
          <p:cNvPr id="83" name="object 83"/>
          <p:cNvPicPr/>
          <p:nvPr/>
        </p:nvPicPr>
        <p:blipFill>
          <a:blip r:embed="rId79" cstate="print"/>
          <a:stretch>
            <a:fillRect/>
          </a:stretch>
        </p:blipFill>
        <p:spPr>
          <a:xfrm>
            <a:off x="16467960" y="615918"/>
            <a:ext cx="99298" cy="110642"/>
          </a:xfrm>
          <a:prstGeom prst="rect">
            <a:avLst/>
          </a:prstGeom>
        </p:spPr>
      </p:pic>
      <p:sp>
        <p:nvSpPr>
          <p:cNvPr id="84" name="object 84"/>
          <p:cNvSpPr/>
          <p:nvPr/>
        </p:nvSpPr>
        <p:spPr>
          <a:xfrm>
            <a:off x="17368144" y="840558"/>
            <a:ext cx="215900" cy="274320"/>
          </a:xfrm>
          <a:custGeom>
            <a:avLst/>
            <a:gdLst/>
            <a:ahLst/>
            <a:cxnLst/>
            <a:rect l="l" t="t" r="r" b="b"/>
            <a:pathLst>
              <a:path w="215900" h="274319">
                <a:moveTo>
                  <a:pt x="128711" y="273731"/>
                </a:moveTo>
                <a:lnTo>
                  <a:pt x="91064" y="266129"/>
                </a:lnTo>
                <a:lnTo>
                  <a:pt x="51896" y="243099"/>
                </a:lnTo>
                <a:lnTo>
                  <a:pt x="21852" y="211058"/>
                </a:lnTo>
                <a:lnTo>
                  <a:pt x="10344" y="148601"/>
                </a:lnTo>
                <a:lnTo>
                  <a:pt x="4439" y="127250"/>
                </a:lnTo>
                <a:lnTo>
                  <a:pt x="0" y="104210"/>
                </a:lnTo>
                <a:lnTo>
                  <a:pt x="3163" y="71316"/>
                </a:lnTo>
                <a:lnTo>
                  <a:pt x="5394" y="62121"/>
                </a:lnTo>
                <a:lnTo>
                  <a:pt x="30008" y="28031"/>
                </a:lnTo>
                <a:lnTo>
                  <a:pt x="69662" y="14038"/>
                </a:lnTo>
                <a:lnTo>
                  <a:pt x="83842" y="14959"/>
                </a:lnTo>
                <a:lnTo>
                  <a:pt x="97623" y="17968"/>
                </a:lnTo>
                <a:lnTo>
                  <a:pt x="106483" y="20707"/>
                </a:lnTo>
                <a:lnTo>
                  <a:pt x="115043" y="24274"/>
                </a:lnTo>
                <a:lnTo>
                  <a:pt x="123303" y="28671"/>
                </a:lnTo>
                <a:lnTo>
                  <a:pt x="130617" y="18080"/>
                </a:lnTo>
                <a:lnTo>
                  <a:pt x="138922" y="8249"/>
                </a:lnTo>
                <a:lnTo>
                  <a:pt x="154428" y="0"/>
                </a:lnTo>
                <a:lnTo>
                  <a:pt x="171962" y="3969"/>
                </a:lnTo>
                <a:lnTo>
                  <a:pt x="189945" y="14584"/>
                </a:lnTo>
                <a:lnTo>
                  <a:pt x="206802" y="26268"/>
                </a:lnTo>
                <a:lnTo>
                  <a:pt x="215849" y="41528"/>
                </a:lnTo>
                <a:lnTo>
                  <a:pt x="213859" y="62757"/>
                </a:lnTo>
                <a:lnTo>
                  <a:pt x="191183" y="100147"/>
                </a:lnTo>
                <a:lnTo>
                  <a:pt x="169559" y="109156"/>
                </a:lnTo>
                <a:lnTo>
                  <a:pt x="171708" y="159282"/>
                </a:lnTo>
                <a:lnTo>
                  <a:pt x="167832" y="212391"/>
                </a:lnTo>
                <a:lnTo>
                  <a:pt x="154608" y="255027"/>
                </a:lnTo>
                <a:lnTo>
                  <a:pt x="128711" y="27373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5" name="object 85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14456641" y="2612886"/>
            <a:ext cx="186878" cy="151360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81" cstate="print"/>
          <a:stretch>
            <a:fillRect/>
          </a:stretch>
        </p:blipFill>
        <p:spPr>
          <a:xfrm>
            <a:off x="8362081" y="2309816"/>
            <a:ext cx="98707" cy="111038"/>
          </a:xfrm>
          <a:prstGeom prst="rect">
            <a:avLst/>
          </a:prstGeom>
        </p:spPr>
      </p:pic>
      <p:pic>
        <p:nvPicPr>
          <p:cNvPr id="87" name="object 87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5073235" y="2127305"/>
            <a:ext cx="99045" cy="110463"/>
          </a:xfrm>
          <a:prstGeom prst="rect">
            <a:avLst/>
          </a:prstGeom>
        </p:spPr>
      </p:pic>
      <p:pic>
        <p:nvPicPr>
          <p:cNvPr id="88" name="object 88"/>
          <p:cNvPicPr/>
          <p:nvPr/>
        </p:nvPicPr>
        <p:blipFill>
          <a:blip r:embed="rId83" cstate="print"/>
          <a:stretch>
            <a:fillRect/>
          </a:stretch>
        </p:blipFill>
        <p:spPr>
          <a:xfrm>
            <a:off x="4417100" y="2081657"/>
            <a:ext cx="98866" cy="110513"/>
          </a:xfrm>
          <a:prstGeom prst="rect">
            <a:avLst/>
          </a:prstGeom>
        </p:spPr>
      </p:pic>
      <p:pic>
        <p:nvPicPr>
          <p:cNvPr id="89" name="object 89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4905639" y="1916040"/>
            <a:ext cx="98707" cy="109703"/>
          </a:xfrm>
          <a:prstGeom prst="rect">
            <a:avLst/>
          </a:prstGeom>
        </p:spPr>
      </p:pic>
      <p:pic>
        <p:nvPicPr>
          <p:cNvPr id="90" name="object 90"/>
          <p:cNvPicPr/>
          <p:nvPr/>
        </p:nvPicPr>
        <p:blipFill>
          <a:blip r:embed="rId85" cstate="print"/>
          <a:stretch>
            <a:fillRect/>
          </a:stretch>
        </p:blipFill>
        <p:spPr>
          <a:xfrm>
            <a:off x="9807972" y="1782454"/>
            <a:ext cx="99045" cy="111040"/>
          </a:xfrm>
          <a:prstGeom prst="rect">
            <a:avLst/>
          </a:prstGeom>
        </p:spPr>
      </p:pic>
      <p:pic>
        <p:nvPicPr>
          <p:cNvPr id="91" name="object 91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13128654" y="1629197"/>
            <a:ext cx="98793" cy="110642"/>
          </a:xfrm>
          <a:prstGeom prst="rect">
            <a:avLst/>
          </a:prstGeom>
        </p:spPr>
      </p:pic>
      <p:sp>
        <p:nvSpPr>
          <p:cNvPr id="92" name="object 92"/>
          <p:cNvSpPr/>
          <p:nvPr/>
        </p:nvSpPr>
        <p:spPr>
          <a:xfrm>
            <a:off x="7627914" y="197662"/>
            <a:ext cx="362585" cy="429259"/>
          </a:xfrm>
          <a:custGeom>
            <a:avLst/>
            <a:gdLst/>
            <a:ahLst/>
            <a:cxnLst/>
            <a:rect l="l" t="t" r="r" b="b"/>
            <a:pathLst>
              <a:path w="362584" h="429259">
                <a:moveTo>
                  <a:pt x="131077" y="428696"/>
                </a:moveTo>
                <a:lnTo>
                  <a:pt x="88538" y="423137"/>
                </a:lnTo>
                <a:lnTo>
                  <a:pt x="53813" y="402614"/>
                </a:lnTo>
                <a:lnTo>
                  <a:pt x="28833" y="363438"/>
                </a:lnTo>
                <a:lnTo>
                  <a:pt x="8984" y="307215"/>
                </a:lnTo>
                <a:lnTo>
                  <a:pt x="8898" y="306969"/>
                </a:lnTo>
                <a:lnTo>
                  <a:pt x="0" y="258101"/>
                </a:lnTo>
                <a:lnTo>
                  <a:pt x="5518" y="211148"/>
                </a:lnTo>
                <a:lnTo>
                  <a:pt x="28833" y="160422"/>
                </a:lnTo>
                <a:lnTo>
                  <a:pt x="55105" y="113610"/>
                </a:lnTo>
                <a:lnTo>
                  <a:pt x="75013" y="78735"/>
                </a:lnTo>
                <a:lnTo>
                  <a:pt x="100214" y="49266"/>
                </a:lnTo>
                <a:lnTo>
                  <a:pt x="142366" y="18671"/>
                </a:lnTo>
                <a:lnTo>
                  <a:pt x="178605" y="2858"/>
                </a:lnTo>
                <a:lnTo>
                  <a:pt x="202277" y="0"/>
                </a:lnTo>
                <a:lnTo>
                  <a:pt x="218195" y="918"/>
                </a:lnTo>
                <a:lnTo>
                  <a:pt x="262862" y="16827"/>
                </a:lnTo>
                <a:lnTo>
                  <a:pt x="296944" y="49787"/>
                </a:lnTo>
                <a:lnTo>
                  <a:pt x="304555" y="63719"/>
                </a:lnTo>
                <a:lnTo>
                  <a:pt x="313125" y="72544"/>
                </a:lnTo>
                <a:lnTo>
                  <a:pt x="341128" y="112724"/>
                </a:lnTo>
                <a:lnTo>
                  <a:pt x="357917" y="158729"/>
                </a:lnTo>
                <a:lnTo>
                  <a:pt x="362441" y="195198"/>
                </a:lnTo>
                <a:lnTo>
                  <a:pt x="362373" y="207498"/>
                </a:lnTo>
                <a:lnTo>
                  <a:pt x="361513" y="219718"/>
                </a:lnTo>
                <a:lnTo>
                  <a:pt x="359861" y="231855"/>
                </a:lnTo>
                <a:lnTo>
                  <a:pt x="357418" y="243911"/>
                </a:lnTo>
                <a:lnTo>
                  <a:pt x="352871" y="276373"/>
                </a:lnTo>
                <a:lnTo>
                  <a:pt x="344018" y="306969"/>
                </a:lnTo>
                <a:lnTo>
                  <a:pt x="343947" y="307215"/>
                </a:lnTo>
                <a:lnTo>
                  <a:pt x="330645" y="336437"/>
                </a:lnTo>
                <a:lnTo>
                  <a:pt x="312965" y="364039"/>
                </a:lnTo>
                <a:lnTo>
                  <a:pt x="315369" y="369445"/>
                </a:lnTo>
                <a:lnTo>
                  <a:pt x="318973" y="375451"/>
                </a:lnTo>
                <a:lnTo>
                  <a:pt x="318973" y="380857"/>
                </a:lnTo>
                <a:lnTo>
                  <a:pt x="320911" y="390467"/>
                </a:lnTo>
                <a:lnTo>
                  <a:pt x="278125" y="390467"/>
                </a:lnTo>
                <a:lnTo>
                  <a:pt x="266968" y="396250"/>
                </a:lnTo>
                <a:lnTo>
                  <a:pt x="255540" y="401381"/>
                </a:lnTo>
                <a:lnTo>
                  <a:pt x="243841" y="405860"/>
                </a:lnTo>
                <a:lnTo>
                  <a:pt x="231871" y="409687"/>
                </a:lnTo>
                <a:lnTo>
                  <a:pt x="179499" y="422983"/>
                </a:lnTo>
                <a:lnTo>
                  <a:pt x="131077" y="428696"/>
                </a:lnTo>
                <a:close/>
              </a:path>
              <a:path w="362584" h="429259">
                <a:moveTo>
                  <a:pt x="311371" y="410926"/>
                </a:moveTo>
                <a:lnTo>
                  <a:pt x="294945" y="403681"/>
                </a:lnTo>
                <a:lnTo>
                  <a:pt x="286535" y="397675"/>
                </a:lnTo>
                <a:lnTo>
                  <a:pt x="278125" y="390467"/>
                </a:lnTo>
                <a:lnTo>
                  <a:pt x="320911" y="390467"/>
                </a:lnTo>
                <a:lnTo>
                  <a:pt x="322078" y="396250"/>
                </a:lnTo>
                <a:lnTo>
                  <a:pt x="322145" y="396586"/>
                </a:lnTo>
                <a:lnTo>
                  <a:pt x="320024" y="407585"/>
                </a:lnTo>
                <a:lnTo>
                  <a:pt x="311371" y="41092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2077317" y="1635431"/>
            <a:ext cx="363220" cy="430530"/>
          </a:xfrm>
          <a:custGeom>
            <a:avLst/>
            <a:gdLst/>
            <a:ahLst/>
            <a:cxnLst/>
            <a:rect l="l" t="t" r="r" b="b"/>
            <a:pathLst>
              <a:path w="363220" h="430530">
                <a:moveTo>
                  <a:pt x="131077" y="429930"/>
                </a:moveTo>
                <a:lnTo>
                  <a:pt x="88538" y="423933"/>
                </a:lnTo>
                <a:lnTo>
                  <a:pt x="53813" y="403348"/>
                </a:lnTo>
                <a:lnTo>
                  <a:pt x="28833" y="364801"/>
                </a:lnTo>
                <a:lnTo>
                  <a:pt x="8898" y="308904"/>
                </a:lnTo>
                <a:lnTo>
                  <a:pt x="0" y="259539"/>
                </a:lnTo>
                <a:lnTo>
                  <a:pt x="5518" y="211751"/>
                </a:lnTo>
                <a:lnTo>
                  <a:pt x="28833" y="160584"/>
                </a:lnTo>
                <a:lnTo>
                  <a:pt x="75012" y="79122"/>
                </a:lnTo>
                <a:lnTo>
                  <a:pt x="100213" y="49512"/>
                </a:lnTo>
                <a:lnTo>
                  <a:pt x="142366" y="18833"/>
                </a:lnTo>
                <a:lnTo>
                  <a:pt x="178633" y="2930"/>
                </a:lnTo>
                <a:lnTo>
                  <a:pt x="202330" y="0"/>
                </a:lnTo>
                <a:lnTo>
                  <a:pt x="226115" y="2130"/>
                </a:lnTo>
                <a:lnTo>
                  <a:pt x="269705" y="20973"/>
                </a:lnTo>
                <a:lnTo>
                  <a:pt x="297430" y="49383"/>
                </a:lnTo>
                <a:lnTo>
                  <a:pt x="305157" y="63280"/>
                </a:lnTo>
                <a:lnTo>
                  <a:pt x="313640" y="72162"/>
                </a:lnTo>
                <a:lnTo>
                  <a:pt x="341379" y="112438"/>
                </a:lnTo>
                <a:lnTo>
                  <a:pt x="358094" y="158395"/>
                </a:lnTo>
                <a:lnTo>
                  <a:pt x="362707" y="207078"/>
                </a:lnTo>
                <a:lnTo>
                  <a:pt x="360360" y="231416"/>
                </a:lnTo>
                <a:lnTo>
                  <a:pt x="347033" y="297404"/>
                </a:lnTo>
                <a:lnTo>
                  <a:pt x="332126" y="338911"/>
                </a:lnTo>
                <a:lnTo>
                  <a:pt x="310097" y="370269"/>
                </a:lnTo>
                <a:lnTo>
                  <a:pt x="277745" y="393757"/>
                </a:lnTo>
                <a:lnTo>
                  <a:pt x="231871" y="411651"/>
                </a:lnTo>
                <a:lnTo>
                  <a:pt x="179499" y="424711"/>
                </a:lnTo>
                <a:lnTo>
                  <a:pt x="131077" y="42993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8701295" y="2795760"/>
            <a:ext cx="175260" cy="259079"/>
          </a:xfrm>
          <a:custGeom>
            <a:avLst/>
            <a:gdLst/>
            <a:ahLst/>
            <a:cxnLst/>
            <a:rect l="l" t="t" r="r" b="b"/>
            <a:pathLst>
              <a:path w="175259" h="259080">
                <a:moveTo>
                  <a:pt x="131628" y="258594"/>
                </a:moveTo>
                <a:lnTo>
                  <a:pt x="92160" y="251340"/>
                </a:lnTo>
                <a:lnTo>
                  <a:pt x="51960" y="228487"/>
                </a:lnTo>
                <a:lnTo>
                  <a:pt x="21559" y="196513"/>
                </a:lnTo>
                <a:lnTo>
                  <a:pt x="10512" y="133981"/>
                </a:lnTo>
                <a:lnTo>
                  <a:pt x="4580" y="112489"/>
                </a:lnTo>
                <a:lnTo>
                  <a:pt x="0" y="89421"/>
                </a:lnTo>
                <a:lnTo>
                  <a:pt x="3078" y="56780"/>
                </a:lnTo>
                <a:lnTo>
                  <a:pt x="5504" y="47420"/>
                </a:lnTo>
                <a:lnTo>
                  <a:pt x="31360" y="13128"/>
                </a:lnTo>
                <a:lnTo>
                  <a:pt x="72255" y="0"/>
                </a:lnTo>
                <a:lnTo>
                  <a:pt x="81940" y="627"/>
                </a:lnTo>
                <a:lnTo>
                  <a:pt x="119177" y="11333"/>
                </a:lnTo>
                <a:lnTo>
                  <a:pt x="152814" y="38812"/>
                </a:lnTo>
                <a:lnTo>
                  <a:pt x="170674" y="78403"/>
                </a:lnTo>
                <a:lnTo>
                  <a:pt x="174794" y="127336"/>
                </a:lnTo>
                <a:lnTo>
                  <a:pt x="172100" y="186067"/>
                </a:lnTo>
                <a:lnTo>
                  <a:pt x="158932" y="236014"/>
                </a:lnTo>
                <a:lnTo>
                  <a:pt x="131628" y="25859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12659576" y="1533942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80">
                <a:moveTo>
                  <a:pt x="131376" y="258469"/>
                </a:moveTo>
                <a:lnTo>
                  <a:pt x="91908" y="251045"/>
                </a:lnTo>
                <a:lnTo>
                  <a:pt x="51708" y="228362"/>
                </a:lnTo>
                <a:lnTo>
                  <a:pt x="21306" y="196556"/>
                </a:lnTo>
                <a:lnTo>
                  <a:pt x="10268" y="133592"/>
                </a:lnTo>
                <a:lnTo>
                  <a:pt x="4402" y="112063"/>
                </a:lnTo>
                <a:lnTo>
                  <a:pt x="0" y="88957"/>
                </a:lnTo>
                <a:lnTo>
                  <a:pt x="3425" y="56053"/>
                </a:lnTo>
                <a:lnTo>
                  <a:pt x="5918" y="46815"/>
                </a:lnTo>
                <a:lnTo>
                  <a:pt x="31710" y="13019"/>
                </a:lnTo>
                <a:lnTo>
                  <a:pt x="72184" y="0"/>
                </a:lnTo>
                <a:lnTo>
                  <a:pt x="81773" y="579"/>
                </a:lnTo>
                <a:lnTo>
                  <a:pt x="118802" y="11245"/>
                </a:lnTo>
                <a:lnTo>
                  <a:pt x="152218" y="38744"/>
                </a:lnTo>
                <a:lnTo>
                  <a:pt x="169820" y="78277"/>
                </a:lnTo>
                <a:lnTo>
                  <a:pt x="174035" y="127295"/>
                </a:lnTo>
                <a:lnTo>
                  <a:pt x="171547" y="186167"/>
                </a:lnTo>
                <a:lnTo>
                  <a:pt x="158585" y="236142"/>
                </a:lnTo>
                <a:lnTo>
                  <a:pt x="131376" y="25846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7943208" y="656250"/>
            <a:ext cx="175260" cy="259079"/>
          </a:xfrm>
          <a:custGeom>
            <a:avLst/>
            <a:gdLst/>
            <a:ahLst/>
            <a:cxnLst/>
            <a:rect l="l" t="t" r="r" b="b"/>
            <a:pathLst>
              <a:path w="175259" h="259080">
                <a:moveTo>
                  <a:pt x="131628" y="258627"/>
                </a:moveTo>
                <a:lnTo>
                  <a:pt x="92160" y="251204"/>
                </a:lnTo>
                <a:lnTo>
                  <a:pt x="51960" y="228520"/>
                </a:lnTo>
                <a:lnTo>
                  <a:pt x="21559" y="196714"/>
                </a:lnTo>
                <a:lnTo>
                  <a:pt x="10512" y="133750"/>
                </a:lnTo>
                <a:lnTo>
                  <a:pt x="4580" y="112221"/>
                </a:lnTo>
                <a:lnTo>
                  <a:pt x="0" y="89115"/>
                </a:lnTo>
                <a:lnTo>
                  <a:pt x="3078" y="56211"/>
                </a:lnTo>
                <a:lnTo>
                  <a:pt x="5568" y="46908"/>
                </a:lnTo>
                <a:lnTo>
                  <a:pt x="31545" y="12914"/>
                </a:lnTo>
                <a:lnTo>
                  <a:pt x="72334" y="0"/>
                </a:lnTo>
                <a:lnTo>
                  <a:pt x="81982" y="649"/>
                </a:lnTo>
                <a:lnTo>
                  <a:pt x="119177" y="11365"/>
                </a:lnTo>
                <a:lnTo>
                  <a:pt x="152814" y="38845"/>
                </a:lnTo>
                <a:lnTo>
                  <a:pt x="170674" y="78435"/>
                </a:lnTo>
                <a:lnTo>
                  <a:pt x="174794" y="127453"/>
                </a:lnTo>
                <a:lnTo>
                  <a:pt x="172100" y="186325"/>
                </a:lnTo>
                <a:lnTo>
                  <a:pt x="158932" y="236300"/>
                </a:lnTo>
                <a:lnTo>
                  <a:pt x="131628" y="25862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3708773" y="1125485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5" h="259715">
                <a:moveTo>
                  <a:pt x="131713" y="259092"/>
                </a:moveTo>
                <a:lnTo>
                  <a:pt x="92329" y="251837"/>
                </a:lnTo>
                <a:lnTo>
                  <a:pt x="52270" y="228984"/>
                </a:lnTo>
                <a:lnTo>
                  <a:pt x="21897" y="197010"/>
                </a:lnTo>
                <a:lnTo>
                  <a:pt x="10343" y="134562"/>
                </a:lnTo>
                <a:lnTo>
                  <a:pt x="4439" y="113211"/>
                </a:lnTo>
                <a:lnTo>
                  <a:pt x="0" y="90171"/>
                </a:lnTo>
                <a:lnTo>
                  <a:pt x="3163" y="57277"/>
                </a:lnTo>
                <a:lnTo>
                  <a:pt x="5394" y="48081"/>
                </a:lnTo>
                <a:lnTo>
                  <a:pt x="30009" y="13992"/>
                </a:lnTo>
                <a:lnTo>
                  <a:pt x="69662" y="0"/>
                </a:lnTo>
                <a:lnTo>
                  <a:pt x="79157" y="296"/>
                </a:lnTo>
                <a:lnTo>
                  <a:pt x="116104" y="10621"/>
                </a:lnTo>
                <a:lnTo>
                  <a:pt x="149655" y="37858"/>
                </a:lnTo>
                <a:lnTo>
                  <a:pt x="167755" y="77098"/>
                </a:lnTo>
                <a:lnTo>
                  <a:pt x="171838" y="125806"/>
                </a:lnTo>
                <a:lnTo>
                  <a:pt x="170233" y="185213"/>
                </a:lnTo>
                <a:lnTo>
                  <a:pt x="158378" y="236061"/>
                </a:lnTo>
                <a:lnTo>
                  <a:pt x="131713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7493536" y="616920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5">
                <a:moveTo>
                  <a:pt x="131375" y="259516"/>
                </a:moveTo>
                <a:lnTo>
                  <a:pt x="91908" y="252261"/>
                </a:lnTo>
                <a:lnTo>
                  <a:pt x="51707" y="229409"/>
                </a:lnTo>
                <a:lnTo>
                  <a:pt x="21306" y="197434"/>
                </a:lnTo>
                <a:lnTo>
                  <a:pt x="10268" y="134902"/>
                </a:lnTo>
                <a:lnTo>
                  <a:pt x="4402" y="113410"/>
                </a:lnTo>
                <a:lnTo>
                  <a:pt x="0" y="90342"/>
                </a:lnTo>
                <a:lnTo>
                  <a:pt x="3425" y="57701"/>
                </a:lnTo>
                <a:lnTo>
                  <a:pt x="5662" y="48490"/>
                </a:lnTo>
                <a:lnTo>
                  <a:pt x="30241" y="14279"/>
                </a:lnTo>
                <a:lnTo>
                  <a:pt x="69874" y="0"/>
                </a:lnTo>
                <a:lnTo>
                  <a:pt x="84084" y="790"/>
                </a:lnTo>
                <a:lnTo>
                  <a:pt x="122753" y="14055"/>
                </a:lnTo>
                <a:lnTo>
                  <a:pt x="153888" y="43999"/>
                </a:lnTo>
                <a:lnTo>
                  <a:pt x="172007" y="127497"/>
                </a:lnTo>
                <a:lnTo>
                  <a:pt x="170346" y="186764"/>
                </a:lnTo>
                <a:lnTo>
                  <a:pt x="158210" y="236908"/>
                </a:lnTo>
                <a:lnTo>
                  <a:pt x="131375" y="2595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5279694" y="2208300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80">
                <a:moveTo>
                  <a:pt x="131628" y="258628"/>
                </a:moveTo>
                <a:lnTo>
                  <a:pt x="92160" y="251204"/>
                </a:lnTo>
                <a:lnTo>
                  <a:pt x="51960" y="228521"/>
                </a:lnTo>
                <a:lnTo>
                  <a:pt x="21559" y="196715"/>
                </a:lnTo>
                <a:lnTo>
                  <a:pt x="10512" y="133751"/>
                </a:lnTo>
                <a:lnTo>
                  <a:pt x="4580" y="112222"/>
                </a:lnTo>
                <a:lnTo>
                  <a:pt x="0" y="89116"/>
                </a:lnTo>
                <a:lnTo>
                  <a:pt x="3078" y="56213"/>
                </a:lnTo>
                <a:lnTo>
                  <a:pt x="5568" y="46909"/>
                </a:lnTo>
                <a:lnTo>
                  <a:pt x="31545" y="12915"/>
                </a:lnTo>
                <a:lnTo>
                  <a:pt x="72334" y="0"/>
                </a:lnTo>
                <a:lnTo>
                  <a:pt x="81982" y="649"/>
                </a:lnTo>
                <a:lnTo>
                  <a:pt x="91381" y="2755"/>
                </a:lnTo>
                <a:lnTo>
                  <a:pt x="98594" y="4071"/>
                </a:lnTo>
                <a:lnTo>
                  <a:pt x="137660" y="23039"/>
                </a:lnTo>
                <a:lnTo>
                  <a:pt x="164120" y="57582"/>
                </a:lnTo>
                <a:lnTo>
                  <a:pt x="174541" y="127454"/>
                </a:lnTo>
                <a:lnTo>
                  <a:pt x="171875" y="186326"/>
                </a:lnTo>
                <a:lnTo>
                  <a:pt x="158848" y="236301"/>
                </a:lnTo>
                <a:lnTo>
                  <a:pt x="131628" y="25862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1505627" y="1350124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372" y="257290"/>
                </a:moveTo>
                <a:lnTo>
                  <a:pt x="90640" y="250317"/>
                </a:lnTo>
                <a:lnTo>
                  <a:pt x="51331" y="228084"/>
                </a:lnTo>
                <a:lnTo>
                  <a:pt x="21259" y="196728"/>
                </a:lnTo>
                <a:lnTo>
                  <a:pt x="10268" y="134562"/>
                </a:lnTo>
                <a:lnTo>
                  <a:pt x="4402" y="113211"/>
                </a:lnTo>
                <a:lnTo>
                  <a:pt x="0" y="90171"/>
                </a:lnTo>
                <a:lnTo>
                  <a:pt x="3426" y="57277"/>
                </a:lnTo>
                <a:lnTo>
                  <a:pt x="5657" y="48081"/>
                </a:lnTo>
                <a:lnTo>
                  <a:pt x="30273" y="13993"/>
                </a:lnTo>
                <a:lnTo>
                  <a:pt x="69925" y="0"/>
                </a:lnTo>
                <a:lnTo>
                  <a:pt x="79420" y="296"/>
                </a:lnTo>
                <a:lnTo>
                  <a:pt x="116295" y="10575"/>
                </a:lnTo>
                <a:lnTo>
                  <a:pt x="149666" y="37835"/>
                </a:lnTo>
                <a:lnTo>
                  <a:pt x="167417" y="77098"/>
                </a:lnTo>
                <a:lnTo>
                  <a:pt x="171199" y="126538"/>
                </a:lnTo>
                <a:lnTo>
                  <a:pt x="167943" y="186114"/>
                </a:lnTo>
                <a:lnTo>
                  <a:pt x="154662" y="236230"/>
                </a:lnTo>
                <a:lnTo>
                  <a:pt x="128372" y="25729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8321904" y="152666"/>
            <a:ext cx="327025" cy="341630"/>
          </a:xfrm>
          <a:custGeom>
            <a:avLst/>
            <a:gdLst/>
            <a:ahLst/>
            <a:cxnLst/>
            <a:rect l="l" t="t" r="r" b="b"/>
            <a:pathLst>
              <a:path w="327025" h="341630">
                <a:moveTo>
                  <a:pt x="131375" y="341163"/>
                </a:moveTo>
                <a:lnTo>
                  <a:pt x="91908" y="333908"/>
                </a:lnTo>
                <a:lnTo>
                  <a:pt x="51707" y="311056"/>
                </a:lnTo>
                <a:lnTo>
                  <a:pt x="21306" y="279081"/>
                </a:lnTo>
                <a:lnTo>
                  <a:pt x="10268" y="216549"/>
                </a:lnTo>
                <a:lnTo>
                  <a:pt x="4402" y="195057"/>
                </a:lnTo>
                <a:lnTo>
                  <a:pt x="0" y="171989"/>
                </a:lnTo>
                <a:lnTo>
                  <a:pt x="3426" y="139348"/>
                </a:lnTo>
                <a:lnTo>
                  <a:pt x="4501" y="131968"/>
                </a:lnTo>
                <a:lnTo>
                  <a:pt x="29089" y="95767"/>
                </a:lnTo>
                <a:lnTo>
                  <a:pt x="63496" y="83488"/>
                </a:lnTo>
                <a:lnTo>
                  <a:pt x="63496" y="73278"/>
                </a:lnTo>
                <a:lnTo>
                  <a:pt x="82324" y="34254"/>
                </a:lnTo>
                <a:lnTo>
                  <a:pt x="116622" y="7778"/>
                </a:lnTo>
                <a:lnTo>
                  <a:pt x="144591" y="0"/>
                </a:lnTo>
                <a:lnTo>
                  <a:pt x="195331" y="703"/>
                </a:lnTo>
                <a:lnTo>
                  <a:pt x="255420" y="9685"/>
                </a:lnTo>
                <a:lnTo>
                  <a:pt x="305598" y="27789"/>
                </a:lnTo>
                <a:lnTo>
                  <a:pt x="326604" y="55859"/>
                </a:lnTo>
                <a:lnTo>
                  <a:pt x="316420" y="92873"/>
                </a:lnTo>
                <a:lnTo>
                  <a:pt x="290637" y="130338"/>
                </a:lnTo>
                <a:lnTo>
                  <a:pt x="256406" y="157893"/>
                </a:lnTo>
                <a:lnTo>
                  <a:pt x="235203" y="162239"/>
                </a:lnTo>
                <a:lnTo>
                  <a:pt x="195950" y="162239"/>
                </a:lnTo>
                <a:lnTo>
                  <a:pt x="183486" y="162973"/>
                </a:lnTo>
                <a:lnTo>
                  <a:pt x="171022" y="165175"/>
                </a:lnTo>
                <a:lnTo>
                  <a:pt x="174288" y="215732"/>
                </a:lnTo>
                <a:lnTo>
                  <a:pt x="171472" y="272765"/>
                </a:lnTo>
                <a:lnTo>
                  <a:pt x="158519" y="320000"/>
                </a:lnTo>
                <a:lnTo>
                  <a:pt x="131375" y="341163"/>
                </a:lnTo>
                <a:close/>
              </a:path>
              <a:path w="327025" h="341630">
                <a:moveTo>
                  <a:pt x="220880" y="165175"/>
                </a:moveTo>
                <a:lnTo>
                  <a:pt x="208415" y="162973"/>
                </a:lnTo>
                <a:lnTo>
                  <a:pt x="195950" y="162239"/>
                </a:lnTo>
                <a:lnTo>
                  <a:pt x="235203" y="162239"/>
                </a:lnTo>
                <a:lnTo>
                  <a:pt x="220880" y="16517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2" name="object 102"/>
          <p:cNvPicPr/>
          <p:nvPr/>
        </p:nvPicPr>
        <p:blipFill>
          <a:blip r:embed="rId87" cstate="print"/>
          <a:stretch>
            <a:fillRect/>
          </a:stretch>
        </p:blipFill>
        <p:spPr>
          <a:xfrm>
            <a:off x="14229260" y="2455416"/>
            <a:ext cx="208322" cy="240629"/>
          </a:xfrm>
          <a:prstGeom prst="rect">
            <a:avLst/>
          </a:prstGeom>
        </p:spPr>
      </p:pic>
      <p:pic>
        <p:nvPicPr>
          <p:cNvPr id="103" name="object 103"/>
          <p:cNvPicPr/>
          <p:nvPr/>
        </p:nvPicPr>
        <p:blipFill>
          <a:blip r:embed="rId88" cstate="print"/>
          <a:stretch>
            <a:fillRect/>
          </a:stretch>
        </p:blipFill>
        <p:spPr>
          <a:xfrm>
            <a:off x="12387129" y="373999"/>
            <a:ext cx="208652" cy="240352"/>
          </a:xfrm>
          <a:prstGeom prst="rect">
            <a:avLst/>
          </a:prstGeom>
        </p:spPr>
      </p:pic>
      <p:pic>
        <p:nvPicPr>
          <p:cNvPr id="104" name="object 104"/>
          <p:cNvPicPr/>
          <p:nvPr/>
        </p:nvPicPr>
        <p:blipFill>
          <a:blip r:embed="rId89" cstate="print"/>
          <a:stretch>
            <a:fillRect/>
          </a:stretch>
        </p:blipFill>
        <p:spPr>
          <a:xfrm>
            <a:off x="14803153" y="1222624"/>
            <a:ext cx="211047" cy="241885"/>
          </a:xfrm>
          <a:prstGeom prst="rect">
            <a:avLst/>
          </a:prstGeom>
        </p:spPr>
      </p:pic>
      <p:pic>
        <p:nvPicPr>
          <p:cNvPr id="105" name="object 105"/>
          <p:cNvPicPr/>
          <p:nvPr/>
        </p:nvPicPr>
        <p:blipFill>
          <a:blip r:embed="rId90" cstate="print"/>
          <a:stretch>
            <a:fillRect/>
          </a:stretch>
        </p:blipFill>
        <p:spPr>
          <a:xfrm>
            <a:off x="3432609" y="1244628"/>
            <a:ext cx="115334" cy="133341"/>
          </a:xfrm>
          <a:prstGeom prst="rect">
            <a:avLst/>
          </a:prstGeom>
        </p:spPr>
      </p:pic>
      <p:pic>
        <p:nvPicPr>
          <p:cNvPr id="106" name="object 106"/>
          <p:cNvPicPr/>
          <p:nvPr/>
        </p:nvPicPr>
        <p:blipFill>
          <a:blip r:embed="rId91" cstate="print"/>
          <a:stretch>
            <a:fillRect/>
          </a:stretch>
        </p:blipFill>
        <p:spPr>
          <a:xfrm>
            <a:off x="7866995" y="3799747"/>
            <a:ext cx="115334" cy="133341"/>
          </a:xfrm>
          <a:prstGeom prst="rect">
            <a:avLst/>
          </a:prstGeom>
        </p:spPr>
      </p:pic>
      <p:pic>
        <p:nvPicPr>
          <p:cNvPr id="107" name="object 107"/>
          <p:cNvPicPr/>
          <p:nvPr/>
        </p:nvPicPr>
        <p:blipFill>
          <a:blip r:embed="rId92" cstate="print"/>
          <a:stretch>
            <a:fillRect/>
          </a:stretch>
        </p:blipFill>
        <p:spPr>
          <a:xfrm>
            <a:off x="5347048" y="5889373"/>
            <a:ext cx="115935" cy="133341"/>
          </a:xfrm>
          <a:prstGeom prst="rect">
            <a:avLst/>
          </a:prstGeom>
        </p:spPr>
      </p:pic>
      <p:pic>
        <p:nvPicPr>
          <p:cNvPr id="108" name="object 108"/>
          <p:cNvPicPr/>
          <p:nvPr/>
        </p:nvPicPr>
        <p:blipFill>
          <a:blip r:embed="rId93" cstate="print"/>
          <a:stretch>
            <a:fillRect/>
          </a:stretch>
        </p:blipFill>
        <p:spPr>
          <a:xfrm>
            <a:off x="8238828" y="9227726"/>
            <a:ext cx="115334" cy="133942"/>
          </a:xfrm>
          <a:prstGeom prst="rect">
            <a:avLst/>
          </a:prstGeom>
        </p:spPr>
      </p:pic>
      <p:pic>
        <p:nvPicPr>
          <p:cNvPr id="109" name="object 109"/>
          <p:cNvPicPr/>
          <p:nvPr/>
        </p:nvPicPr>
        <p:blipFill>
          <a:blip r:embed="rId94" cstate="print"/>
          <a:stretch>
            <a:fillRect/>
          </a:stretch>
        </p:blipFill>
        <p:spPr>
          <a:xfrm>
            <a:off x="7363004" y="9807943"/>
            <a:ext cx="115334" cy="133341"/>
          </a:xfrm>
          <a:prstGeom prst="rect">
            <a:avLst/>
          </a:prstGeom>
        </p:spPr>
      </p:pic>
      <p:pic>
        <p:nvPicPr>
          <p:cNvPr id="110" name="object 110"/>
          <p:cNvPicPr/>
          <p:nvPr/>
        </p:nvPicPr>
        <p:blipFill>
          <a:blip r:embed="rId95" cstate="print"/>
          <a:stretch>
            <a:fillRect/>
          </a:stretch>
        </p:blipFill>
        <p:spPr>
          <a:xfrm>
            <a:off x="16452836" y="8918997"/>
            <a:ext cx="115333" cy="133942"/>
          </a:xfrm>
          <a:prstGeom prst="rect">
            <a:avLst/>
          </a:prstGeom>
        </p:spPr>
      </p:pic>
      <p:pic>
        <p:nvPicPr>
          <p:cNvPr id="111" name="object 111"/>
          <p:cNvPicPr/>
          <p:nvPr/>
        </p:nvPicPr>
        <p:blipFill>
          <a:blip r:embed="rId96" cstate="print"/>
          <a:stretch>
            <a:fillRect/>
          </a:stretch>
        </p:blipFill>
        <p:spPr>
          <a:xfrm>
            <a:off x="5497223" y="6904453"/>
            <a:ext cx="115334" cy="133941"/>
          </a:xfrm>
          <a:prstGeom prst="rect">
            <a:avLst/>
          </a:prstGeom>
        </p:spPr>
      </p:pic>
      <p:pic>
        <p:nvPicPr>
          <p:cNvPr id="112" name="object 112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5470792" y="7165731"/>
            <a:ext cx="115334" cy="133341"/>
          </a:xfrm>
          <a:prstGeom prst="rect">
            <a:avLst/>
          </a:prstGeom>
        </p:spPr>
      </p:pic>
      <p:pic>
        <p:nvPicPr>
          <p:cNvPr id="113" name="object 113"/>
          <p:cNvPicPr/>
          <p:nvPr/>
        </p:nvPicPr>
        <p:blipFill>
          <a:blip r:embed="rId98" cstate="print"/>
          <a:stretch>
            <a:fillRect/>
          </a:stretch>
        </p:blipFill>
        <p:spPr>
          <a:xfrm>
            <a:off x="4041721" y="9553874"/>
            <a:ext cx="115334" cy="133941"/>
          </a:xfrm>
          <a:prstGeom prst="rect">
            <a:avLst/>
          </a:prstGeom>
        </p:spPr>
      </p:pic>
      <p:pic>
        <p:nvPicPr>
          <p:cNvPr id="114" name="object 114"/>
          <p:cNvPicPr/>
          <p:nvPr/>
        </p:nvPicPr>
        <p:blipFill>
          <a:blip r:embed="rId99" cstate="print"/>
          <a:stretch>
            <a:fillRect/>
          </a:stretch>
        </p:blipFill>
        <p:spPr>
          <a:xfrm>
            <a:off x="4855673" y="7037796"/>
            <a:ext cx="115334" cy="133941"/>
          </a:xfrm>
          <a:prstGeom prst="rect">
            <a:avLst/>
          </a:prstGeom>
        </p:spPr>
      </p:pic>
      <p:pic>
        <p:nvPicPr>
          <p:cNvPr id="115" name="object 115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4056739" y="8084109"/>
            <a:ext cx="115334" cy="133941"/>
          </a:xfrm>
          <a:prstGeom prst="rect">
            <a:avLst/>
          </a:prstGeom>
        </p:spPr>
      </p:pic>
      <p:pic>
        <p:nvPicPr>
          <p:cNvPr id="116" name="object 116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3310066" y="7048007"/>
            <a:ext cx="115935" cy="132741"/>
          </a:xfrm>
          <a:prstGeom prst="rect">
            <a:avLst/>
          </a:prstGeom>
        </p:spPr>
      </p:pic>
      <p:pic>
        <p:nvPicPr>
          <p:cNvPr id="117" name="object 117"/>
          <p:cNvPicPr/>
          <p:nvPr/>
        </p:nvPicPr>
        <p:blipFill>
          <a:blip r:embed="rId102" cstate="print"/>
          <a:stretch>
            <a:fillRect/>
          </a:stretch>
        </p:blipFill>
        <p:spPr>
          <a:xfrm>
            <a:off x="2568799" y="8083508"/>
            <a:ext cx="115334" cy="133941"/>
          </a:xfrm>
          <a:prstGeom prst="rect">
            <a:avLst/>
          </a:prstGeom>
        </p:spPr>
      </p:pic>
      <p:pic>
        <p:nvPicPr>
          <p:cNvPr id="118" name="object 118"/>
          <p:cNvPicPr/>
          <p:nvPr/>
        </p:nvPicPr>
        <p:blipFill>
          <a:blip r:embed="rId103" cstate="print"/>
          <a:stretch>
            <a:fillRect/>
          </a:stretch>
        </p:blipFill>
        <p:spPr>
          <a:xfrm>
            <a:off x="2946040" y="5238279"/>
            <a:ext cx="115334" cy="132741"/>
          </a:xfrm>
          <a:prstGeom prst="rect">
            <a:avLst/>
          </a:prstGeom>
        </p:spPr>
      </p:pic>
      <p:pic>
        <p:nvPicPr>
          <p:cNvPr id="119" name="object 119"/>
          <p:cNvPicPr/>
          <p:nvPr/>
        </p:nvPicPr>
        <p:blipFill>
          <a:blip r:embed="rId104" cstate="print"/>
          <a:stretch>
            <a:fillRect/>
          </a:stretch>
        </p:blipFill>
        <p:spPr>
          <a:xfrm>
            <a:off x="3107028" y="4698905"/>
            <a:ext cx="115334" cy="133341"/>
          </a:xfrm>
          <a:prstGeom prst="rect">
            <a:avLst/>
          </a:prstGeom>
        </p:spPr>
      </p:pic>
      <p:pic>
        <p:nvPicPr>
          <p:cNvPr id="120" name="object 120"/>
          <p:cNvPicPr/>
          <p:nvPr/>
        </p:nvPicPr>
        <p:blipFill>
          <a:blip r:embed="rId105" cstate="print"/>
          <a:stretch>
            <a:fillRect/>
          </a:stretch>
        </p:blipFill>
        <p:spPr>
          <a:xfrm>
            <a:off x="3952818" y="6253961"/>
            <a:ext cx="115935" cy="133941"/>
          </a:xfrm>
          <a:prstGeom prst="rect">
            <a:avLst/>
          </a:prstGeom>
        </p:spPr>
      </p:pic>
      <p:pic>
        <p:nvPicPr>
          <p:cNvPr id="121" name="object 121"/>
          <p:cNvPicPr/>
          <p:nvPr/>
        </p:nvPicPr>
        <p:blipFill>
          <a:blip r:embed="rId91" cstate="print"/>
          <a:stretch>
            <a:fillRect/>
          </a:stretch>
        </p:blipFill>
        <p:spPr>
          <a:xfrm>
            <a:off x="8347557" y="5563826"/>
            <a:ext cx="115334" cy="133341"/>
          </a:xfrm>
          <a:prstGeom prst="rect">
            <a:avLst/>
          </a:prstGeom>
        </p:spPr>
      </p:pic>
      <p:pic>
        <p:nvPicPr>
          <p:cNvPr id="122" name="object 122"/>
          <p:cNvPicPr/>
          <p:nvPr/>
        </p:nvPicPr>
        <p:blipFill>
          <a:blip r:embed="rId106" cstate="print"/>
          <a:stretch>
            <a:fillRect/>
          </a:stretch>
        </p:blipFill>
        <p:spPr>
          <a:xfrm>
            <a:off x="8026180" y="5263506"/>
            <a:ext cx="115334" cy="133341"/>
          </a:xfrm>
          <a:prstGeom prst="rect">
            <a:avLst/>
          </a:prstGeom>
        </p:spPr>
      </p:pic>
      <p:pic>
        <p:nvPicPr>
          <p:cNvPr id="123" name="object 123"/>
          <p:cNvPicPr/>
          <p:nvPr/>
        </p:nvPicPr>
        <p:blipFill>
          <a:blip r:embed="rId107" cstate="print"/>
          <a:stretch>
            <a:fillRect/>
          </a:stretch>
        </p:blipFill>
        <p:spPr>
          <a:xfrm>
            <a:off x="8241232" y="6580108"/>
            <a:ext cx="115334" cy="133941"/>
          </a:xfrm>
          <a:prstGeom prst="rect">
            <a:avLst/>
          </a:prstGeom>
        </p:spPr>
      </p:pic>
      <p:pic>
        <p:nvPicPr>
          <p:cNvPr id="124" name="object 124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8049607" y="7157922"/>
            <a:ext cx="115334" cy="133342"/>
          </a:xfrm>
          <a:prstGeom prst="rect">
            <a:avLst/>
          </a:prstGeom>
        </p:spPr>
      </p:pic>
      <p:pic>
        <p:nvPicPr>
          <p:cNvPr id="125" name="object 125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9191543" y="6172874"/>
            <a:ext cx="115334" cy="133341"/>
          </a:xfrm>
          <a:prstGeom prst="rect">
            <a:avLst/>
          </a:prstGeom>
        </p:spPr>
      </p:pic>
      <p:pic>
        <p:nvPicPr>
          <p:cNvPr id="126" name="object 126"/>
          <p:cNvPicPr/>
          <p:nvPr/>
        </p:nvPicPr>
        <p:blipFill>
          <a:blip r:embed="rId110" cstate="print"/>
          <a:stretch>
            <a:fillRect/>
          </a:stretch>
        </p:blipFill>
        <p:spPr>
          <a:xfrm>
            <a:off x="8862358" y="9232531"/>
            <a:ext cx="115334" cy="133942"/>
          </a:xfrm>
          <a:prstGeom prst="rect">
            <a:avLst/>
          </a:prstGeom>
        </p:spPr>
      </p:pic>
      <p:pic>
        <p:nvPicPr>
          <p:cNvPr id="127" name="object 127"/>
          <p:cNvPicPr/>
          <p:nvPr/>
        </p:nvPicPr>
        <p:blipFill>
          <a:blip r:embed="rId111" cstate="print"/>
          <a:stretch>
            <a:fillRect/>
          </a:stretch>
        </p:blipFill>
        <p:spPr>
          <a:xfrm>
            <a:off x="12604134" y="9532851"/>
            <a:ext cx="115334" cy="132741"/>
          </a:xfrm>
          <a:prstGeom prst="rect">
            <a:avLst/>
          </a:prstGeom>
        </p:spPr>
      </p:pic>
      <p:pic>
        <p:nvPicPr>
          <p:cNvPr id="128" name="object 128"/>
          <p:cNvPicPr/>
          <p:nvPr/>
        </p:nvPicPr>
        <p:blipFill>
          <a:blip r:embed="rId112" cstate="print"/>
          <a:stretch>
            <a:fillRect/>
          </a:stretch>
        </p:blipFill>
        <p:spPr>
          <a:xfrm>
            <a:off x="12322198" y="8784454"/>
            <a:ext cx="63702" cy="72123"/>
          </a:xfrm>
          <a:prstGeom prst="rect">
            <a:avLst/>
          </a:prstGeom>
        </p:spPr>
      </p:pic>
      <p:pic>
        <p:nvPicPr>
          <p:cNvPr id="129" name="object 129"/>
          <p:cNvPicPr/>
          <p:nvPr/>
        </p:nvPicPr>
        <p:blipFill>
          <a:blip r:embed="rId113" cstate="print"/>
          <a:stretch>
            <a:fillRect/>
          </a:stretch>
        </p:blipFill>
        <p:spPr>
          <a:xfrm>
            <a:off x="12065698" y="8789259"/>
            <a:ext cx="64049" cy="72377"/>
          </a:xfrm>
          <a:prstGeom prst="rect">
            <a:avLst/>
          </a:prstGeom>
        </p:spPr>
      </p:pic>
      <p:pic>
        <p:nvPicPr>
          <p:cNvPr id="130" name="object 130"/>
          <p:cNvPicPr/>
          <p:nvPr/>
        </p:nvPicPr>
        <p:blipFill>
          <a:blip r:embed="rId114" cstate="print"/>
          <a:stretch>
            <a:fillRect/>
          </a:stretch>
        </p:blipFill>
        <p:spPr>
          <a:xfrm>
            <a:off x="9914582" y="9913656"/>
            <a:ext cx="63702" cy="72376"/>
          </a:xfrm>
          <a:prstGeom prst="rect">
            <a:avLst/>
          </a:prstGeom>
        </p:spPr>
      </p:pic>
      <p:pic>
        <p:nvPicPr>
          <p:cNvPr id="131" name="object 131"/>
          <p:cNvPicPr/>
          <p:nvPr/>
        </p:nvPicPr>
        <p:blipFill>
          <a:blip r:embed="rId115" cstate="print"/>
          <a:stretch>
            <a:fillRect/>
          </a:stretch>
        </p:blipFill>
        <p:spPr>
          <a:xfrm>
            <a:off x="11017924" y="10026576"/>
            <a:ext cx="63851" cy="72714"/>
          </a:xfrm>
          <a:prstGeom prst="rect">
            <a:avLst/>
          </a:prstGeom>
        </p:spPr>
      </p:pic>
      <p:pic>
        <p:nvPicPr>
          <p:cNvPr id="132" name="object 132"/>
          <p:cNvPicPr/>
          <p:nvPr/>
        </p:nvPicPr>
        <p:blipFill>
          <a:blip r:embed="rId116" cstate="print"/>
          <a:stretch>
            <a:fillRect/>
          </a:stretch>
        </p:blipFill>
        <p:spPr>
          <a:xfrm>
            <a:off x="9620839" y="9122014"/>
            <a:ext cx="63702" cy="72123"/>
          </a:xfrm>
          <a:prstGeom prst="rect">
            <a:avLst/>
          </a:prstGeom>
        </p:spPr>
      </p:pic>
      <p:pic>
        <p:nvPicPr>
          <p:cNvPr id="133" name="object 133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11930612" y="9516033"/>
            <a:ext cx="63977" cy="72724"/>
          </a:xfrm>
          <a:prstGeom prst="rect">
            <a:avLst/>
          </a:prstGeom>
        </p:spPr>
      </p:pic>
      <p:pic>
        <p:nvPicPr>
          <p:cNvPr id="134" name="object 134"/>
          <p:cNvPicPr/>
          <p:nvPr/>
        </p:nvPicPr>
        <p:blipFill>
          <a:blip r:embed="rId117" cstate="print"/>
          <a:stretch>
            <a:fillRect/>
          </a:stretch>
        </p:blipFill>
        <p:spPr>
          <a:xfrm>
            <a:off x="10402954" y="9769502"/>
            <a:ext cx="63701" cy="72377"/>
          </a:xfrm>
          <a:prstGeom prst="rect">
            <a:avLst/>
          </a:prstGeom>
        </p:spPr>
      </p:pic>
      <p:pic>
        <p:nvPicPr>
          <p:cNvPr id="135" name="object 135"/>
          <p:cNvPicPr/>
          <p:nvPr/>
        </p:nvPicPr>
        <p:blipFill>
          <a:blip r:embed="rId118" cstate="print"/>
          <a:stretch>
            <a:fillRect/>
          </a:stretch>
        </p:blipFill>
        <p:spPr>
          <a:xfrm>
            <a:off x="4144112" y="3312029"/>
            <a:ext cx="64172" cy="72724"/>
          </a:xfrm>
          <a:prstGeom prst="rect">
            <a:avLst/>
          </a:prstGeom>
        </p:spPr>
      </p:pic>
      <p:pic>
        <p:nvPicPr>
          <p:cNvPr id="136" name="object 136"/>
          <p:cNvPicPr/>
          <p:nvPr/>
        </p:nvPicPr>
        <p:blipFill>
          <a:blip r:embed="rId119" cstate="print"/>
          <a:stretch>
            <a:fillRect/>
          </a:stretch>
        </p:blipFill>
        <p:spPr>
          <a:xfrm>
            <a:off x="3961621" y="3316233"/>
            <a:ext cx="63712" cy="72377"/>
          </a:xfrm>
          <a:prstGeom prst="rect">
            <a:avLst/>
          </a:prstGeom>
        </p:spPr>
      </p:pic>
      <p:pic>
        <p:nvPicPr>
          <p:cNvPr id="137" name="object 137"/>
          <p:cNvPicPr/>
          <p:nvPr/>
        </p:nvPicPr>
        <p:blipFill>
          <a:blip r:embed="rId120" cstate="print"/>
          <a:stretch>
            <a:fillRect/>
          </a:stretch>
        </p:blipFill>
        <p:spPr>
          <a:xfrm>
            <a:off x="2456126" y="4401589"/>
            <a:ext cx="63837" cy="71514"/>
          </a:xfrm>
          <a:prstGeom prst="rect">
            <a:avLst/>
          </a:prstGeom>
        </p:spPr>
      </p:pic>
      <p:pic>
        <p:nvPicPr>
          <p:cNvPr id="138" name="object 138"/>
          <p:cNvPicPr/>
          <p:nvPr/>
        </p:nvPicPr>
        <p:blipFill>
          <a:blip r:embed="rId121" cstate="print"/>
          <a:stretch>
            <a:fillRect/>
          </a:stretch>
        </p:blipFill>
        <p:spPr>
          <a:xfrm>
            <a:off x="2685607" y="5355403"/>
            <a:ext cx="63825" cy="72716"/>
          </a:xfrm>
          <a:prstGeom prst="rect">
            <a:avLst/>
          </a:prstGeom>
        </p:spPr>
      </p:pic>
      <p:pic>
        <p:nvPicPr>
          <p:cNvPr id="139" name="object 139"/>
          <p:cNvPicPr/>
          <p:nvPr/>
        </p:nvPicPr>
        <p:blipFill>
          <a:blip r:embed="rId122" cstate="print"/>
          <a:stretch>
            <a:fillRect/>
          </a:stretch>
        </p:blipFill>
        <p:spPr>
          <a:xfrm>
            <a:off x="2753486" y="4400987"/>
            <a:ext cx="63825" cy="72715"/>
          </a:xfrm>
          <a:prstGeom prst="rect">
            <a:avLst/>
          </a:prstGeom>
        </p:spPr>
      </p:pic>
      <p:pic>
        <p:nvPicPr>
          <p:cNvPr id="140" name="object 140"/>
          <p:cNvPicPr/>
          <p:nvPr/>
        </p:nvPicPr>
        <p:blipFill>
          <a:blip r:embed="rId123" cstate="print"/>
          <a:stretch>
            <a:fillRect/>
          </a:stretch>
        </p:blipFill>
        <p:spPr>
          <a:xfrm>
            <a:off x="4767641" y="4426215"/>
            <a:ext cx="64933" cy="72714"/>
          </a:xfrm>
          <a:prstGeom prst="rect">
            <a:avLst/>
          </a:prstGeom>
        </p:spPr>
      </p:pic>
      <p:pic>
        <p:nvPicPr>
          <p:cNvPr id="141" name="object 141"/>
          <p:cNvPicPr/>
          <p:nvPr/>
        </p:nvPicPr>
        <p:blipFill>
          <a:blip r:embed="rId124" cstate="print"/>
          <a:stretch>
            <a:fillRect/>
          </a:stretch>
        </p:blipFill>
        <p:spPr>
          <a:xfrm>
            <a:off x="2974066" y="7503891"/>
            <a:ext cx="63796" cy="72716"/>
          </a:xfrm>
          <a:prstGeom prst="rect">
            <a:avLst/>
          </a:prstGeom>
        </p:spPr>
      </p:pic>
      <p:pic>
        <p:nvPicPr>
          <p:cNvPr id="142" name="object 142"/>
          <p:cNvPicPr/>
          <p:nvPr/>
        </p:nvPicPr>
        <p:blipFill>
          <a:blip r:embed="rId125" cstate="print"/>
          <a:stretch>
            <a:fillRect/>
          </a:stretch>
        </p:blipFill>
        <p:spPr>
          <a:xfrm>
            <a:off x="6954921" y="3234547"/>
            <a:ext cx="63703" cy="72377"/>
          </a:xfrm>
          <a:prstGeom prst="rect">
            <a:avLst/>
          </a:prstGeom>
        </p:spPr>
      </p:pic>
      <p:pic>
        <p:nvPicPr>
          <p:cNvPr id="143" name="object 143"/>
          <p:cNvPicPr/>
          <p:nvPr/>
        </p:nvPicPr>
        <p:blipFill>
          <a:blip r:embed="rId126" cstate="print"/>
          <a:stretch>
            <a:fillRect/>
          </a:stretch>
        </p:blipFill>
        <p:spPr>
          <a:xfrm>
            <a:off x="4295080" y="8039062"/>
            <a:ext cx="63981" cy="72715"/>
          </a:xfrm>
          <a:prstGeom prst="rect">
            <a:avLst/>
          </a:prstGeom>
        </p:spPr>
      </p:pic>
      <p:pic>
        <p:nvPicPr>
          <p:cNvPr id="144" name="object 144"/>
          <p:cNvPicPr/>
          <p:nvPr/>
        </p:nvPicPr>
        <p:blipFill>
          <a:blip r:embed="rId127" cstate="print"/>
          <a:stretch>
            <a:fillRect/>
          </a:stretch>
        </p:blipFill>
        <p:spPr>
          <a:xfrm>
            <a:off x="6328988" y="5343391"/>
            <a:ext cx="64971" cy="72462"/>
          </a:xfrm>
          <a:prstGeom prst="rect">
            <a:avLst/>
          </a:prstGeom>
        </p:spPr>
      </p:pic>
      <p:pic>
        <p:nvPicPr>
          <p:cNvPr id="145" name="object 145"/>
          <p:cNvPicPr/>
          <p:nvPr/>
        </p:nvPicPr>
        <p:blipFill>
          <a:blip r:embed="rId128" cstate="print"/>
          <a:stretch>
            <a:fillRect/>
          </a:stretch>
        </p:blipFill>
        <p:spPr>
          <a:xfrm>
            <a:off x="4427165" y="7647444"/>
            <a:ext cx="64050" cy="72377"/>
          </a:xfrm>
          <a:prstGeom prst="rect">
            <a:avLst/>
          </a:prstGeom>
        </p:spPr>
      </p:pic>
      <p:pic>
        <p:nvPicPr>
          <p:cNvPr id="146" name="object 146"/>
          <p:cNvPicPr/>
          <p:nvPr/>
        </p:nvPicPr>
        <p:blipFill>
          <a:blip r:embed="rId117" cstate="print"/>
          <a:stretch>
            <a:fillRect/>
          </a:stretch>
        </p:blipFill>
        <p:spPr>
          <a:xfrm>
            <a:off x="5096948" y="7361539"/>
            <a:ext cx="63702" cy="72377"/>
          </a:xfrm>
          <a:prstGeom prst="rect">
            <a:avLst/>
          </a:prstGeom>
        </p:spPr>
      </p:pic>
      <p:pic>
        <p:nvPicPr>
          <p:cNvPr id="147" name="object 147"/>
          <p:cNvPicPr/>
          <p:nvPr/>
        </p:nvPicPr>
        <p:blipFill>
          <a:blip r:embed="rId129" cstate="print"/>
          <a:stretch>
            <a:fillRect/>
          </a:stretch>
        </p:blipFill>
        <p:spPr>
          <a:xfrm>
            <a:off x="6881704" y="5041269"/>
            <a:ext cx="63980" cy="72715"/>
          </a:xfrm>
          <a:prstGeom prst="rect">
            <a:avLst/>
          </a:prstGeom>
        </p:spPr>
      </p:pic>
      <p:pic>
        <p:nvPicPr>
          <p:cNvPr id="148" name="object 148"/>
          <p:cNvPicPr/>
          <p:nvPr/>
        </p:nvPicPr>
        <p:blipFill>
          <a:blip r:embed="rId130" cstate="print"/>
          <a:stretch>
            <a:fillRect/>
          </a:stretch>
        </p:blipFill>
        <p:spPr>
          <a:xfrm>
            <a:off x="3981444" y="7869680"/>
            <a:ext cx="63702" cy="72377"/>
          </a:xfrm>
          <a:prstGeom prst="rect">
            <a:avLst/>
          </a:prstGeom>
        </p:spPr>
      </p:pic>
      <p:pic>
        <p:nvPicPr>
          <p:cNvPr id="149" name="object 149"/>
          <p:cNvPicPr/>
          <p:nvPr/>
        </p:nvPicPr>
        <p:blipFill>
          <a:blip r:embed="rId131" cstate="print"/>
          <a:stretch>
            <a:fillRect/>
          </a:stretch>
        </p:blipFill>
        <p:spPr>
          <a:xfrm>
            <a:off x="7100892" y="5164400"/>
            <a:ext cx="64050" cy="72039"/>
          </a:xfrm>
          <a:prstGeom prst="rect">
            <a:avLst/>
          </a:prstGeom>
        </p:spPr>
      </p:pic>
      <p:pic>
        <p:nvPicPr>
          <p:cNvPr id="150" name="object 150"/>
          <p:cNvPicPr/>
          <p:nvPr/>
        </p:nvPicPr>
        <p:blipFill>
          <a:blip r:embed="rId132" cstate="print"/>
          <a:stretch>
            <a:fillRect/>
          </a:stretch>
        </p:blipFill>
        <p:spPr>
          <a:xfrm>
            <a:off x="2794334" y="10032583"/>
            <a:ext cx="65176" cy="72723"/>
          </a:xfrm>
          <a:prstGeom prst="rect">
            <a:avLst/>
          </a:prstGeom>
        </p:spPr>
      </p:pic>
      <p:pic>
        <p:nvPicPr>
          <p:cNvPr id="151" name="object 151"/>
          <p:cNvPicPr/>
          <p:nvPr/>
        </p:nvPicPr>
        <p:blipFill>
          <a:blip r:embed="rId133" cstate="print"/>
          <a:stretch>
            <a:fillRect/>
          </a:stretch>
        </p:blipFill>
        <p:spPr>
          <a:xfrm>
            <a:off x="7059321" y="6554281"/>
            <a:ext cx="63834" cy="72723"/>
          </a:xfrm>
          <a:prstGeom prst="rect">
            <a:avLst/>
          </a:prstGeom>
        </p:spPr>
      </p:pic>
      <p:pic>
        <p:nvPicPr>
          <p:cNvPr id="152" name="object 152"/>
          <p:cNvPicPr/>
          <p:nvPr/>
        </p:nvPicPr>
        <p:blipFill>
          <a:blip r:embed="rId134" cstate="print"/>
          <a:stretch>
            <a:fillRect/>
          </a:stretch>
        </p:blipFill>
        <p:spPr>
          <a:xfrm>
            <a:off x="5222974" y="8054076"/>
            <a:ext cx="64172" cy="72724"/>
          </a:xfrm>
          <a:prstGeom prst="rect">
            <a:avLst/>
          </a:prstGeom>
        </p:spPr>
      </p:pic>
      <p:pic>
        <p:nvPicPr>
          <p:cNvPr id="153" name="object 153"/>
          <p:cNvPicPr/>
          <p:nvPr/>
        </p:nvPicPr>
        <p:blipFill>
          <a:blip r:embed="rId135" cstate="print"/>
          <a:stretch>
            <a:fillRect/>
          </a:stretch>
        </p:blipFill>
        <p:spPr>
          <a:xfrm>
            <a:off x="5687918" y="8388632"/>
            <a:ext cx="63824" cy="72716"/>
          </a:xfrm>
          <a:prstGeom prst="rect">
            <a:avLst/>
          </a:prstGeom>
        </p:spPr>
      </p:pic>
      <p:pic>
        <p:nvPicPr>
          <p:cNvPr id="154" name="object 154"/>
          <p:cNvPicPr/>
          <p:nvPr/>
        </p:nvPicPr>
        <p:blipFill>
          <a:blip r:embed="rId136" cstate="print"/>
          <a:stretch>
            <a:fillRect/>
          </a:stretch>
        </p:blipFill>
        <p:spPr>
          <a:xfrm>
            <a:off x="5759400" y="8733999"/>
            <a:ext cx="64173" cy="72716"/>
          </a:xfrm>
          <a:prstGeom prst="rect">
            <a:avLst/>
          </a:prstGeom>
        </p:spPr>
      </p:pic>
      <p:pic>
        <p:nvPicPr>
          <p:cNvPr id="155" name="object 155"/>
          <p:cNvPicPr/>
          <p:nvPr/>
        </p:nvPicPr>
        <p:blipFill>
          <a:blip r:embed="rId137" cstate="print"/>
          <a:stretch>
            <a:fillRect/>
          </a:stretch>
        </p:blipFill>
        <p:spPr>
          <a:xfrm>
            <a:off x="6098320" y="8908185"/>
            <a:ext cx="64050" cy="73475"/>
          </a:xfrm>
          <a:prstGeom prst="rect">
            <a:avLst/>
          </a:prstGeom>
        </p:spPr>
      </p:pic>
      <p:pic>
        <p:nvPicPr>
          <p:cNvPr id="156" name="object 156"/>
          <p:cNvPicPr/>
          <p:nvPr/>
        </p:nvPicPr>
        <p:blipFill>
          <a:blip r:embed="rId138" cstate="print"/>
          <a:stretch>
            <a:fillRect/>
          </a:stretch>
        </p:blipFill>
        <p:spPr>
          <a:xfrm>
            <a:off x="12692301" y="3638176"/>
            <a:ext cx="63978" cy="72724"/>
          </a:xfrm>
          <a:prstGeom prst="rect">
            <a:avLst/>
          </a:prstGeom>
        </p:spPr>
      </p:pic>
      <p:pic>
        <p:nvPicPr>
          <p:cNvPr id="157" name="object 157"/>
          <p:cNvPicPr/>
          <p:nvPr/>
        </p:nvPicPr>
        <p:blipFill>
          <a:blip r:embed="rId139" cstate="print"/>
          <a:stretch>
            <a:fillRect/>
          </a:stretch>
        </p:blipFill>
        <p:spPr>
          <a:xfrm>
            <a:off x="6019027" y="9152646"/>
            <a:ext cx="63796" cy="72123"/>
          </a:xfrm>
          <a:prstGeom prst="rect">
            <a:avLst/>
          </a:prstGeom>
        </p:spPr>
      </p:pic>
      <p:pic>
        <p:nvPicPr>
          <p:cNvPr id="158" name="object 158"/>
          <p:cNvPicPr/>
          <p:nvPr/>
        </p:nvPicPr>
        <p:blipFill>
          <a:blip r:embed="rId140" cstate="print"/>
          <a:stretch>
            <a:fillRect/>
          </a:stretch>
        </p:blipFill>
        <p:spPr>
          <a:xfrm>
            <a:off x="8350231" y="7995214"/>
            <a:ext cx="63824" cy="72723"/>
          </a:xfrm>
          <a:prstGeom prst="rect">
            <a:avLst/>
          </a:prstGeom>
        </p:spPr>
      </p:pic>
      <p:pic>
        <p:nvPicPr>
          <p:cNvPr id="159" name="object 159"/>
          <p:cNvPicPr/>
          <p:nvPr/>
        </p:nvPicPr>
        <p:blipFill>
          <a:blip r:embed="rId128" cstate="print"/>
          <a:stretch>
            <a:fillRect/>
          </a:stretch>
        </p:blipFill>
        <p:spPr>
          <a:xfrm>
            <a:off x="4195895" y="9269170"/>
            <a:ext cx="64050" cy="72377"/>
          </a:xfrm>
          <a:prstGeom prst="rect">
            <a:avLst/>
          </a:prstGeom>
        </p:spPr>
      </p:pic>
      <p:pic>
        <p:nvPicPr>
          <p:cNvPr id="160" name="object 160"/>
          <p:cNvPicPr/>
          <p:nvPr/>
        </p:nvPicPr>
        <p:blipFill>
          <a:blip r:embed="rId141" cstate="print"/>
          <a:stretch>
            <a:fillRect/>
          </a:stretch>
        </p:blipFill>
        <p:spPr>
          <a:xfrm>
            <a:off x="5217089" y="9916660"/>
            <a:ext cx="64050" cy="72376"/>
          </a:xfrm>
          <a:prstGeom prst="rect">
            <a:avLst/>
          </a:prstGeom>
        </p:spPr>
      </p:pic>
      <p:pic>
        <p:nvPicPr>
          <p:cNvPr id="161" name="object 161"/>
          <p:cNvPicPr/>
          <p:nvPr/>
        </p:nvPicPr>
        <p:blipFill>
          <a:blip r:embed="rId142" cstate="print"/>
          <a:stretch>
            <a:fillRect/>
          </a:stretch>
        </p:blipFill>
        <p:spPr>
          <a:xfrm>
            <a:off x="8692153" y="8576032"/>
            <a:ext cx="63796" cy="72631"/>
          </a:xfrm>
          <a:prstGeom prst="rect">
            <a:avLst/>
          </a:prstGeom>
        </p:spPr>
      </p:pic>
      <p:sp>
        <p:nvSpPr>
          <p:cNvPr id="162" name="object 162"/>
          <p:cNvSpPr/>
          <p:nvPr/>
        </p:nvSpPr>
        <p:spPr>
          <a:xfrm>
            <a:off x="7441490" y="10236199"/>
            <a:ext cx="62865" cy="50800"/>
          </a:xfrm>
          <a:custGeom>
            <a:avLst/>
            <a:gdLst/>
            <a:ahLst/>
            <a:cxnLst/>
            <a:rect l="l" t="t" r="r" b="b"/>
            <a:pathLst>
              <a:path w="62865" h="50800">
                <a:moveTo>
                  <a:pt x="62522" y="50800"/>
                </a:moveTo>
                <a:lnTo>
                  <a:pt x="18090" y="50800"/>
                </a:lnTo>
                <a:lnTo>
                  <a:pt x="10274" y="43923"/>
                </a:lnTo>
                <a:lnTo>
                  <a:pt x="0" y="26377"/>
                </a:lnTo>
                <a:lnTo>
                  <a:pt x="259" y="22401"/>
                </a:lnTo>
                <a:lnTo>
                  <a:pt x="22432" y="0"/>
                </a:lnTo>
                <a:lnTo>
                  <a:pt x="37056" y="2440"/>
                </a:lnTo>
                <a:lnTo>
                  <a:pt x="47512" y="11862"/>
                </a:lnTo>
                <a:lnTo>
                  <a:pt x="55039" y="26014"/>
                </a:lnTo>
                <a:lnTo>
                  <a:pt x="60877" y="42645"/>
                </a:lnTo>
                <a:lnTo>
                  <a:pt x="62522" y="5080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3" name="object 163"/>
          <p:cNvPicPr/>
          <p:nvPr/>
        </p:nvPicPr>
        <p:blipFill>
          <a:blip r:embed="rId143" cstate="print"/>
          <a:stretch>
            <a:fillRect/>
          </a:stretch>
        </p:blipFill>
        <p:spPr>
          <a:xfrm>
            <a:off x="10152912" y="8942422"/>
            <a:ext cx="63852" cy="72377"/>
          </a:xfrm>
          <a:prstGeom prst="rect">
            <a:avLst/>
          </a:prstGeom>
        </p:spPr>
      </p:pic>
      <p:pic>
        <p:nvPicPr>
          <p:cNvPr id="164" name="object 164"/>
          <p:cNvPicPr/>
          <p:nvPr/>
        </p:nvPicPr>
        <p:blipFill>
          <a:blip r:embed="rId136" cstate="print"/>
          <a:stretch>
            <a:fillRect/>
          </a:stretch>
        </p:blipFill>
        <p:spPr>
          <a:xfrm>
            <a:off x="11270245" y="9036121"/>
            <a:ext cx="64172" cy="72715"/>
          </a:xfrm>
          <a:prstGeom prst="rect">
            <a:avLst/>
          </a:prstGeom>
        </p:spPr>
      </p:pic>
      <p:pic>
        <p:nvPicPr>
          <p:cNvPr id="165" name="object 165"/>
          <p:cNvPicPr/>
          <p:nvPr/>
        </p:nvPicPr>
        <p:blipFill>
          <a:blip r:embed="rId144" cstate="print"/>
          <a:stretch>
            <a:fillRect/>
          </a:stretch>
        </p:blipFill>
        <p:spPr>
          <a:xfrm>
            <a:off x="12384743" y="9998947"/>
            <a:ext cx="63977" cy="72714"/>
          </a:xfrm>
          <a:prstGeom prst="rect">
            <a:avLst/>
          </a:prstGeom>
        </p:spPr>
      </p:pic>
      <p:pic>
        <p:nvPicPr>
          <p:cNvPr id="166" name="object 166"/>
          <p:cNvPicPr/>
          <p:nvPr/>
        </p:nvPicPr>
        <p:blipFill>
          <a:blip r:embed="rId145" cstate="print"/>
          <a:stretch>
            <a:fillRect/>
          </a:stretch>
        </p:blipFill>
        <p:spPr>
          <a:xfrm>
            <a:off x="13180601" y="9304608"/>
            <a:ext cx="63796" cy="72715"/>
          </a:xfrm>
          <a:prstGeom prst="rect">
            <a:avLst/>
          </a:prstGeom>
        </p:spPr>
      </p:pic>
      <p:pic>
        <p:nvPicPr>
          <p:cNvPr id="167" name="object 167"/>
          <p:cNvPicPr/>
          <p:nvPr/>
        </p:nvPicPr>
        <p:blipFill>
          <a:blip r:embed="rId146" cstate="print"/>
          <a:stretch>
            <a:fillRect/>
          </a:stretch>
        </p:blipFill>
        <p:spPr>
          <a:xfrm>
            <a:off x="13622117" y="4291071"/>
            <a:ext cx="63796" cy="72377"/>
          </a:xfrm>
          <a:prstGeom prst="rect">
            <a:avLst/>
          </a:prstGeom>
        </p:spPr>
      </p:pic>
      <p:pic>
        <p:nvPicPr>
          <p:cNvPr id="168" name="object 168"/>
          <p:cNvPicPr/>
          <p:nvPr/>
        </p:nvPicPr>
        <p:blipFill>
          <a:blip r:embed="rId147" cstate="print"/>
          <a:stretch>
            <a:fillRect/>
          </a:stretch>
        </p:blipFill>
        <p:spPr>
          <a:xfrm>
            <a:off x="13820347" y="3930087"/>
            <a:ext cx="63705" cy="72377"/>
          </a:xfrm>
          <a:prstGeom prst="rect">
            <a:avLst/>
          </a:prstGeom>
        </p:spPr>
      </p:pic>
      <p:pic>
        <p:nvPicPr>
          <p:cNvPr id="169" name="object 169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14633702" y="3822572"/>
            <a:ext cx="63702" cy="72715"/>
          </a:xfrm>
          <a:prstGeom prst="rect">
            <a:avLst/>
          </a:prstGeom>
        </p:spPr>
      </p:pic>
      <p:pic>
        <p:nvPicPr>
          <p:cNvPr id="170" name="object 170"/>
          <p:cNvPicPr/>
          <p:nvPr/>
        </p:nvPicPr>
        <p:blipFill>
          <a:blip r:embed="rId148" cstate="print"/>
          <a:stretch>
            <a:fillRect/>
          </a:stretch>
        </p:blipFill>
        <p:spPr>
          <a:xfrm>
            <a:off x="12715509" y="9692020"/>
            <a:ext cx="63851" cy="72377"/>
          </a:xfrm>
          <a:prstGeom prst="rect">
            <a:avLst/>
          </a:prstGeom>
        </p:spPr>
      </p:pic>
      <p:pic>
        <p:nvPicPr>
          <p:cNvPr id="171" name="object 171"/>
          <p:cNvPicPr/>
          <p:nvPr/>
        </p:nvPicPr>
        <p:blipFill>
          <a:blip r:embed="rId149" cstate="print"/>
          <a:stretch>
            <a:fillRect/>
          </a:stretch>
        </p:blipFill>
        <p:spPr>
          <a:xfrm>
            <a:off x="14116374" y="8714178"/>
            <a:ext cx="63824" cy="72715"/>
          </a:xfrm>
          <a:prstGeom prst="rect">
            <a:avLst/>
          </a:prstGeom>
        </p:spPr>
      </p:pic>
      <p:sp>
        <p:nvSpPr>
          <p:cNvPr id="172" name="object 172"/>
          <p:cNvSpPr/>
          <p:nvPr/>
        </p:nvSpPr>
        <p:spPr>
          <a:xfrm>
            <a:off x="13825157" y="10259023"/>
            <a:ext cx="55880" cy="28575"/>
          </a:xfrm>
          <a:custGeom>
            <a:avLst/>
            <a:gdLst/>
            <a:ahLst/>
            <a:cxnLst/>
            <a:rect l="l" t="t" r="r" b="b"/>
            <a:pathLst>
              <a:path w="55880" h="28575">
                <a:moveTo>
                  <a:pt x="55571" y="27975"/>
                </a:moveTo>
                <a:lnTo>
                  <a:pt x="75" y="27975"/>
                </a:lnTo>
                <a:lnTo>
                  <a:pt x="0" y="26378"/>
                </a:lnTo>
                <a:lnTo>
                  <a:pt x="22432" y="0"/>
                </a:lnTo>
                <a:lnTo>
                  <a:pt x="36801" y="2524"/>
                </a:lnTo>
                <a:lnTo>
                  <a:pt x="47285" y="12087"/>
                </a:lnTo>
                <a:lnTo>
                  <a:pt x="54954" y="26268"/>
                </a:lnTo>
                <a:lnTo>
                  <a:pt x="55571" y="2797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3" name="object 173"/>
          <p:cNvPicPr/>
          <p:nvPr/>
        </p:nvPicPr>
        <p:blipFill>
          <a:blip r:embed="rId150" cstate="print"/>
          <a:stretch>
            <a:fillRect/>
          </a:stretch>
        </p:blipFill>
        <p:spPr>
          <a:xfrm>
            <a:off x="14596526" y="9076965"/>
            <a:ext cx="63981" cy="72377"/>
          </a:xfrm>
          <a:prstGeom prst="rect">
            <a:avLst/>
          </a:prstGeom>
        </p:spPr>
      </p:pic>
      <p:pic>
        <p:nvPicPr>
          <p:cNvPr id="174" name="object 174"/>
          <p:cNvPicPr/>
          <p:nvPr/>
        </p:nvPicPr>
        <p:blipFill>
          <a:blip r:embed="rId151" cstate="print"/>
          <a:stretch>
            <a:fillRect/>
          </a:stretch>
        </p:blipFill>
        <p:spPr>
          <a:xfrm>
            <a:off x="15645883" y="9233731"/>
            <a:ext cx="63788" cy="72715"/>
          </a:xfrm>
          <a:prstGeom prst="rect">
            <a:avLst/>
          </a:prstGeom>
        </p:spPr>
      </p:pic>
      <p:pic>
        <p:nvPicPr>
          <p:cNvPr id="175" name="object 175"/>
          <p:cNvPicPr/>
          <p:nvPr/>
        </p:nvPicPr>
        <p:blipFill>
          <a:blip r:embed="rId152" cstate="print"/>
          <a:stretch>
            <a:fillRect/>
          </a:stretch>
        </p:blipFill>
        <p:spPr>
          <a:xfrm>
            <a:off x="18122580" y="4647251"/>
            <a:ext cx="63703" cy="72715"/>
          </a:xfrm>
          <a:prstGeom prst="rect">
            <a:avLst/>
          </a:prstGeom>
        </p:spPr>
      </p:pic>
      <p:pic>
        <p:nvPicPr>
          <p:cNvPr id="176" name="object 176"/>
          <p:cNvPicPr/>
          <p:nvPr/>
        </p:nvPicPr>
        <p:blipFill>
          <a:blip r:embed="rId153" cstate="print"/>
          <a:stretch>
            <a:fillRect/>
          </a:stretch>
        </p:blipFill>
        <p:spPr>
          <a:xfrm>
            <a:off x="17603576" y="7078638"/>
            <a:ext cx="63710" cy="72715"/>
          </a:xfrm>
          <a:prstGeom prst="rect">
            <a:avLst/>
          </a:prstGeom>
        </p:spPr>
      </p:pic>
      <p:sp>
        <p:nvSpPr>
          <p:cNvPr id="177" name="object 177"/>
          <p:cNvSpPr/>
          <p:nvPr/>
        </p:nvSpPr>
        <p:spPr>
          <a:xfrm>
            <a:off x="18282966" y="7700090"/>
            <a:ext cx="5080" cy="28575"/>
          </a:xfrm>
          <a:custGeom>
            <a:avLst/>
            <a:gdLst/>
            <a:ahLst/>
            <a:cxnLst/>
            <a:rect l="l" t="t" r="r" b="b"/>
            <a:pathLst>
              <a:path w="5080" h="28575">
                <a:moveTo>
                  <a:pt x="5034" y="28322"/>
                </a:moveTo>
                <a:lnTo>
                  <a:pt x="0" y="15774"/>
                </a:lnTo>
                <a:lnTo>
                  <a:pt x="260" y="11798"/>
                </a:lnTo>
                <a:lnTo>
                  <a:pt x="5034" y="0"/>
                </a:lnTo>
                <a:lnTo>
                  <a:pt x="5034" y="2832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8" name="object 178"/>
          <p:cNvPicPr/>
          <p:nvPr/>
        </p:nvPicPr>
        <p:blipFill>
          <a:blip r:embed="rId154" cstate="print"/>
          <a:stretch>
            <a:fillRect/>
          </a:stretch>
        </p:blipFill>
        <p:spPr>
          <a:xfrm>
            <a:off x="17126494" y="9693822"/>
            <a:ext cx="63919" cy="72715"/>
          </a:xfrm>
          <a:prstGeom prst="rect">
            <a:avLst/>
          </a:prstGeom>
        </p:spPr>
      </p:pic>
      <p:pic>
        <p:nvPicPr>
          <p:cNvPr id="179" name="object 179"/>
          <p:cNvPicPr/>
          <p:nvPr/>
        </p:nvPicPr>
        <p:blipFill>
          <a:blip r:embed="rId155" cstate="print"/>
          <a:stretch>
            <a:fillRect/>
          </a:stretch>
        </p:blipFill>
        <p:spPr>
          <a:xfrm>
            <a:off x="17790391" y="9144237"/>
            <a:ext cx="63703" cy="72715"/>
          </a:xfrm>
          <a:prstGeom prst="rect">
            <a:avLst/>
          </a:prstGeom>
        </p:spPr>
      </p:pic>
      <p:pic>
        <p:nvPicPr>
          <p:cNvPr id="180" name="object 180"/>
          <p:cNvPicPr/>
          <p:nvPr/>
        </p:nvPicPr>
        <p:blipFill>
          <a:blip r:embed="rId156" cstate="print"/>
          <a:stretch>
            <a:fillRect/>
          </a:stretch>
        </p:blipFill>
        <p:spPr>
          <a:xfrm>
            <a:off x="4983129" y="3308078"/>
            <a:ext cx="99046" cy="111040"/>
          </a:xfrm>
          <a:prstGeom prst="rect">
            <a:avLst/>
          </a:prstGeom>
        </p:spPr>
      </p:pic>
      <p:pic>
        <p:nvPicPr>
          <p:cNvPr id="181" name="object 181"/>
          <p:cNvPicPr/>
          <p:nvPr/>
        </p:nvPicPr>
        <p:blipFill>
          <a:blip r:embed="rId157" cstate="print"/>
          <a:stretch>
            <a:fillRect/>
          </a:stretch>
        </p:blipFill>
        <p:spPr>
          <a:xfrm>
            <a:off x="4748086" y="3423748"/>
            <a:ext cx="97684" cy="110895"/>
          </a:xfrm>
          <a:prstGeom prst="rect">
            <a:avLst/>
          </a:prstGeom>
        </p:spPr>
      </p:pic>
      <p:pic>
        <p:nvPicPr>
          <p:cNvPr id="182" name="object 182"/>
          <p:cNvPicPr/>
          <p:nvPr/>
        </p:nvPicPr>
        <p:blipFill>
          <a:blip r:embed="rId158" cstate="print"/>
          <a:stretch>
            <a:fillRect/>
          </a:stretch>
        </p:blipFill>
        <p:spPr>
          <a:xfrm>
            <a:off x="2432330" y="4049689"/>
            <a:ext cx="99262" cy="109926"/>
          </a:xfrm>
          <a:prstGeom prst="rect">
            <a:avLst/>
          </a:prstGeom>
        </p:spPr>
      </p:pic>
      <p:pic>
        <p:nvPicPr>
          <p:cNvPr id="183" name="object 183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3149017" y="4563415"/>
            <a:ext cx="98866" cy="110639"/>
          </a:xfrm>
          <a:prstGeom prst="rect">
            <a:avLst/>
          </a:prstGeom>
        </p:spPr>
      </p:pic>
      <p:pic>
        <p:nvPicPr>
          <p:cNvPr id="184" name="object 184"/>
          <p:cNvPicPr/>
          <p:nvPr/>
        </p:nvPicPr>
        <p:blipFill>
          <a:blip r:embed="rId159" cstate="print"/>
          <a:stretch>
            <a:fillRect/>
          </a:stretch>
        </p:blipFill>
        <p:spPr>
          <a:xfrm>
            <a:off x="5154329" y="3957782"/>
            <a:ext cx="99046" cy="110134"/>
          </a:xfrm>
          <a:prstGeom prst="rect">
            <a:avLst/>
          </a:prstGeom>
        </p:spPr>
      </p:pic>
      <p:pic>
        <p:nvPicPr>
          <p:cNvPr id="185" name="object 185"/>
          <p:cNvPicPr/>
          <p:nvPr/>
        </p:nvPicPr>
        <p:blipFill>
          <a:blip r:embed="rId160" cstate="print"/>
          <a:stretch>
            <a:fillRect/>
          </a:stretch>
        </p:blipFill>
        <p:spPr>
          <a:xfrm>
            <a:off x="4280908" y="5571024"/>
            <a:ext cx="99046" cy="110810"/>
          </a:xfrm>
          <a:prstGeom prst="rect">
            <a:avLst/>
          </a:prstGeom>
        </p:spPr>
      </p:pic>
      <p:pic>
        <p:nvPicPr>
          <p:cNvPr id="186" name="object 186"/>
          <p:cNvPicPr/>
          <p:nvPr/>
        </p:nvPicPr>
        <p:blipFill>
          <a:blip r:embed="rId161" cstate="print"/>
          <a:stretch>
            <a:fillRect/>
          </a:stretch>
        </p:blipFill>
        <p:spPr>
          <a:xfrm>
            <a:off x="4390068" y="6265626"/>
            <a:ext cx="98875" cy="111038"/>
          </a:xfrm>
          <a:prstGeom prst="rect">
            <a:avLst/>
          </a:prstGeom>
        </p:spPr>
      </p:pic>
      <p:pic>
        <p:nvPicPr>
          <p:cNvPr id="187" name="object 187"/>
          <p:cNvPicPr/>
          <p:nvPr/>
        </p:nvPicPr>
        <p:blipFill>
          <a:blip r:embed="rId162" cstate="print"/>
          <a:stretch>
            <a:fillRect/>
          </a:stretch>
        </p:blipFill>
        <p:spPr>
          <a:xfrm>
            <a:off x="2825838" y="3772109"/>
            <a:ext cx="97177" cy="110861"/>
          </a:xfrm>
          <a:prstGeom prst="rect">
            <a:avLst/>
          </a:prstGeom>
        </p:spPr>
      </p:pic>
      <p:pic>
        <p:nvPicPr>
          <p:cNvPr id="188" name="object 188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4939711" y="6129281"/>
            <a:ext cx="98866" cy="110640"/>
          </a:xfrm>
          <a:prstGeom prst="rect">
            <a:avLst/>
          </a:prstGeom>
        </p:spPr>
      </p:pic>
      <p:pic>
        <p:nvPicPr>
          <p:cNvPr id="189" name="object 189"/>
          <p:cNvPicPr/>
          <p:nvPr/>
        </p:nvPicPr>
        <p:blipFill>
          <a:blip r:embed="rId163" cstate="print"/>
          <a:stretch>
            <a:fillRect/>
          </a:stretch>
        </p:blipFill>
        <p:spPr>
          <a:xfrm>
            <a:off x="5850976" y="7599552"/>
            <a:ext cx="98867" cy="110692"/>
          </a:xfrm>
          <a:prstGeom prst="rect">
            <a:avLst/>
          </a:prstGeom>
        </p:spPr>
      </p:pic>
      <p:pic>
        <p:nvPicPr>
          <p:cNvPr id="190" name="object 190"/>
          <p:cNvPicPr/>
          <p:nvPr/>
        </p:nvPicPr>
        <p:blipFill>
          <a:blip r:embed="rId164" cstate="print"/>
          <a:stretch>
            <a:fillRect/>
          </a:stretch>
        </p:blipFill>
        <p:spPr>
          <a:xfrm>
            <a:off x="4276702" y="3849160"/>
            <a:ext cx="98709" cy="110641"/>
          </a:xfrm>
          <a:prstGeom prst="rect">
            <a:avLst/>
          </a:prstGeom>
        </p:spPr>
      </p:pic>
      <p:pic>
        <p:nvPicPr>
          <p:cNvPr id="191" name="object 191"/>
          <p:cNvPicPr/>
          <p:nvPr/>
        </p:nvPicPr>
        <p:blipFill>
          <a:blip r:embed="rId165" cstate="print"/>
          <a:stretch>
            <a:fillRect/>
          </a:stretch>
        </p:blipFill>
        <p:spPr>
          <a:xfrm>
            <a:off x="2962966" y="4836705"/>
            <a:ext cx="99300" cy="111041"/>
          </a:xfrm>
          <a:prstGeom prst="rect">
            <a:avLst/>
          </a:prstGeom>
        </p:spPr>
      </p:pic>
      <p:pic>
        <p:nvPicPr>
          <p:cNvPr id="192" name="object 192"/>
          <p:cNvPicPr/>
          <p:nvPr/>
        </p:nvPicPr>
        <p:blipFill>
          <a:blip r:embed="rId166" cstate="print"/>
          <a:stretch>
            <a:fillRect/>
          </a:stretch>
        </p:blipFill>
        <p:spPr>
          <a:xfrm>
            <a:off x="4367795" y="4170850"/>
            <a:ext cx="99261" cy="178520"/>
          </a:xfrm>
          <a:prstGeom prst="rect">
            <a:avLst/>
          </a:prstGeom>
        </p:spPr>
      </p:pic>
      <p:pic>
        <p:nvPicPr>
          <p:cNvPr id="193" name="object 193"/>
          <p:cNvPicPr/>
          <p:nvPr/>
        </p:nvPicPr>
        <p:blipFill>
          <a:blip r:embed="rId167" cstate="print"/>
          <a:stretch>
            <a:fillRect/>
          </a:stretch>
        </p:blipFill>
        <p:spPr>
          <a:xfrm>
            <a:off x="3988366" y="5223423"/>
            <a:ext cx="99046" cy="110642"/>
          </a:xfrm>
          <a:prstGeom prst="rect">
            <a:avLst/>
          </a:prstGeom>
        </p:spPr>
      </p:pic>
      <p:pic>
        <p:nvPicPr>
          <p:cNvPr id="194" name="object 194"/>
          <p:cNvPicPr/>
          <p:nvPr/>
        </p:nvPicPr>
        <p:blipFill>
          <a:blip r:embed="rId168" cstate="print"/>
          <a:stretch>
            <a:fillRect/>
          </a:stretch>
        </p:blipFill>
        <p:spPr>
          <a:xfrm>
            <a:off x="3207838" y="6282097"/>
            <a:ext cx="99261" cy="110893"/>
          </a:xfrm>
          <a:prstGeom prst="rect">
            <a:avLst/>
          </a:prstGeom>
        </p:spPr>
      </p:pic>
      <p:pic>
        <p:nvPicPr>
          <p:cNvPr id="195" name="object 195"/>
          <p:cNvPicPr/>
          <p:nvPr/>
        </p:nvPicPr>
        <p:blipFill>
          <a:blip r:embed="rId169" cstate="print"/>
          <a:stretch>
            <a:fillRect/>
          </a:stretch>
        </p:blipFill>
        <p:spPr>
          <a:xfrm>
            <a:off x="2761131" y="7349086"/>
            <a:ext cx="98792" cy="110642"/>
          </a:xfrm>
          <a:prstGeom prst="rect">
            <a:avLst/>
          </a:prstGeom>
        </p:spPr>
      </p:pic>
      <p:pic>
        <p:nvPicPr>
          <p:cNvPr id="196" name="object 196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4051872" y="5618043"/>
            <a:ext cx="98866" cy="110692"/>
          </a:xfrm>
          <a:prstGeom prst="rect">
            <a:avLst/>
          </a:prstGeom>
        </p:spPr>
      </p:pic>
      <p:pic>
        <p:nvPicPr>
          <p:cNvPr id="197" name="object 197"/>
          <p:cNvPicPr/>
          <p:nvPr/>
        </p:nvPicPr>
        <p:blipFill>
          <a:blip r:embed="rId170" cstate="print"/>
          <a:stretch>
            <a:fillRect/>
          </a:stretch>
        </p:blipFill>
        <p:spPr>
          <a:xfrm>
            <a:off x="2977769" y="9558584"/>
            <a:ext cx="98924" cy="110893"/>
          </a:xfrm>
          <a:prstGeom prst="rect">
            <a:avLst/>
          </a:prstGeom>
        </p:spPr>
      </p:pic>
      <p:pic>
        <p:nvPicPr>
          <p:cNvPr id="198" name="object 198"/>
          <p:cNvPicPr/>
          <p:nvPr/>
        </p:nvPicPr>
        <p:blipFill>
          <a:blip r:embed="rId170" cstate="print"/>
          <a:stretch>
            <a:fillRect/>
          </a:stretch>
        </p:blipFill>
        <p:spPr>
          <a:xfrm>
            <a:off x="5329519" y="4304792"/>
            <a:ext cx="98924" cy="110896"/>
          </a:xfrm>
          <a:prstGeom prst="rect">
            <a:avLst/>
          </a:prstGeom>
        </p:spPr>
      </p:pic>
      <p:pic>
        <p:nvPicPr>
          <p:cNvPr id="199" name="object 199"/>
          <p:cNvPicPr/>
          <p:nvPr/>
        </p:nvPicPr>
        <p:blipFill>
          <a:blip r:embed="rId171" cstate="print"/>
          <a:stretch>
            <a:fillRect/>
          </a:stretch>
        </p:blipFill>
        <p:spPr>
          <a:xfrm>
            <a:off x="5337328" y="3978392"/>
            <a:ext cx="99008" cy="111149"/>
          </a:xfrm>
          <a:prstGeom prst="rect">
            <a:avLst/>
          </a:prstGeom>
        </p:spPr>
      </p:pic>
      <p:pic>
        <p:nvPicPr>
          <p:cNvPr id="200" name="object 200"/>
          <p:cNvPicPr/>
          <p:nvPr/>
        </p:nvPicPr>
        <p:blipFill>
          <a:blip r:embed="rId172" cstate="print"/>
          <a:stretch>
            <a:fillRect/>
          </a:stretch>
        </p:blipFill>
        <p:spPr>
          <a:xfrm>
            <a:off x="4876203" y="8474261"/>
            <a:ext cx="98793" cy="110463"/>
          </a:xfrm>
          <a:prstGeom prst="rect">
            <a:avLst/>
          </a:prstGeom>
        </p:spPr>
      </p:pic>
      <p:pic>
        <p:nvPicPr>
          <p:cNvPr id="201" name="object 201"/>
          <p:cNvPicPr/>
          <p:nvPr/>
        </p:nvPicPr>
        <p:blipFill>
          <a:blip r:embed="rId173" cstate="print"/>
          <a:stretch>
            <a:fillRect/>
          </a:stretch>
        </p:blipFill>
        <p:spPr>
          <a:xfrm>
            <a:off x="5669731" y="6497980"/>
            <a:ext cx="98708" cy="110640"/>
          </a:xfrm>
          <a:prstGeom prst="rect">
            <a:avLst/>
          </a:prstGeom>
        </p:spPr>
      </p:pic>
      <p:pic>
        <p:nvPicPr>
          <p:cNvPr id="202" name="object 202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5304337" y="6635019"/>
            <a:ext cx="98866" cy="110640"/>
          </a:xfrm>
          <a:prstGeom prst="rect">
            <a:avLst/>
          </a:prstGeom>
        </p:spPr>
      </p:pic>
      <p:pic>
        <p:nvPicPr>
          <p:cNvPr id="203" name="object 203"/>
          <p:cNvPicPr/>
          <p:nvPr/>
        </p:nvPicPr>
        <p:blipFill>
          <a:blip r:embed="rId174" cstate="print"/>
          <a:stretch>
            <a:fillRect/>
          </a:stretch>
        </p:blipFill>
        <p:spPr>
          <a:xfrm>
            <a:off x="3045864" y="10041151"/>
            <a:ext cx="98708" cy="110641"/>
          </a:xfrm>
          <a:prstGeom prst="rect">
            <a:avLst/>
          </a:prstGeom>
        </p:spPr>
      </p:pic>
      <p:pic>
        <p:nvPicPr>
          <p:cNvPr id="204" name="object 204"/>
          <p:cNvPicPr/>
          <p:nvPr/>
        </p:nvPicPr>
        <p:blipFill>
          <a:blip r:embed="rId175" cstate="print"/>
          <a:stretch>
            <a:fillRect/>
          </a:stretch>
        </p:blipFill>
        <p:spPr>
          <a:xfrm>
            <a:off x="3346215" y="8639860"/>
            <a:ext cx="98792" cy="110641"/>
          </a:xfrm>
          <a:prstGeom prst="rect">
            <a:avLst/>
          </a:prstGeom>
        </p:spPr>
      </p:pic>
      <p:pic>
        <p:nvPicPr>
          <p:cNvPr id="205" name="object 205"/>
          <p:cNvPicPr/>
          <p:nvPr/>
        </p:nvPicPr>
        <p:blipFill>
          <a:blip r:embed="rId176" cstate="print"/>
          <a:stretch>
            <a:fillRect/>
          </a:stretch>
        </p:blipFill>
        <p:spPr>
          <a:xfrm>
            <a:off x="3511841" y="8167758"/>
            <a:ext cx="98866" cy="110692"/>
          </a:xfrm>
          <a:prstGeom prst="rect">
            <a:avLst/>
          </a:prstGeom>
        </p:spPr>
      </p:pic>
      <p:pic>
        <p:nvPicPr>
          <p:cNvPr id="206" name="object 206"/>
          <p:cNvPicPr/>
          <p:nvPr/>
        </p:nvPicPr>
        <p:blipFill>
          <a:blip r:embed="rId177" cstate="print"/>
          <a:stretch>
            <a:fillRect/>
          </a:stretch>
        </p:blipFill>
        <p:spPr>
          <a:xfrm>
            <a:off x="5267046" y="10189854"/>
            <a:ext cx="99008" cy="97144"/>
          </a:xfrm>
          <a:prstGeom prst="rect">
            <a:avLst/>
          </a:prstGeom>
        </p:spPr>
      </p:pic>
      <p:pic>
        <p:nvPicPr>
          <p:cNvPr id="207" name="object 207"/>
          <p:cNvPicPr/>
          <p:nvPr/>
        </p:nvPicPr>
        <p:blipFill>
          <a:blip r:embed="rId178" cstate="print"/>
          <a:stretch>
            <a:fillRect/>
          </a:stretch>
        </p:blipFill>
        <p:spPr>
          <a:xfrm>
            <a:off x="5441898" y="9265125"/>
            <a:ext cx="98866" cy="110691"/>
          </a:xfrm>
          <a:prstGeom prst="rect">
            <a:avLst/>
          </a:prstGeom>
        </p:spPr>
      </p:pic>
      <p:pic>
        <p:nvPicPr>
          <p:cNvPr id="208" name="object 208"/>
          <p:cNvPicPr/>
          <p:nvPr/>
        </p:nvPicPr>
        <p:blipFill>
          <a:blip r:embed="rId179" cstate="print"/>
          <a:stretch>
            <a:fillRect/>
          </a:stretch>
        </p:blipFill>
        <p:spPr>
          <a:xfrm>
            <a:off x="6602841" y="8879261"/>
            <a:ext cx="99081" cy="110944"/>
          </a:xfrm>
          <a:prstGeom prst="rect">
            <a:avLst/>
          </a:prstGeom>
        </p:spPr>
      </p:pic>
      <p:pic>
        <p:nvPicPr>
          <p:cNvPr id="209" name="object 209"/>
          <p:cNvPicPr/>
          <p:nvPr/>
        </p:nvPicPr>
        <p:blipFill>
          <a:blip r:embed="rId180" cstate="print"/>
          <a:stretch>
            <a:fillRect/>
          </a:stretch>
        </p:blipFill>
        <p:spPr>
          <a:xfrm>
            <a:off x="6998270" y="7104373"/>
            <a:ext cx="99514" cy="110461"/>
          </a:xfrm>
          <a:prstGeom prst="rect">
            <a:avLst/>
          </a:prstGeom>
        </p:spPr>
      </p:pic>
      <p:pic>
        <p:nvPicPr>
          <p:cNvPr id="210" name="object 210"/>
          <p:cNvPicPr/>
          <p:nvPr/>
        </p:nvPicPr>
        <p:blipFill>
          <a:blip r:embed="rId181" cstate="print"/>
          <a:stretch>
            <a:fillRect/>
          </a:stretch>
        </p:blipFill>
        <p:spPr>
          <a:xfrm>
            <a:off x="7144455" y="4709707"/>
            <a:ext cx="98709" cy="110811"/>
          </a:xfrm>
          <a:prstGeom prst="rect">
            <a:avLst/>
          </a:prstGeom>
        </p:spPr>
      </p:pic>
      <p:pic>
        <p:nvPicPr>
          <p:cNvPr id="211" name="object 211"/>
          <p:cNvPicPr/>
          <p:nvPr/>
        </p:nvPicPr>
        <p:blipFill>
          <a:blip r:embed="rId182" cstate="print"/>
          <a:stretch>
            <a:fillRect/>
          </a:stretch>
        </p:blipFill>
        <p:spPr>
          <a:xfrm>
            <a:off x="7242371" y="3424002"/>
            <a:ext cx="99299" cy="111038"/>
          </a:xfrm>
          <a:prstGeom prst="rect">
            <a:avLst/>
          </a:prstGeom>
        </p:spPr>
      </p:pic>
      <p:pic>
        <p:nvPicPr>
          <p:cNvPr id="212" name="object 212"/>
          <p:cNvPicPr/>
          <p:nvPr/>
        </p:nvPicPr>
        <p:blipFill>
          <a:blip r:embed="rId183" cstate="print"/>
          <a:stretch>
            <a:fillRect/>
          </a:stretch>
        </p:blipFill>
        <p:spPr>
          <a:xfrm>
            <a:off x="8124490" y="5803142"/>
            <a:ext cx="112837" cy="116935"/>
          </a:xfrm>
          <a:prstGeom prst="rect">
            <a:avLst/>
          </a:prstGeom>
        </p:spPr>
      </p:pic>
      <p:pic>
        <p:nvPicPr>
          <p:cNvPr id="213" name="object 213"/>
          <p:cNvPicPr/>
          <p:nvPr/>
        </p:nvPicPr>
        <p:blipFill>
          <a:blip r:embed="rId184" cstate="print"/>
          <a:stretch>
            <a:fillRect/>
          </a:stretch>
        </p:blipFill>
        <p:spPr>
          <a:xfrm>
            <a:off x="7805229" y="7331761"/>
            <a:ext cx="98708" cy="111038"/>
          </a:xfrm>
          <a:prstGeom prst="rect">
            <a:avLst/>
          </a:prstGeom>
        </p:spPr>
      </p:pic>
      <p:pic>
        <p:nvPicPr>
          <p:cNvPr id="214" name="object 214"/>
          <p:cNvPicPr/>
          <p:nvPr/>
        </p:nvPicPr>
        <p:blipFill>
          <a:blip r:embed="rId185" cstate="print"/>
          <a:stretch>
            <a:fillRect/>
          </a:stretch>
        </p:blipFill>
        <p:spPr>
          <a:xfrm>
            <a:off x="7671658" y="9324682"/>
            <a:ext cx="98924" cy="110715"/>
          </a:xfrm>
          <a:prstGeom prst="rect">
            <a:avLst/>
          </a:prstGeom>
        </p:spPr>
      </p:pic>
      <p:pic>
        <p:nvPicPr>
          <p:cNvPr id="215" name="object 215"/>
          <p:cNvPicPr/>
          <p:nvPr/>
        </p:nvPicPr>
        <p:blipFill>
          <a:blip r:embed="rId186" cstate="print"/>
          <a:stretch>
            <a:fillRect/>
          </a:stretch>
        </p:blipFill>
        <p:spPr>
          <a:xfrm>
            <a:off x="9494835" y="7550994"/>
            <a:ext cx="98867" cy="110639"/>
          </a:xfrm>
          <a:prstGeom prst="rect">
            <a:avLst/>
          </a:prstGeom>
        </p:spPr>
      </p:pic>
      <p:pic>
        <p:nvPicPr>
          <p:cNvPr id="216" name="object 216"/>
          <p:cNvPicPr/>
          <p:nvPr/>
        </p:nvPicPr>
        <p:blipFill>
          <a:blip r:embed="rId187" cstate="print"/>
          <a:stretch>
            <a:fillRect/>
          </a:stretch>
        </p:blipFill>
        <p:spPr>
          <a:xfrm>
            <a:off x="13045589" y="4130860"/>
            <a:ext cx="98866" cy="110692"/>
          </a:xfrm>
          <a:prstGeom prst="rect">
            <a:avLst/>
          </a:prstGeom>
        </p:spPr>
      </p:pic>
      <p:pic>
        <p:nvPicPr>
          <p:cNvPr id="217" name="object 217"/>
          <p:cNvPicPr/>
          <p:nvPr/>
        </p:nvPicPr>
        <p:blipFill>
          <a:blip r:embed="rId188" cstate="print"/>
          <a:stretch>
            <a:fillRect/>
          </a:stretch>
        </p:blipFill>
        <p:spPr>
          <a:xfrm>
            <a:off x="12887003" y="8665180"/>
            <a:ext cx="98866" cy="110640"/>
          </a:xfrm>
          <a:prstGeom prst="rect">
            <a:avLst/>
          </a:prstGeom>
        </p:spPr>
      </p:pic>
      <p:pic>
        <p:nvPicPr>
          <p:cNvPr id="218" name="object 218"/>
          <p:cNvPicPr/>
          <p:nvPr/>
        </p:nvPicPr>
        <p:blipFill>
          <a:blip r:embed="rId189" cstate="print"/>
          <a:stretch>
            <a:fillRect/>
          </a:stretch>
        </p:blipFill>
        <p:spPr>
          <a:xfrm>
            <a:off x="12694780" y="8870946"/>
            <a:ext cx="98865" cy="110894"/>
          </a:xfrm>
          <a:prstGeom prst="rect">
            <a:avLst/>
          </a:prstGeom>
        </p:spPr>
      </p:pic>
      <p:pic>
        <p:nvPicPr>
          <p:cNvPr id="219" name="object 219"/>
          <p:cNvPicPr/>
          <p:nvPr/>
        </p:nvPicPr>
        <p:blipFill>
          <a:blip r:embed="rId190" cstate="print"/>
          <a:stretch>
            <a:fillRect/>
          </a:stretch>
        </p:blipFill>
        <p:spPr>
          <a:xfrm>
            <a:off x="12626685" y="8601766"/>
            <a:ext cx="99091" cy="110895"/>
          </a:xfrm>
          <a:prstGeom prst="rect">
            <a:avLst/>
          </a:prstGeom>
        </p:spPr>
      </p:pic>
      <p:pic>
        <p:nvPicPr>
          <p:cNvPr id="220" name="object 220"/>
          <p:cNvPicPr/>
          <p:nvPr/>
        </p:nvPicPr>
        <p:blipFill>
          <a:blip r:embed="rId191" cstate="print"/>
          <a:stretch>
            <a:fillRect/>
          </a:stretch>
        </p:blipFill>
        <p:spPr>
          <a:xfrm>
            <a:off x="13803027" y="9383545"/>
            <a:ext cx="99008" cy="111148"/>
          </a:xfrm>
          <a:prstGeom prst="rect">
            <a:avLst/>
          </a:prstGeom>
        </p:spPr>
      </p:pic>
      <p:pic>
        <p:nvPicPr>
          <p:cNvPr id="221" name="object 221"/>
          <p:cNvPicPr/>
          <p:nvPr/>
        </p:nvPicPr>
        <p:blipFill>
          <a:blip r:embed="rId192" cstate="print"/>
          <a:stretch>
            <a:fillRect/>
          </a:stretch>
        </p:blipFill>
        <p:spPr>
          <a:xfrm>
            <a:off x="14290845" y="4291409"/>
            <a:ext cx="98866" cy="110514"/>
          </a:xfrm>
          <a:prstGeom prst="rect">
            <a:avLst/>
          </a:prstGeom>
        </p:spPr>
      </p:pic>
      <p:pic>
        <p:nvPicPr>
          <p:cNvPr id="222" name="object 222"/>
          <p:cNvPicPr/>
          <p:nvPr/>
        </p:nvPicPr>
        <p:blipFill>
          <a:blip r:embed="rId193" cstate="print"/>
          <a:stretch>
            <a:fillRect/>
          </a:stretch>
        </p:blipFill>
        <p:spPr>
          <a:xfrm>
            <a:off x="14430378" y="3695998"/>
            <a:ext cx="98708" cy="110641"/>
          </a:xfrm>
          <a:prstGeom prst="rect">
            <a:avLst/>
          </a:prstGeom>
        </p:spPr>
      </p:pic>
      <p:pic>
        <p:nvPicPr>
          <p:cNvPr id="223" name="object 223"/>
          <p:cNvPicPr/>
          <p:nvPr/>
        </p:nvPicPr>
        <p:blipFill>
          <a:blip r:embed="rId167" cstate="print"/>
          <a:stretch>
            <a:fillRect/>
          </a:stretch>
        </p:blipFill>
        <p:spPr>
          <a:xfrm>
            <a:off x="14706099" y="3391473"/>
            <a:ext cx="99046" cy="110641"/>
          </a:xfrm>
          <a:prstGeom prst="rect">
            <a:avLst/>
          </a:prstGeom>
        </p:spPr>
      </p:pic>
      <p:pic>
        <p:nvPicPr>
          <p:cNvPr id="224" name="object 224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14908967" y="9563136"/>
            <a:ext cx="98868" cy="110640"/>
          </a:xfrm>
          <a:prstGeom prst="rect">
            <a:avLst/>
          </a:prstGeom>
        </p:spPr>
      </p:pic>
      <p:pic>
        <p:nvPicPr>
          <p:cNvPr id="225" name="object 225"/>
          <p:cNvPicPr/>
          <p:nvPr/>
        </p:nvPicPr>
        <p:blipFill>
          <a:blip r:embed="rId174" cstate="print"/>
          <a:stretch>
            <a:fillRect/>
          </a:stretch>
        </p:blipFill>
        <p:spPr>
          <a:xfrm>
            <a:off x="15038286" y="10019527"/>
            <a:ext cx="98708" cy="110640"/>
          </a:xfrm>
          <a:prstGeom prst="rect">
            <a:avLst/>
          </a:prstGeom>
        </p:spPr>
      </p:pic>
      <p:pic>
        <p:nvPicPr>
          <p:cNvPr id="226" name="object 226"/>
          <p:cNvPicPr/>
          <p:nvPr/>
        </p:nvPicPr>
        <p:blipFill>
          <a:blip r:embed="rId194" cstate="print"/>
          <a:stretch>
            <a:fillRect/>
          </a:stretch>
        </p:blipFill>
        <p:spPr>
          <a:xfrm>
            <a:off x="14777581" y="10054365"/>
            <a:ext cx="98709" cy="110643"/>
          </a:xfrm>
          <a:prstGeom prst="rect">
            <a:avLst/>
          </a:prstGeom>
        </p:spPr>
      </p:pic>
      <p:pic>
        <p:nvPicPr>
          <p:cNvPr id="227" name="object 227"/>
          <p:cNvPicPr/>
          <p:nvPr/>
        </p:nvPicPr>
        <p:blipFill>
          <a:blip r:embed="rId195" cstate="print"/>
          <a:stretch>
            <a:fillRect/>
          </a:stretch>
        </p:blipFill>
        <p:spPr>
          <a:xfrm>
            <a:off x="15892318" y="9786911"/>
            <a:ext cx="98876" cy="110811"/>
          </a:xfrm>
          <a:prstGeom prst="rect">
            <a:avLst/>
          </a:prstGeom>
        </p:spPr>
      </p:pic>
      <p:pic>
        <p:nvPicPr>
          <p:cNvPr id="228" name="object 228"/>
          <p:cNvPicPr/>
          <p:nvPr/>
        </p:nvPicPr>
        <p:blipFill>
          <a:blip r:embed="rId196" cstate="print"/>
          <a:stretch>
            <a:fillRect/>
          </a:stretch>
        </p:blipFill>
        <p:spPr>
          <a:xfrm>
            <a:off x="16034855" y="9551630"/>
            <a:ext cx="98706" cy="110640"/>
          </a:xfrm>
          <a:prstGeom prst="rect">
            <a:avLst/>
          </a:prstGeom>
        </p:spPr>
      </p:pic>
      <p:pic>
        <p:nvPicPr>
          <p:cNvPr id="229" name="object 229"/>
          <p:cNvPicPr/>
          <p:nvPr/>
        </p:nvPicPr>
        <p:blipFill>
          <a:blip r:embed="rId197" cstate="print"/>
          <a:stretch>
            <a:fillRect/>
          </a:stretch>
        </p:blipFill>
        <p:spPr>
          <a:xfrm>
            <a:off x="15772347" y="9504781"/>
            <a:ext cx="99044" cy="110644"/>
          </a:xfrm>
          <a:prstGeom prst="rect">
            <a:avLst/>
          </a:prstGeom>
        </p:spPr>
      </p:pic>
      <p:pic>
        <p:nvPicPr>
          <p:cNvPr id="230" name="object 230"/>
          <p:cNvPicPr/>
          <p:nvPr/>
        </p:nvPicPr>
        <p:blipFill>
          <a:blip r:embed="rId198" cstate="print"/>
          <a:stretch>
            <a:fillRect/>
          </a:stretch>
        </p:blipFill>
        <p:spPr>
          <a:xfrm>
            <a:off x="6734778" y="9949853"/>
            <a:ext cx="98707" cy="110643"/>
          </a:xfrm>
          <a:prstGeom prst="rect">
            <a:avLst/>
          </a:prstGeom>
        </p:spPr>
      </p:pic>
      <p:pic>
        <p:nvPicPr>
          <p:cNvPr id="231" name="object 231"/>
          <p:cNvPicPr/>
          <p:nvPr/>
        </p:nvPicPr>
        <p:blipFill>
          <a:blip r:embed="rId199" cstate="print"/>
          <a:stretch>
            <a:fillRect/>
          </a:stretch>
        </p:blipFill>
        <p:spPr>
          <a:xfrm>
            <a:off x="4718821" y="9878819"/>
            <a:ext cx="98707" cy="110802"/>
          </a:xfrm>
          <a:prstGeom prst="rect">
            <a:avLst/>
          </a:prstGeom>
        </p:spPr>
      </p:pic>
      <p:pic>
        <p:nvPicPr>
          <p:cNvPr id="232" name="object 232"/>
          <p:cNvPicPr/>
          <p:nvPr/>
        </p:nvPicPr>
        <p:blipFill>
          <a:blip r:embed="rId200" cstate="print"/>
          <a:stretch>
            <a:fillRect/>
          </a:stretch>
        </p:blipFill>
        <p:spPr>
          <a:xfrm>
            <a:off x="4755462" y="9599775"/>
            <a:ext cx="99047" cy="111038"/>
          </a:xfrm>
          <a:prstGeom prst="rect">
            <a:avLst/>
          </a:prstGeom>
        </p:spPr>
      </p:pic>
      <p:pic>
        <p:nvPicPr>
          <p:cNvPr id="233" name="object 233"/>
          <p:cNvPicPr/>
          <p:nvPr/>
        </p:nvPicPr>
        <p:blipFill>
          <a:blip r:embed="rId201" cstate="print"/>
          <a:stretch>
            <a:fillRect/>
          </a:stretch>
        </p:blipFill>
        <p:spPr>
          <a:xfrm>
            <a:off x="4968545" y="9751137"/>
            <a:ext cx="98866" cy="110638"/>
          </a:xfrm>
          <a:prstGeom prst="rect">
            <a:avLst/>
          </a:prstGeom>
        </p:spPr>
      </p:pic>
      <p:pic>
        <p:nvPicPr>
          <p:cNvPr id="234" name="object 234"/>
          <p:cNvPicPr/>
          <p:nvPr/>
        </p:nvPicPr>
        <p:blipFill>
          <a:blip r:embed="rId202" cstate="print"/>
          <a:stretch>
            <a:fillRect/>
          </a:stretch>
        </p:blipFill>
        <p:spPr>
          <a:xfrm>
            <a:off x="6385602" y="9361923"/>
            <a:ext cx="98866" cy="110642"/>
          </a:xfrm>
          <a:prstGeom prst="rect">
            <a:avLst/>
          </a:prstGeom>
        </p:spPr>
      </p:pic>
      <p:pic>
        <p:nvPicPr>
          <p:cNvPr id="235" name="object 235"/>
          <p:cNvPicPr/>
          <p:nvPr/>
        </p:nvPicPr>
        <p:blipFill>
          <a:blip r:embed="rId203" cstate="print"/>
          <a:stretch>
            <a:fillRect/>
          </a:stretch>
        </p:blipFill>
        <p:spPr>
          <a:xfrm>
            <a:off x="11609478" y="9814889"/>
            <a:ext cx="98708" cy="110465"/>
          </a:xfrm>
          <a:prstGeom prst="rect">
            <a:avLst/>
          </a:prstGeom>
        </p:spPr>
      </p:pic>
      <p:pic>
        <p:nvPicPr>
          <p:cNvPr id="236" name="object 236"/>
          <p:cNvPicPr/>
          <p:nvPr/>
        </p:nvPicPr>
        <p:blipFill>
          <a:blip r:embed="rId204" cstate="print"/>
          <a:stretch>
            <a:fillRect/>
          </a:stretch>
        </p:blipFill>
        <p:spPr>
          <a:xfrm>
            <a:off x="10861290" y="9589911"/>
            <a:ext cx="144413" cy="131114"/>
          </a:xfrm>
          <a:prstGeom prst="rect">
            <a:avLst/>
          </a:prstGeom>
        </p:spPr>
      </p:pic>
      <p:pic>
        <p:nvPicPr>
          <p:cNvPr id="237" name="object 237"/>
          <p:cNvPicPr/>
          <p:nvPr/>
        </p:nvPicPr>
        <p:blipFill>
          <a:blip r:embed="rId205" cstate="print"/>
          <a:stretch>
            <a:fillRect/>
          </a:stretch>
        </p:blipFill>
        <p:spPr>
          <a:xfrm>
            <a:off x="9280555" y="9197253"/>
            <a:ext cx="98707" cy="110641"/>
          </a:xfrm>
          <a:prstGeom prst="rect">
            <a:avLst/>
          </a:prstGeom>
        </p:spPr>
      </p:pic>
      <p:pic>
        <p:nvPicPr>
          <p:cNvPr id="238" name="object 238"/>
          <p:cNvPicPr/>
          <p:nvPr/>
        </p:nvPicPr>
        <p:blipFill>
          <a:blip r:embed="rId206" cstate="print"/>
          <a:stretch>
            <a:fillRect/>
          </a:stretch>
        </p:blipFill>
        <p:spPr>
          <a:xfrm>
            <a:off x="9407302" y="9407477"/>
            <a:ext cx="99046" cy="110643"/>
          </a:xfrm>
          <a:prstGeom prst="rect">
            <a:avLst/>
          </a:prstGeom>
        </p:spPr>
      </p:pic>
      <p:pic>
        <p:nvPicPr>
          <p:cNvPr id="239" name="object 239"/>
          <p:cNvPicPr/>
          <p:nvPr/>
        </p:nvPicPr>
        <p:blipFill>
          <a:blip r:embed="rId207" cstate="print"/>
          <a:stretch>
            <a:fillRect/>
          </a:stretch>
        </p:blipFill>
        <p:spPr>
          <a:xfrm>
            <a:off x="9613342" y="8799469"/>
            <a:ext cx="100398" cy="111292"/>
          </a:xfrm>
          <a:prstGeom prst="rect">
            <a:avLst/>
          </a:prstGeom>
        </p:spPr>
      </p:pic>
      <p:pic>
        <p:nvPicPr>
          <p:cNvPr id="240" name="object 240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10737091" y="9114459"/>
            <a:ext cx="98866" cy="110639"/>
          </a:xfrm>
          <a:prstGeom prst="rect">
            <a:avLst/>
          </a:prstGeom>
        </p:spPr>
      </p:pic>
      <p:sp>
        <p:nvSpPr>
          <p:cNvPr id="241" name="object 241"/>
          <p:cNvSpPr/>
          <p:nvPr/>
        </p:nvSpPr>
        <p:spPr>
          <a:xfrm>
            <a:off x="5149416" y="3141517"/>
            <a:ext cx="360045" cy="429259"/>
          </a:xfrm>
          <a:custGeom>
            <a:avLst/>
            <a:gdLst/>
            <a:ahLst/>
            <a:cxnLst/>
            <a:rect l="l" t="t" r="r" b="b"/>
            <a:pathLst>
              <a:path w="360045" h="429260">
                <a:moveTo>
                  <a:pt x="129910" y="428656"/>
                </a:moveTo>
                <a:lnTo>
                  <a:pt x="88000" y="423366"/>
                </a:lnTo>
                <a:lnTo>
                  <a:pt x="53673" y="403026"/>
                </a:lnTo>
                <a:lnTo>
                  <a:pt x="28833" y="363917"/>
                </a:lnTo>
                <a:lnTo>
                  <a:pt x="8897" y="307532"/>
                </a:lnTo>
                <a:lnTo>
                  <a:pt x="0" y="258805"/>
                </a:lnTo>
                <a:lnTo>
                  <a:pt x="5518" y="211880"/>
                </a:lnTo>
                <a:lnTo>
                  <a:pt x="28833" y="160901"/>
                </a:lnTo>
                <a:lnTo>
                  <a:pt x="56954" y="109602"/>
                </a:lnTo>
                <a:lnTo>
                  <a:pt x="88903" y="60594"/>
                </a:lnTo>
                <a:lnTo>
                  <a:pt x="127823" y="27993"/>
                </a:lnTo>
                <a:lnTo>
                  <a:pt x="177643" y="3157"/>
                </a:lnTo>
                <a:lnTo>
                  <a:pt x="200784" y="0"/>
                </a:lnTo>
                <a:lnTo>
                  <a:pt x="224071" y="1789"/>
                </a:lnTo>
                <a:lnTo>
                  <a:pt x="266939" y="19670"/>
                </a:lnTo>
                <a:lnTo>
                  <a:pt x="294416" y="47103"/>
                </a:lnTo>
                <a:lnTo>
                  <a:pt x="302153" y="60594"/>
                </a:lnTo>
                <a:lnTo>
                  <a:pt x="310688" y="69442"/>
                </a:lnTo>
                <a:lnTo>
                  <a:pt x="338585" y="109659"/>
                </a:lnTo>
                <a:lnTo>
                  <a:pt x="355343" y="155646"/>
                </a:lnTo>
                <a:lnTo>
                  <a:pt x="359863" y="204380"/>
                </a:lnTo>
                <a:lnTo>
                  <a:pt x="357418" y="228730"/>
                </a:lnTo>
                <a:lnTo>
                  <a:pt x="344260" y="294719"/>
                </a:lnTo>
                <a:lnTo>
                  <a:pt x="329382" y="336225"/>
                </a:lnTo>
                <a:lnTo>
                  <a:pt x="307266" y="367583"/>
                </a:lnTo>
                <a:lnTo>
                  <a:pt x="274799" y="391071"/>
                </a:lnTo>
                <a:lnTo>
                  <a:pt x="228867" y="408965"/>
                </a:lnTo>
                <a:lnTo>
                  <a:pt x="177500" y="422616"/>
                </a:lnTo>
                <a:lnTo>
                  <a:pt x="129910" y="42865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5588905" y="3245766"/>
            <a:ext cx="363220" cy="429259"/>
          </a:xfrm>
          <a:custGeom>
            <a:avLst/>
            <a:gdLst/>
            <a:ahLst/>
            <a:cxnLst/>
            <a:rect l="l" t="t" r="r" b="b"/>
            <a:pathLst>
              <a:path w="363220" h="429260">
                <a:moveTo>
                  <a:pt x="131562" y="429052"/>
                </a:moveTo>
                <a:lnTo>
                  <a:pt x="88937" y="423229"/>
                </a:lnTo>
                <a:lnTo>
                  <a:pt x="54096" y="402586"/>
                </a:lnTo>
                <a:lnTo>
                  <a:pt x="29059" y="363578"/>
                </a:lnTo>
                <a:lnTo>
                  <a:pt x="9038" y="307540"/>
                </a:lnTo>
                <a:lnTo>
                  <a:pt x="0" y="258992"/>
                </a:lnTo>
                <a:lnTo>
                  <a:pt x="5490" y="212133"/>
                </a:lnTo>
                <a:lnTo>
                  <a:pt x="29059" y="161163"/>
                </a:lnTo>
                <a:lnTo>
                  <a:pt x="75538" y="79176"/>
                </a:lnTo>
                <a:lnTo>
                  <a:pt x="100777" y="49501"/>
                </a:lnTo>
                <a:lnTo>
                  <a:pt x="143192" y="18812"/>
                </a:lnTo>
                <a:lnTo>
                  <a:pt x="179344" y="2925"/>
                </a:lnTo>
                <a:lnTo>
                  <a:pt x="202976" y="0"/>
                </a:lnTo>
                <a:lnTo>
                  <a:pt x="226692" y="2136"/>
                </a:lnTo>
                <a:lnTo>
                  <a:pt x="270136" y="20982"/>
                </a:lnTo>
                <a:lnTo>
                  <a:pt x="297717" y="49378"/>
                </a:lnTo>
                <a:lnTo>
                  <a:pt x="305382" y="63259"/>
                </a:lnTo>
                <a:lnTo>
                  <a:pt x="313795" y="72093"/>
                </a:lnTo>
                <a:lnTo>
                  <a:pt x="341336" y="112108"/>
                </a:lnTo>
                <a:lnTo>
                  <a:pt x="358002" y="157735"/>
                </a:lnTo>
                <a:lnTo>
                  <a:pt x="362734" y="206077"/>
                </a:lnTo>
                <a:lnTo>
                  <a:pt x="360508" y="230262"/>
                </a:lnTo>
                <a:lnTo>
                  <a:pt x="347431" y="296181"/>
                </a:lnTo>
                <a:lnTo>
                  <a:pt x="332437" y="337688"/>
                </a:lnTo>
                <a:lnTo>
                  <a:pt x="310235" y="369046"/>
                </a:lnTo>
                <a:lnTo>
                  <a:pt x="277797" y="392534"/>
                </a:lnTo>
                <a:lnTo>
                  <a:pt x="232096" y="410428"/>
                </a:lnTo>
                <a:lnTo>
                  <a:pt x="179955" y="423603"/>
                </a:lnTo>
                <a:lnTo>
                  <a:pt x="131562" y="42905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4815201" y="4944631"/>
            <a:ext cx="463550" cy="428625"/>
          </a:xfrm>
          <a:custGeom>
            <a:avLst/>
            <a:gdLst/>
            <a:ahLst/>
            <a:cxnLst/>
            <a:rect l="l" t="t" r="r" b="b"/>
            <a:pathLst>
              <a:path w="463550" h="428625">
                <a:moveTo>
                  <a:pt x="131303" y="428370"/>
                </a:moveTo>
                <a:lnTo>
                  <a:pt x="88764" y="422632"/>
                </a:lnTo>
                <a:lnTo>
                  <a:pt x="54038" y="401961"/>
                </a:lnTo>
                <a:lnTo>
                  <a:pt x="29059" y="362722"/>
                </a:lnTo>
                <a:lnTo>
                  <a:pt x="9038" y="306253"/>
                </a:lnTo>
                <a:lnTo>
                  <a:pt x="0" y="257385"/>
                </a:lnTo>
                <a:lnTo>
                  <a:pt x="5490" y="210432"/>
                </a:lnTo>
                <a:lnTo>
                  <a:pt x="29059" y="159706"/>
                </a:lnTo>
                <a:lnTo>
                  <a:pt x="75463" y="78244"/>
                </a:lnTo>
                <a:lnTo>
                  <a:pt x="100523" y="48634"/>
                </a:lnTo>
                <a:lnTo>
                  <a:pt x="142591" y="17955"/>
                </a:lnTo>
                <a:lnTo>
                  <a:pt x="177742" y="2875"/>
                </a:lnTo>
                <a:lnTo>
                  <a:pt x="200618" y="0"/>
                </a:lnTo>
                <a:lnTo>
                  <a:pt x="223601" y="1845"/>
                </a:lnTo>
                <a:lnTo>
                  <a:pt x="266066" y="19190"/>
                </a:lnTo>
                <a:lnTo>
                  <a:pt x="293748" y="45710"/>
                </a:lnTo>
                <a:lnTo>
                  <a:pt x="301777" y="58798"/>
                </a:lnTo>
                <a:lnTo>
                  <a:pt x="318130" y="77045"/>
                </a:lnTo>
                <a:lnTo>
                  <a:pt x="343259" y="118998"/>
                </a:lnTo>
                <a:lnTo>
                  <a:pt x="357026" y="165924"/>
                </a:lnTo>
                <a:lnTo>
                  <a:pt x="359334" y="190316"/>
                </a:lnTo>
                <a:lnTo>
                  <a:pt x="358542" y="214803"/>
                </a:lnTo>
                <a:lnTo>
                  <a:pt x="354639" y="238990"/>
                </a:lnTo>
                <a:lnTo>
                  <a:pt x="354639" y="253405"/>
                </a:lnTo>
                <a:lnTo>
                  <a:pt x="388563" y="225290"/>
                </a:lnTo>
                <a:lnTo>
                  <a:pt x="414709" y="220370"/>
                </a:lnTo>
                <a:lnTo>
                  <a:pt x="442839" y="226996"/>
                </a:lnTo>
                <a:lnTo>
                  <a:pt x="457284" y="244546"/>
                </a:lnTo>
                <a:lnTo>
                  <a:pt x="462606" y="269529"/>
                </a:lnTo>
                <a:lnTo>
                  <a:pt x="463366" y="298453"/>
                </a:lnTo>
                <a:lnTo>
                  <a:pt x="452572" y="323905"/>
                </a:lnTo>
                <a:lnTo>
                  <a:pt x="428826" y="341248"/>
                </a:lnTo>
                <a:lnTo>
                  <a:pt x="405079" y="351159"/>
                </a:lnTo>
                <a:lnTo>
                  <a:pt x="394285" y="354312"/>
                </a:lnTo>
                <a:lnTo>
                  <a:pt x="362730" y="341952"/>
                </a:lnTo>
                <a:lnTo>
                  <a:pt x="350885" y="321652"/>
                </a:lnTo>
                <a:lnTo>
                  <a:pt x="348031" y="282236"/>
                </a:lnTo>
                <a:lnTo>
                  <a:pt x="347321" y="289918"/>
                </a:lnTo>
                <a:lnTo>
                  <a:pt x="333369" y="333823"/>
                </a:lnTo>
                <a:lnTo>
                  <a:pt x="306195" y="371024"/>
                </a:lnTo>
                <a:lnTo>
                  <a:pt x="268612" y="397669"/>
                </a:lnTo>
                <a:lnTo>
                  <a:pt x="179724" y="422805"/>
                </a:lnTo>
                <a:lnTo>
                  <a:pt x="131303" y="42837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4463414" y="6889563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5" h="429895">
                <a:moveTo>
                  <a:pt x="131078" y="429719"/>
                </a:moveTo>
                <a:lnTo>
                  <a:pt x="88538" y="424160"/>
                </a:lnTo>
                <a:lnTo>
                  <a:pt x="53813" y="403637"/>
                </a:lnTo>
                <a:lnTo>
                  <a:pt x="28833" y="364461"/>
                </a:lnTo>
                <a:lnTo>
                  <a:pt x="8897" y="308076"/>
                </a:lnTo>
                <a:lnTo>
                  <a:pt x="0" y="259349"/>
                </a:lnTo>
                <a:lnTo>
                  <a:pt x="5518" y="212424"/>
                </a:lnTo>
                <a:lnTo>
                  <a:pt x="28833" y="161445"/>
                </a:lnTo>
                <a:lnTo>
                  <a:pt x="74787" y="79682"/>
                </a:lnTo>
                <a:lnTo>
                  <a:pt x="99960" y="50035"/>
                </a:lnTo>
                <a:lnTo>
                  <a:pt x="142366" y="19093"/>
                </a:lnTo>
                <a:lnTo>
                  <a:pt x="178345" y="3056"/>
                </a:lnTo>
                <a:lnTo>
                  <a:pt x="201900" y="0"/>
                </a:lnTo>
                <a:lnTo>
                  <a:pt x="225571" y="1979"/>
                </a:lnTo>
                <a:lnTo>
                  <a:pt x="269043" y="20464"/>
                </a:lnTo>
                <a:lnTo>
                  <a:pt x="296787" y="48560"/>
                </a:lnTo>
                <a:lnTo>
                  <a:pt x="304555" y="62339"/>
                </a:lnTo>
                <a:lnTo>
                  <a:pt x="313090" y="71187"/>
                </a:lnTo>
                <a:lnTo>
                  <a:pt x="340986" y="111406"/>
                </a:lnTo>
                <a:lnTo>
                  <a:pt x="357745" y="157392"/>
                </a:lnTo>
                <a:lnTo>
                  <a:pt x="362265" y="206126"/>
                </a:lnTo>
                <a:lnTo>
                  <a:pt x="359819" y="230475"/>
                </a:lnTo>
                <a:lnTo>
                  <a:pt x="346725" y="296464"/>
                </a:lnTo>
                <a:lnTo>
                  <a:pt x="331995" y="337970"/>
                </a:lnTo>
                <a:lnTo>
                  <a:pt x="310058" y="369328"/>
                </a:lnTo>
                <a:lnTo>
                  <a:pt x="277740" y="392816"/>
                </a:lnTo>
                <a:lnTo>
                  <a:pt x="231870" y="410710"/>
                </a:lnTo>
                <a:lnTo>
                  <a:pt x="179499" y="424006"/>
                </a:lnTo>
                <a:lnTo>
                  <a:pt x="131078" y="42971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7341979" y="8146498"/>
            <a:ext cx="363220" cy="466090"/>
          </a:xfrm>
          <a:custGeom>
            <a:avLst/>
            <a:gdLst/>
            <a:ahLst/>
            <a:cxnLst/>
            <a:rect l="l" t="t" r="r" b="b"/>
            <a:pathLst>
              <a:path w="363220" h="466090">
                <a:moveTo>
                  <a:pt x="156182" y="465571"/>
                </a:moveTo>
                <a:lnTo>
                  <a:pt x="102937" y="450924"/>
                </a:lnTo>
                <a:lnTo>
                  <a:pt x="59812" y="416434"/>
                </a:lnTo>
                <a:lnTo>
                  <a:pt x="40247" y="385086"/>
                </a:lnTo>
                <a:lnTo>
                  <a:pt x="35958" y="378342"/>
                </a:lnTo>
                <a:lnTo>
                  <a:pt x="28833" y="364063"/>
                </a:lnTo>
                <a:lnTo>
                  <a:pt x="8898" y="307678"/>
                </a:lnTo>
                <a:lnTo>
                  <a:pt x="0" y="258951"/>
                </a:lnTo>
                <a:lnTo>
                  <a:pt x="5518" y="212026"/>
                </a:lnTo>
                <a:lnTo>
                  <a:pt x="28833" y="161047"/>
                </a:lnTo>
                <a:lnTo>
                  <a:pt x="75012" y="79285"/>
                </a:lnTo>
                <a:lnTo>
                  <a:pt x="100213" y="49638"/>
                </a:lnTo>
                <a:lnTo>
                  <a:pt x="142366" y="18696"/>
                </a:lnTo>
                <a:lnTo>
                  <a:pt x="178718" y="2866"/>
                </a:lnTo>
                <a:lnTo>
                  <a:pt x="202455" y="0"/>
                </a:lnTo>
                <a:lnTo>
                  <a:pt x="226262" y="2210"/>
                </a:lnTo>
                <a:lnTo>
                  <a:pt x="269838" y="21235"/>
                </a:lnTo>
                <a:lnTo>
                  <a:pt x="297482" y="49795"/>
                </a:lnTo>
                <a:lnTo>
                  <a:pt x="305157" y="63744"/>
                </a:lnTo>
                <a:lnTo>
                  <a:pt x="321607" y="81931"/>
                </a:lnTo>
                <a:lnTo>
                  <a:pt x="346869" y="123852"/>
                </a:lnTo>
                <a:lnTo>
                  <a:pt x="360648" y="170819"/>
                </a:lnTo>
                <a:lnTo>
                  <a:pt x="362910" y="195237"/>
                </a:lnTo>
                <a:lnTo>
                  <a:pt x="362037" y="219744"/>
                </a:lnTo>
                <a:lnTo>
                  <a:pt x="346803" y="297681"/>
                </a:lnTo>
                <a:lnTo>
                  <a:pt x="331434" y="338740"/>
                </a:lnTo>
                <a:lnTo>
                  <a:pt x="276823" y="392606"/>
                </a:lnTo>
                <a:lnTo>
                  <a:pt x="231870" y="410312"/>
                </a:lnTo>
                <a:lnTo>
                  <a:pt x="189821" y="421124"/>
                </a:lnTo>
                <a:lnTo>
                  <a:pt x="184058" y="438711"/>
                </a:lnTo>
                <a:lnTo>
                  <a:pt x="176606" y="452807"/>
                </a:lnTo>
                <a:lnTo>
                  <a:pt x="167351" y="462174"/>
                </a:lnTo>
                <a:lnTo>
                  <a:pt x="156182" y="46557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11315327" y="9217759"/>
            <a:ext cx="361950" cy="431800"/>
          </a:xfrm>
          <a:custGeom>
            <a:avLst/>
            <a:gdLst/>
            <a:ahLst/>
            <a:cxnLst/>
            <a:rect l="l" t="t" r="r" b="b"/>
            <a:pathLst>
              <a:path w="361950" h="431800">
                <a:moveTo>
                  <a:pt x="130176" y="431664"/>
                </a:moveTo>
                <a:lnTo>
                  <a:pt x="87637" y="426018"/>
                </a:lnTo>
                <a:lnTo>
                  <a:pt x="52911" y="405380"/>
                </a:lnTo>
                <a:lnTo>
                  <a:pt x="27932" y="366146"/>
                </a:lnTo>
                <a:lnTo>
                  <a:pt x="8334" y="309254"/>
                </a:lnTo>
                <a:lnTo>
                  <a:pt x="0" y="259683"/>
                </a:lnTo>
                <a:lnTo>
                  <a:pt x="5631" y="212589"/>
                </a:lnTo>
                <a:lnTo>
                  <a:pt x="27932" y="163130"/>
                </a:lnTo>
                <a:lnTo>
                  <a:pt x="71182" y="83244"/>
                </a:lnTo>
                <a:lnTo>
                  <a:pt x="96693" y="52480"/>
                </a:lnTo>
                <a:lnTo>
                  <a:pt x="141464" y="19576"/>
                </a:lnTo>
                <a:lnTo>
                  <a:pt x="195199" y="0"/>
                </a:lnTo>
                <a:lnTo>
                  <a:pt x="239754" y="7113"/>
                </a:lnTo>
                <a:lnTo>
                  <a:pt x="275862" y="31570"/>
                </a:lnTo>
                <a:lnTo>
                  <a:pt x="312732" y="72905"/>
                </a:lnTo>
                <a:lnTo>
                  <a:pt x="340413" y="113197"/>
                </a:lnTo>
                <a:lnTo>
                  <a:pt x="356997" y="159181"/>
                </a:lnTo>
                <a:lnTo>
                  <a:pt x="361403" y="207863"/>
                </a:lnTo>
                <a:lnTo>
                  <a:pt x="358926" y="232178"/>
                </a:lnTo>
                <a:lnTo>
                  <a:pt x="345823" y="298148"/>
                </a:lnTo>
                <a:lnTo>
                  <a:pt x="331094" y="339655"/>
                </a:lnTo>
                <a:lnTo>
                  <a:pt x="309156" y="371013"/>
                </a:lnTo>
                <a:lnTo>
                  <a:pt x="276838" y="394501"/>
                </a:lnTo>
                <a:lnTo>
                  <a:pt x="230969" y="412395"/>
                </a:lnTo>
                <a:lnTo>
                  <a:pt x="178597" y="425921"/>
                </a:lnTo>
                <a:lnTo>
                  <a:pt x="130176" y="43166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2420603" y="5004090"/>
            <a:ext cx="171450" cy="259079"/>
          </a:xfrm>
          <a:custGeom>
            <a:avLst/>
            <a:gdLst/>
            <a:ahLst/>
            <a:cxnLst/>
            <a:rect l="l" t="t" r="r" b="b"/>
            <a:pathLst>
              <a:path w="171450" h="259079">
                <a:moveTo>
                  <a:pt x="128972" y="258816"/>
                </a:moveTo>
                <a:lnTo>
                  <a:pt x="91506" y="251304"/>
                </a:lnTo>
                <a:lnTo>
                  <a:pt x="57521" y="233580"/>
                </a:lnTo>
                <a:lnTo>
                  <a:pt x="27164" y="205665"/>
                </a:lnTo>
                <a:lnTo>
                  <a:pt x="11862" y="169997"/>
                </a:lnTo>
                <a:lnTo>
                  <a:pt x="10268" y="134202"/>
                </a:lnTo>
                <a:lnTo>
                  <a:pt x="4402" y="112710"/>
                </a:lnTo>
                <a:lnTo>
                  <a:pt x="0" y="89642"/>
                </a:lnTo>
                <a:lnTo>
                  <a:pt x="3425" y="57001"/>
                </a:lnTo>
                <a:lnTo>
                  <a:pt x="5075" y="49369"/>
                </a:lnTo>
                <a:lnTo>
                  <a:pt x="25477" y="17075"/>
                </a:lnTo>
                <a:lnTo>
                  <a:pt x="65208" y="573"/>
                </a:lnTo>
                <a:lnTo>
                  <a:pt x="72193" y="0"/>
                </a:lnTo>
                <a:lnTo>
                  <a:pt x="86292" y="452"/>
                </a:lnTo>
                <a:lnTo>
                  <a:pt x="125846" y="14259"/>
                </a:lnTo>
                <a:lnTo>
                  <a:pt x="155292" y="44057"/>
                </a:lnTo>
                <a:lnTo>
                  <a:pt x="171209" y="126797"/>
                </a:lnTo>
                <a:lnTo>
                  <a:pt x="168018" y="186062"/>
                </a:lnTo>
                <a:lnTo>
                  <a:pt x="154915" y="236207"/>
                </a:lnTo>
                <a:lnTo>
                  <a:pt x="128972" y="2588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2723282" y="4885634"/>
            <a:ext cx="172085" cy="257810"/>
          </a:xfrm>
          <a:custGeom>
            <a:avLst/>
            <a:gdLst/>
            <a:ahLst/>
            <a:cxnLst/>
            <a:rect l="l" t="t" r="r" b="b"/>
            <a:pathLst>
              <a:path w="172085" h="257810">
                <a:moveTo>
                  <a:pt x="129047" y="257744"/>
                </a:moveTo>
                <a:lnTo>
                  <a:pt x="91316" y="250236"/>
                </a:lnTo>
                <a:lnTo>
                  <a:pt x="52007" y="227412"/>
                </a:lnTo>
                <a:lnTo>
                  <a:pt x="21934" y="195578"/>
                </a:lnTo>
                <a:lnTo>
                  <a:pt x="10343" y="131882"/>
                </a:lnTo>
                <a:lnTo>
                  <a:pt x="4326" y="110212"/>
                </a:lnTo>
                <a:lnTo>
                  <a:pt x="0" y="87979"/>
                </a:lnTo>
                <a:lnTo>
                  <a:pt x="3500" y="57131"/>
                </a:lnTo>
                <a:lnTo>
                  <a:pt x="5803" y="47977"/>
                </a:lnTo>
                <a:lnTo>
                  <a:pt x="30502" y="14063"/>
                </a:lnTo>
                <a:lnTo>
                  <a:pt x="70032" y="0"/>
                </a:lnTo>
                <a:lnTo>
                  <a:pt x="84182" y="818"/>
                </a:lnTo>
                <a:lnTo>
                  <a:pt x="122985" y="14037"/>
                </a:lnTo>
                <a:lnTo>
                  <a:pt x="154349" y="43974"/>
                </a:lnTo>
                <a:lnTo>
                  <a:pt x="171538" y="126570"/>
                </a:lnTo>
                <a:lnTo>
                  <a:pt x="168168" y="185442"/>
                </a:lnTo>
                <a:lnTo>
                  <a:pt x="154999" y="235417"/>
                </a:lnTo>
                <a:lnTo>
                  <a:pt x="129047" y="25774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7322081" y="5844107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626" y="257291"/>
                </a:moveTo>
                <a:lnTo>
                  <a:pt x="90894" y="250318"/>
                </a:lnTo>
                <a:lnTo>
                  <a:pt x="51585" y="228084"/>
                </a:lnTo>
                <a:lnTo>
                  <a:pt x="21512" y="196729"/>
                </a:lnTo>
                <a:lnTo>
                  <a:pt x="10512" y="134563"/>
                </a:lnTo>
                <a:lnTo>
                  <a:pt x="4580" y="113212"/>
                </a:lnTo>
                <a:lnTo>
                  <a:pt x="0" y="90172"/>
                </a:lnTo>
                <a:lnTo>
                  <a:pt x="3078" y="57278"/>
                </a:lnTo>
                <a:lnTo>
                  <a:pt x="5309" y="48080"/>
                </a:lnTo>
                <a:lnTo>
                  <a:pt x="29923" y="13992"/>
                </a:lnTo>
                <a:lnTo>
                  <a:pt x="69576" y="0"/>
                </a:lnTo>
                <a:lnTo>
                  <a:pt x="79072" y="297"/>
                </a:lnTo>
                <a:lnTo>
                  <a:pt x="116072" y="10537"/>
                </a:lnTo>
                <a:lnTo>
                  <a:pt x="149665" y="37777"/>
                </a:lnTo>
                <a:lnTo>
                  <a:pt x="167671" y="77099"/>
                </a:lnTo>
                <a:lnTo>
                  <a:pt x="171116" y="126116"/>
                </a:lnTo>
                <a:lnTo>
                  <a:pt x="167746" y="184988"/>
                </a:lnTo>
                <a:lnTo>
                  <a:pt x="154578" y="234963"/>
                </a:lnTo>
                <a:lnTo>
                  <a:pt x="128626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17355011" y="9774269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7" y="257713"/>
                </a:moveTo>
                <a:lnTo>
                  <a:pt x="90896" y="249219"/>
                </a:lnTo>
                <a:lnTo>
                  <a:pt x="51587" y="227155"/>
                </a:lnTo>
                <a:lnTo>
                  <a:pt x="21514" y="196644"/>
                </a:lnTo>
                <a:lnTo>
                  <a:pt x="10512" y="134900"/>
                </a:lnTo>
                <a:lnTo>
                  <a:pt x="4580" y="113409"/>
                </a:lnTo>
                <a:lnTo>
                  <a:pt x="0" y="90341"/>
                </a:lnTo>
                <a:lnTo>
                  <a:pt x="3078" y="57700"/>
                </a:lnTo>
                <a:lnTo>
                  <a:pt x="5317" y="48489"/>
                </a:lnTo>
                <a:lnTo>
                  <a:pt x="29892" y="14277"/>
                </a:lnTo>
                <a:lnTo>
                  <a:pt x="69528" y="0"/>
                </a:lnTo>
                <a:lnTo>
                  <a:pt x="83739" y="789"/>
                </a:lnTo>
                <a:lnTo>
                  <a:pt x="122495" y="14099"/>
                </a:lnTo>
                <a:lnTo>
                  <a:pt x="153835" y="44011"/>
                </a:lnTo>
                <a:lnTo>
                  <a:pt x="171371" y="126454"/>
                </a:lnTo>
                <a:lnTo>
                  <a:pt x="167973" y="185186"/>
                </a:lnTo>
                <a:lnTo>
                  <a:pt x="154663" y="235133"/>
                </a:lnTo>
                <a:lnTo>
                  <a:pt x="128627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18154465" y="4976635"/>
            <a:ext cx="133985" cy="259715"/>
          </a:xfrm>
          <a:custGeom>
            <a:avLst/>
            <a:gdLst/>
            <a:ahLst/>
            <a:cxnLst/>
            <a:rect l="l" t="t" r="r" b="b"/>
            <a:pathLst>
              <a:path w="133984" h="259714">
                <a:moveTo>
                  <a:pt x="128712" y="259240"/>
                </a:moveTo>
                <a:lnTo>
                  <a:pt x="91064" y="251986"/>
                </a:lnTo>
                <a:lnTo>
                  <a:pt x="51896" y="229133"/>
                </a:lnTo>
                <a:lnTo>
                  <a:pt x="21852" y="197159"/>
                </a:lnTo>
                <a:lnTo>
                  <a:pt x="10343" y="134626"/>
                </a:lnTo>
                <a:lnTo>
                  <a:pt x="4439" y="113135"/>
                </a:lnTo>
                <a:lnTo>
                  <a:pt x="0" y="90066"/>
                </a:lnTo>
                <a:lnTo>
                  <a:pt x="3163" y="57425"/>
                </a:lnTo>
                <a:lnTo>
                  <a:pt x="5322" y="48188"/>
                </a:lnTo>
                <a:lnTo>
                  <a:pt x="29853" y="13919"/>
                </a:lnTo>
                <a:lnTo>
                  <a:pt x="69631" y="0"/>
                </a:lnTo>
                <a:lnTo>
                  <a:pt x="79149" y="362"/>
                </a:lnTo>
                <a:lnTo>
                  <a:pt x="116105" y="10768"/>
                </a:lnTo>
                <a:lnTo>
                  <a:pt x="133535" y="21783"/>
                </a:lnTo>
                <a:lnTo>
                  <a:pt x="133535" y="255054"/>
                </a:lnTo>
                <a:lnTo>
                  <a:pt x="128712" y="25924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8493366" y="7491838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0" y="257713"/>
                </a:moveTo>
                <a:lnTo>
                  <a:pt x="90302" y="250740"/>
                </a:lnTo>
                <a:lnTo>
                  <a:pt x="51219" y="228507"/>
                </a:lnTo>
                <a:lnTo>
                  <a:pt x="21596" y="197152"/>
                </a:lnTo>
                <a:lnTo>
                  <a:pt x="10343" y="134901"/>
                </a:lnTo>
                <a:lnTo>
                  <a:pt x="4439" y="113410"/>
                </a:lnTo>
                <a:lnTo>
                  <a:pt x="0" y="90342"/>
                </a:lnTo>
                <a:lnTo>
                  <a:pt x="3162" y="57701"/>
                </a:lnTo>
                <a:lnTo>
                  <a:pt x="5401" y="48490"/>
                </a:lnTo>
                <a:lnTo>
                  <a:pt x="29979" y="14278"/>
                </a:lnTo>
                <a:lnTo>
                  <a:pt x="69610" y="0"/>
                </a:lnTo>
                <a:lnTo>
                  <a:pt x="83822" y="790"/>
                </a:lnTo>
                <a:lnTo>
                  <a:pt x="122581" y="14100"/>
                </a:lnTo>
                <a:lnTo>
                  <a:pt x="153921" y="44013"/>
                </a:lnTo>
                <a:lnTo>
                  <a:pt x="171200" y="126455"/>
                </a:lnTo>
                <a:lnTo>
                  <a:pt x="167831" y="185186"/>
                </a:lnTo>
                <a:lnTo>
                  <a:pt x="154662" y="235133"/>
                </a:lnTo>
                <a:lnTo>
                  <a:pt x="128710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6527869" y="7803243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20" h="259715">
                <a:moveTo>
                  <a:pt x="131713" y="259241"/>
                </a:moveTo>
                <a:lnTo>
                  <a:pt x="92329" y="251987"/>
                </a:lnTo>
                <a:lnTo>
                  <a:pt x="52270" y="229134"/>
                </a:lnTo>
                <a:lnTo>
                  <a:pt x="21897" y="197160"/>
                </a:lnTo>
                <a:lnTo>
                  <a:pt x="10343" y="134712"/>
                </a:lnTo>
                <a:lnTo>
                  <a:pt x="4439" y="113361"/>
                </a:lnTo>
                <a:lnTo>
                  <a:pt x="0" y="90321"/>
                </a:lnTo>
                <a:lnTo>
                  <a:pt x="3162" y="57427"/>
                </a:lnTo>
                <a:lnTo>
                  <a:pt x="5322" y="48188"/>
                </a:lnTo>
                <a:lnTo>
                  <a:pt x="29850" y="13919"/>
                </a:lnTo>
                <a:lnTo>
                  <a:pt x="69630" y="0"/>
                </a:lnTo>
                <a:lnTo>
                  <a:pt x="79148" y="363"/>
                </a:lnTo>
                <a:lnTo>
                  <a:pt x="116104" y="10770"/>
                </a:lnTo>
                <a:lnTo>
                  <a:pt x="149654" y="38007"/>
                </a:lnTo>
                <a:lnTo>
                  <a:pt x="167755" y="77248"/>
                </a:lnTo>
                <a:lnTo>
                  <a:pt x="172091" y="127223"/>
                </a:lnTo>
                <a:lnTo>
                  <a:pt x="170458" y="186489"/>
                </a:lnTo>
                <a:lnTo>
                  <a:pt x="158463" y="236633"/>
                </a:lnTo>
                <a:lnTo>
                  <a:pt x="131713" y="25924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4" name="object 254"/>
          <p:cNvPicPr/>
          <p:nvPr/>
        </p:nvPicPr>
        <p:blipFill>
          <a:blip r:embed="rId208" cstate="print"/>
          <a:stretch>
            <a:fillRect/>
          </a:stretch>
        </p:blipFill>
        <p:spPr>
          <a:xfrm>
            <a:off x="12117405" y="10130870"/>
            <a:ext cx="171200" cy="156128"/>
          </a:xfrm>
          <a:prstGeom prst="rect">
            <a:avLst/>
          </a:prstGeom>
        </p:spPr>
      </p:pic>
      <p:sp>
        <p:nvSpPr>
          <p:cNvPr id="255" name="object 255"/>
          <p:cNvSpPr/>
          <p:nvPr/>
        </p:nvSpPr>
        <p:spPr>
          <a:xfrm>
            <a:off x="5530102" y="4631560"/>
            <a:ext cx="174625" cy="259715"/>
          </a:xfrm>
          <a:custGeom>
            <a:avLst/>
            <a:gdLst/>
            <a:ahLst/>
            <a:cxnLst/>
            <a:rect l="l" t="t" r="r" b="b"/>
            <a:pathLst>
              <a:path w="174625" h="259714">
                <a:moveTo>
                  <a:pt x="131713" y="259548"/>
                </a:moveTo>
                <a:lnTo>
                  <a:pt x="92329" y="252378"/>
                </a:lnTo>
                <a:lnTo>
                  <a:pt x="52270" y="229666"/>
                </a:lnTo>
                <a:lnTo>
                  <a:pt x="21897" y="197720"/>
                </a:lnTo>
                <a:lnTo>
                  <a:pt x="10343" y="134672"/>
                </a:lnTo>
                <a:lnTo>
                  <a:pt x="4439" y="113143"/>
                </a:lnTo>
                <a:lnTo>
                  <a:pt x="0" y="90037"/>
                </a:lnTo>
                <a:lnTo>
                  <a:pt x="3163" y="57133"/>
                </a:lnTo>
                <a:lnTo>
                  <a:pt x="5465" y="47980"/>
                </a:lnTo>
                <a:lnTo>
                  <a:pt x="30163" y="14065"/>
                </a:lnTo>
                <a:lnTo>
                  <a:pt x="69693" y="0"/>
                </a:lnTo>
                <a:lnTo>
                  <a:pt x="79166" y="234"/>
                </a:lnTo>
                <a:lnTo>
                  <a:pt x="88462" y="1875"/>
                </a:lnTo>
                <a:lnTo>
                  <a:pt x="95933" y="3123"/>
                </a:lnTo>
                <a:lnTo>
                  <a:pt x="136494" y="22267"/>
                </a:lnTo>
                <a:lnTo>
                  <a:pt x="163990" y="57815"/>
                </a:lnTo>
                <a:lnTo>
                  <a:pt x="174625" y="128290"/>
                </a:lnTo>
                <a:lnTo>
                  <a:pt x="171960" y="187021"/>
                </a:lnTo>
                <a:lnTo>
                  <a:pt x="158932" y="236968"/>
                </a:lnTo>
                <a:lnTo>
                  <a:pt x="131713" y="2595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5444803" y="4959217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709" y="257439"/>
                </a:moveTo>
                <a:lnTo>
                  <a:pt x="91062" y="250466"/>
                </a:lnTo>
                <a:lnTo>
                  <a:pt x="51894" y="228233"/>
                </a:lnTo>
                <a:lnTo>
                  <a:pt x="21850" y="196878"/>
                </a:lnTo>
                <a:lnTo>
                  <a:pt x="10343" y="134711"/>
                </a:lnTo>
                <a:lnTo>
                  <a:pt x="4439" y="113360"/>
                </a:lnTo>
                <a:lnTo>
                  <a:pt x="0" y="90320"/>
                </a:lnTo>
                <a:lnTo>
                  <a:pt x="3163" y="57426"/>
                </a:lnTo>
                <a:lnTo>
                  <a:pt x="5321" y="48188"/>
                </a:lnTo>
                <a:lnTo>
                  <a:pt x="29850" y="13919"/>
                </a:lnTo>
                <a:lnTo>
                  <a:pt x="69630" y="0"/>
                </a:lnTo>
                <a:lnTo>
                  <a:pt x="79148" y="362"/>
                </a:lnTo>
                <a:lnTo>
                  <a:pt x="116104" y="10771"/>
                </a:lnTo>
                <a:lnTo>
                  <a:pt x="149655" y="38007"/>
                </a:lnTo>
                <a:lnTo>
                  <a:pt x="167755" y="77247"/>
                </a:lnTo>
                <a:lnTo>
                  <a:pt x="171199" y="126265"/>
                </a:lnTo>
                <a:lnTo>
                  <a:pt x="167830" y="185137"/>
                </a:lnTo>
                <a:lnTo>
                  <a:pt x="154661" y="235112"/>
                </a:lnTo>
                <a:lnTo>
                  <a:pt x="128709" y="25743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2536201" y="6530816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09" y="257713"/>
                </a:moveTo>
                <a:lnTo>
                  <a:pt x="91062" y="249219"/>
                </a:lnTo>
                <a:lnTo>
                  <a:pt x="51894" y="227155"/>
                </a:lnTo>
                <a:lnTo>
                  <a:pt x="21850" y="196645"/>
                </a:lnTo>
                <a:lnTo>
                  <a:pt x="10343" y="134901"/>
                </a:lnTo>
                <a:lnTo>
                  <a:pt x="4439" y="113409"/>
                </a:lnTo>
                <a:lnTo>
                  <a:pt x="0" y="90341"/>
                </a:lnTo>
                <a:lnTo>
                  <a:pt x="3163" y="57700"/>
                </a:lnTo>
                <a:lnTo>
                  <a:pt x="5400" y="48490"/>
                </a:lnTo>
                <a:lnTo>
                  <a:pt x="29978" y="14278"/>
                </a:lnTo>
                <a:lnTo>
                  <a:pt x="69611" y="0"/>
                </a:lnTo>
                <a:lnTo>
                  <a:pt x="83822" y="789"/>
                </a:lnTo>
                <a:lnTo>
                  <a:pt x="122454" y="14279"/>
                </a:lnTo>
                <a:lnTo>
                  <a:pt x="153747" y="44147"/>
                </a:lnTo>
                <a:lnTo>
                  <a:pt x="171200" y="126454"/>
                </a:lnTo>
                <a:lnTo>
                  <a:pt x="167830" y="185186"/>
                </a:lnTo>
                <a:lnTo>
                  <a:pt x="154661" y="235133"/>
                </a:lnTo>
                <a:lnTo>
                  <a:pt x="128709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7394072" y="4526960"/>
            <a:ext cx="173990" cy="258445"/>
          </a:xfrm>
          <a:custGeom>
            <a:avLst/>
            <a:gdLst/>
            <a:ahLst/>
            <a:cxnLst/>
            <a:rect l="l" t="t" r="r" b="b"/>
            <a:pathLst>
              <a:path w="173990" h="258445">
                <a:moveTo>
                  <a:pt x="131122" y="258436"/>
                </a:moveTo>
                <a:lnTo>
                  <a:pt x="91907" y="251181"/>
                </a:lnTo>
                <a:lnTo>
                  <a:pt x="51679" y="228329"/>
                </a:lnTo>
                <a:lnTo>
                  <a:pt x="21137" y="196354"/>
                </a:lnTo>
                <a:lnTo>
                  <a:pt x="10099" y="133822"/>
                </a:lnTo>
                <a:lnTo>
                  <a:pt x="4373" y="112330"/>
                </a:lnTo>
                <a:lnTo>
                  <a:pt x="0" y="89262"/>
                </a:lnTo>
                <a:lnTo>
                  <a:pt x="3172" y="56621"/>
                </a:lnTo>
                <a:lnTo>
                  <a:pt x="5600" y="47326"/>
                </a:lnTo>
                <a:lnTo>
                  <a:pt x="31272" y="13233"/>
                </a:lnTo>
                <a:lnTo>
                  <a:pt x="71849" y="0"/>
                </a:lnTo>
                <a:lnTo>
                  <a:pt x="81479" y="557"/>
                </a:lnTo>
                <a:lnTo>
                  <a:pt x="118463" y="11505"/>
                </a:lnTo>
                <a:lnTo>
                  <a:pt x="151934" y="38972"/>
                </a:lnTo>
                <a:lnTo>
                  <a:pt x="170167" y="78244"/>
                </a:lnTo>
                <a:lnTo>
                  <a:pt x="173950" y="127177"/>
                </a:lnTo>
                <a:lnTo>
                  <a:pt x="171143" y="185909"/>
                </a:lnTo>
                <a:lnTo>
                  <a:pt x="158088" y="235856"/>
                </a:lnTo>
                <a:lnTo>
                  <a:pt x="131122" y="25843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8889915" y="3593090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5" y="259514"/>
                </a:moveTo>
                <a:lnTo>
                  <a:pt x="90893" y="252259"/>
                </a:lnTo>
                <a:lnTo>
                  <a:pt x="51585" y="229407"/>
                </a:lnTo>
                <a:lnTo>
                  <a:pt x="21512" y="197432"/>
                </a:lnTo>
                <a:lnTo>
                  <a:pt x="10512" y="134900"/>
                </a:lnTo>
                <a:lnTo>
                  <a:pt x="4580" y="113408"/>
                </a:lnTo>
                <a:lnTo>
                  <a:pt x="0" y="90340"/>
                </a:lnTo>
                <a:lnTo>
                  <a:pt x="3078" y="57699"/>
                </a:lnTo>
                <a:lnTo>
                  <a:pt x="5315" y="48488"/>
                </a:lnTo>
                <a:lnTo>
                  <a:pt x="29894" y="14278"/>
                </a:lnTo>
                <a:lnTo>
                  <a:pt x="69527" y="0"/>
                </a:lnTo>
                <a:lnTo>
                  <a:pt x="83737" y="789"/>
                </a:lnTo>
                <a:lnTo>
                  <a:pt x="122563" y="14008"/>
                </a:lnTo>
                <a:lnTo>
                  <a:pt x="153927" y="43942"/>
                </a:lnTo>
                <a:lnTo>
                  <a:pt x="171115" y="128509"/>
                </a:lnTo>
                <a:lnTo>
                  <a:pt x="167745" y="187662"/>
                </a:lnTo>
                <a:lnTo>
                  <a:pt x="154577" y="237243"/>
                </a:lnTo>
                <a:lnTo>
                  <a:pt x="128625" y="25951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4721294" y="7740822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79">
                <a:moveTo>
                  <a:pt x="131375" y="258596"/>
                </a:moveTo>
                <a:lnTo>
                  <a:pt x="91907" y="251342"/>
                </a:lnTo>
                <a:lnTo>
                  <a:pt x="51707" y="228489"/>
                </a:lnTo>
                <a:lnTo>
                  <a:pt x="21305" y="196515"/>
                </a:lnTo>
                <a:lnTo>
                  <a:pt x="10268" y="133982"/>
                </a:lnTo>
                <a:lnTo>
                  <a:pt x="4401" y="112491"/>
                </a:lnTo>
                <a:lnTo>
                  <a:pt x="0" y="89423"/>
                </a:lnTo>
                <a:lnTo>
                  <a:pt x="3425" y="56782"/>
                </a:lnTo>
                <a:lnTo>
                  <a:pt x="5851" y="47422"/>
                </a:lnTo>
                <a:lnTo>
                  <a:pt x="31707" y="13129"/>
                </a:lnTo>
                <a:lnTo>
                  <a:pt x="72601" y="0"/>
                </a:lnTo>
                <a:lnTo>
                  <a:pt x="82289" y="628"/>
                </a:lnTo>
                <a:lnTo>
                  <a:pt x="119244" y="11625"/>
                </a:lnTo>
                <a:lnTo>
                  <a:pt x="152534" y="39114"/>
                </a:lnTo>
                <a:lnTo>
                  <a:pt x="170421" y="78405"/>
                </a:lnTo>
                <a:lnTo>
                  <a:pt x="174541" y="127338"/>
                </a:lnTo>
                <a:lnTo>
                  <a:pt x="171847" y="186069"/>
                </a:lnTo>
                <a:lnTo>
                  <a:pt x="158679" y="236016"/>
                </a:lnTo>
                <a:lnTo>
                  <a:pt x="131375" y="25859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5261072" y="7579954"/>
            <a:ext cx="173355" cy="259715"/>
          </a:xfrm>
          <a:custGeom>
            <a:avLst/>
            <a:gdLst/>
            <a:ahLst/>
            <a:cxnLst/>
            <a:rect l="l" t="t" r="r" b="b"/>
            <a:pathLst>
              <a:path w="173354" h="259715">
                <a:moveTo>
                  <a:pt x="131628" y="259094"/>
                </a:moveTo>
                <a:lnTo>
                  <a:pt x="92160" y="251839"/>
                </a:lnTo>
                <a:lnTo>
                  <a:pt x="51960" y="228987"/>
                </a:lnTo>
                <a:lnTo>
                  <a:pt x="21559" y="197012"/>
                </a:lnTo>
                <a:lnTo>
                  <a:pt x="10512" y="134564"/>
                </a:lnTo>
                <a:lnTo>
                  <a:pt x="4580" y="113213"/>
                </a:lnTo>
                <a:lnTo>
                  <a:pt x="0" y="90173"/>
                </a:lnTo>
                <a:lnTo>
                  <a:pt x="3078" y="57279"/>
                </a:lnTo>
                <a:lnTo>
                  <a:pt x="5309" y="48083"/>
                </a:lnTo>
                <a:lnTo>
                  <a:pt x="29924" y="13994"/>
                </a:lnTo>
                <a:lnTo>
                  <a:pt x="69576" y="0"/>
                </a:lnTo>
                <a:lnTo>
                  <a:pt x="79071" y="297"/>
                </a:lnTo>
                <a:lnTo>
                  <a:pt x="116125" y="10454"/>
                </a:lnTo>
                <a:lnTo>
                  <a:pt x="149761" y="37697"/>
                </a:lnTo>
                <a:lnTo>
                  <a:pt x="167670" y="77101"/>
                </a:lnTo>
                <a:lnTo>
                  <a:pt x="172767" y="127075"/>
                </a:lnTo>
                <a:lnTo>
                  <a:pt x="171049" y="186342"/>
                </a:lnTo>
                <a:lnTo>
                  <a:pt x="158632" y="236486"/>
                </a:lnTo>
                <a:lnTo>
                  <a:pt x="131628" y="25909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8842113" y="4778573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4">
                <a:moveTo>
                  <a:pt x="131375" y="259693"/>
                </a:moveTo>
                <a:lnTo>
                  <a:pt x="91908" y="252091"/>
                </a:lnTo>
                <a:lnTo>
                  <a:pt x="51707" y="229060"/>
                </a:lnTo>
                <a:lnTo>
                  <a:pt x="21306" y="197020"/>
                </a:lnTo>
                <a:lnTo>
                  <a:pt x="10268" y="134563"/>
                </a:lnTo>
                <a:lnTo>
                  <a:pt x="4402" y="113212"/>
                </a:lnTo>
                <a:lnTo>
                  <a:pt x="0" y="90172"/>
                </a:lnTo>
                <a:lnTo>
                  <a:pt x="3425" y="57278"/>
                </a:lnTo>
                <a:lnTo>
                  <a:pt x="5656" y="48082"/>
                </a:lnTo>
                <a:lnTo>
                  <a:pt x="30273" y="13994"/>
                </a:lnTo>
                <a:lnTo>
                  <a:pt x="69925" y="0"/>
                </a:lnTo>
                <a:lnTo>
                  <a:pt x="79420" y="297"/>
                </a:lnTo>
                <a:lnTo>
                  <a:pt x="116296" y="10578"/>
                </a:lnTo>
                <a:lnTo>
                  <a:pt x="149668" y="37838"/>
                </a:lnTo>
                <a:lnTo>
                  <a:pt x="167417" y="77099"/>
                </a:lnTo>
                <a:lnTo>
                  <a:pt x="172007" y="127252"/>
                </a:lnTo>
                <a:lnTo>
                  <a:pt x="170346" y="186865"/>
                </a:lnTo>
                <a:lnTo>
                  <a:pt x="158210" y="237244"/>
                </a:lnTo>
                <a:lnTo>
                  <a:pt x="131375" y="25969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3520894" y="10234958"/>
            <a:ext cx="154305" cy="52069"/>
          </a:xfrm>
          <a:custGeom>
            <a:avLst/>
            <a:gdLst/>
            <a:ahLst/>
            <a:cxnLst/>
            <a:rect l="l" t="t" r="r" b="b"/>
            <a:pathLst>
              <a:path w="154304" h="52070">
                <a:moveTo>
                  <a:pt x="154042" y="52041"/>
                </a:moveTo>
                <a:lnTo>
                  <a:pt x="0" y="52041"/>
                </a:lnTo>
                <a:lnTo>
                  <a:pt x="1053" y="48490"/>
                </a:lnTo>
                <a:lnTo>
                  <a:pt x="25631" y="14279"/>
                </a:lnTo>
                <a:lnTo>
                  <a:pt x="65265" y="0"/>
                </a:lnTo>
                <a:lnTo>
                  <a:pt x="74778" y="212"/>
                </a:lnTo>
                <a:lnTo>
                  <a:pt x="111705" y="10783"/>
                </a:lnTo>
                <a:lnTo>
                  <a:pt x="145177" y="38251"/>
                </a:lnTo>
                <a:lnTo>
                  <a:pt x="154042" y="5204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9590935" y="9418512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5" y="257291"/>
                </a:moveTo>
                <a:lnTo>
                  <a:pt x="90894" y="250242"/>
                </a:lnTo>
                <a:lnTo>
                  <a:pt x="51585" y="228384"/>
                </a:lnTo>
                <a:lnTo>
                  <a:pt x="21512" y="197404"/>
                </a:lnTo>
                <a:lnTo>
                  <a:pt x="10512" y="134816"/>
                </a:lnTo>
                <a:lnTo>
                  <a:pt x="4580" y="113287"/>
                </a:lnTo>
                <a:lnTo>
                  <a:pt x="0" y="90181"/>
                </a:lnTo>
                <a:lnTo>
                  <a:pt x="3078" y="57278"/>
                </a:lnTo>
                <a:lnTo>
                  <a:pt x="5311" y="48081"/>
                </a:lnTo>
                <a:lnTo>
                  <a:pt x="29925" y="13994"/>
                </a:lnTo>
                <a:lnTo>
                  <a:pt x="69578" y="0"/>
                </a:lnTo>
                <a:lnTo>
                  <a:pt x="79072" y="297"/>
                </a:lnTo>
                <a:lnTo>
                  <a:pt x="116021" y="10622"/>
                </a:lnTo>
                <a:lnTo>
                  <a:pt x="149572" y="37860"/>
                </a:lnTo>
                <a:lnTo>
                  <a:pt x="167671" y="77099"/>
                </a:lnTo>
                <a:lnTo>
                  <a:pt x="171116" y="126032"/>
                </a:lnTo>
                <a:lnTo>
                  <a:pt x="167746" y="184763"/>
                </a:lnTo>
                <a:lnTo>
                  <a:pt x="154578" y="234710"/>
                </a:lnTo>
                <a:lnTo>
                  <a:pt x="128625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12818415" y="9806102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9" y="257713"/>
                </a:moveTo>
                <a:lnTo>
                  <a:pt x="90893" y="250740"/>
                </a:lnTo>
                <a:lnTo>
                  <a:pt x="51378" y="228507"/>
                </a:lnTo>
                <a:lnTo>
                  <a:pt x="21099" y="197152"/>
                </a:lnTo>
                <a:lnTo>
                  <a:pt x="10099" y="134901"/>
                </a:lnTo>
                <a:lnTo>
                  <a:pt x="4374" y="113410"/>
                </a:lnTo>
                <a:lnTo>
                  <a:pt x="0" y="90341"/>
                </a:lnTo>
                <a:lnTo>
                  <a:pt x="3172" y="57700"/>
                </a:lnTo>
                <a:lnTo>
                  <a:pt x="5408" y="48490"/>
                </a:lnTo>
                <a:lnTo>
                  <a:pt x="29986" y="14278"/>
                </a:lnTo>
                <a:lnTo>
                  <a:pt x="69619" y="0"/>
                </a:lnTo>
                <a:lnTo>
                  <a:pt x="83832" y="789"/>
                </a:lnTo>
                <a:lnTo>
                  <a:pt x="122591" y="14099"/>
                </a:lnTo>
                <a:lnTo>
                  <a:pt x="153932" y="44012"/>
                </a:lnTo>
                <a:lnTo>
                  <a:pt x="171209" y="126454"/>
                </a:lnTo>
                <a:lnTo>
                  <a:pt x="167840" y="185186"/>
                </a:lnTo>
                <a:lnTo>
                  <a:pt x="154672" y="235133"/>
                </a:lnTo>
                <a:lnTo>
                  <a:pt x="128719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9838006" y="9198295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53" y="167915"/>
                </a:moveTo>
                <a:lnTo>
                  <a:pt x="43140" y="159318"/>
                </a:lnTo>
                <a:lnTo>
                  <a:pt x="10933" y="132375"/>
                </a:lnTo>
                <a:lnTo>
                  <a:pt x="0" y="91835"/>
                </a:lnTo>
                <a:lnTo>
                  <a:pt x="1040" y="82404"/>
                </a:lnTo>
                <a:lnTo>
                  <a:pt x="14220" y="46358"/>
                </a:lnTo>
                <a:lnTo>
                  <a:pt x="44012" y="14993"/>
                </a:lnTo>
                <a:lnTo>
                  <a:pt x="84590" y="0"/>
                </a:lnTo>
                <a:lnTo>
                  <a:pt x="135810" y="234"/>
                </a:lnTo>
                <a:lnTo>
                  <a:pt x="195195" y="8183"/>
                </a:lnTo>
                <a:lnTo>
                  <a:pt x="244330" y="25254"/>
                </a:lnTo>
                <a:lnTo>
                  <a:pt x="264801" y="52856"/>
                </a:lnTo>
                <a:lnTo>
                  <a:pt x="254514" y="90039"/>
                </a:lnTo>
                <a:lnTo>
                  <a:pt x="228458" y="127335"/>
                </a:lnTo>
                <a:lnTo>
                  <a:pt x="193842" y="154720"/>
                </a:lnTo>
                <a:lnTo>
                  <a:pt x="157876" y="162172"/>
                </a:lnTo>
                <a:lnTo>
                  <a:pt x="129530" y="161158"/>
                </a:lnTo>
                <a:lnTo>
                  <a:pt x="107717" y="165325"/>
                </a:lnTo>
                <a:lnTo>
                  <a:pt x="84553" y="1679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10219453" y="9349656"/>
            <a:ext cx="264160" cy="168275"/>
          </a:xfrm>
          <a:custGeom>
            <a:avLst/>
            <a:gdLst/>
            <a:ahLst/>
            <a:cxnLst/>
            <a:rect l="l" t="t" r="r" b="b"/>
            <a:pathLst>
              <a:path w="264159" h="168275">
                <a:moveTo>
                  <a:pt x="84552" y="167916"/>
                </a:moveTo>
                <a:lnTo>
                  <a:pt x="43140" y="159320"/>
                </a:lnTo>
                <a:lnTo>
                  <a:pt x="10933" y="132376"/>
                </a:lnTo>
                <a:lnTo>
                  <a:pt x="0" y="91836"/>
                </a:lnTo>
                <a:lnTo>
                  <a:pt x="1040" y="82405"/>
                </a:lnTo>
                <a:lnTo>
                  <a:pt x="14218" y="46357"/>
                </a:lnTo>
                <a:lnTo>
                  <a:pt x="44012" y="14993"/>
                </a:lnTo>
                <a:lnTo>
                  <a:pt x="84590" y="0"/>
                </a:lnTo>
                <a:lnTo>
                  <a:pt x="135114" y="234"/>
                </a:lnTo>
                <a:lnTo>
                  <a:pt x="194142" y="8183"/>
                </a:lnTo>
                <a:lnTo>
                  <a:pt x="243146" y="25254"/>
                </a:lnTo>
                <a:lnTo>
                  <a:pt x="263598" y="52855"/>
                </a:lnTo>
                <a:lnTo>
                  <a:pt x="253499" y="89785"/>
                </a:lnTo>
                <a:lnTo>
                  <a:pt x="227856" y="127109"/>
                </a:lnTo>
                <a:lnTo>
                  <a:pt x="193654" y="154636"/>
                </a:lnTo>
                <a:lnTo>
                  <a:pt x="157875" y="162172"/>
                </a:lnTo>
                <a:lnTo>
                  <a:pt x="129529" y="161158"/>
                </a:lnTo>
                <a:lnTo>
                  <a:pt x="107716" y="165325"/>
                </a:lnTo>
                <a:lnTo>
                  <a:pt x="84552" y="1679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8883479" y="7980799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6357" y="167831"/>
                </a:moveTo>
                <a:lnTo>
                  <a:pt x="43133" y="159252"/>
                </a:lnTo>
                <a:lnTo>
                  <a:pt x="10906" y="132048"/>
                </a:lnTo>
                <a:lnTo>
                  <a:pt x="0" y="91314"/>
                </a:lnTo>
                <a:lnTo>
                  <a:pt x="1046" y="81844"/>
                </a:lnTo>
                <a:lnTo>
                  <a:pt x="14021" y="45693"/>
                </a:lnTo>
                <a:lnTo>
                  <a:pt x="43855" y="14420"/>
                </a:lnTo>
                <a:lnTo>
                  <a:pt x="84602" y="0"/>
                </a:lnTo>
                <a:lnTo>
                  <a:pt x="135821" y="55"/>
                </a:lnTo>
                <a:lnTo>
                  <a:pt x="195206" y="7657"/>
                </a:lnTo>
                <a:lnTo>
                  <a:pt x="244342" y="24494"/>
                </a:lnTo>
                <a:lnTo>
                  <a:pt x="264812" y="52255"/>
                </a:lnTo>
                <a:lnTo>
                  <a:pt x="254629" y="89532"/>
                </a:lnTo>
                <a:lnTo>
                  <a:pt x="228845" y="127034"/>
                </a:lnTo>
                <a:lnTo>
                  <a:pt x="194615" y="154626"/>
                </a:lnTo>
                <a:lnTo>
                  <a:pt x="159089" y="162172"/>
                </a:lnTo>
                <a:lnTo>
                  <a:pt x="131992" y="160905"/>
                </a:lnTo>
                <a:lnTo>
                  <a:pt x="110357" y="165100"/>
                </a:lnTo>
                <a:lnTo>
                  <a:pt x="86357" y="16783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5494917" y="6637168"/>
            <a:ext cx="265430" cy="168910"/>
          </a:xfrm>
          <a:custGeom>
            <a:avLst/>
            <a:gdLst/>
            <a:ahLst/>
            <a:cxnLst/>
            <a:rect l="l" t="t" r="r" b="b"/>
            <a:pathLst>
              <a:path w="265429" h="168909">
                <a:moveTo>
                  <a:pt x="84564" y="168432"/>
                </a:moveTo>
                <a:lnTo>
                  <a:pt x="43132" y="159853"/>
                </a:lnTo>
                <a:lnTo>
                  <a:pt x="10907" y="132649"/>
                </a:lnTo>
                <a:lnTo>
                  <a:pt x="0" y="91914"/>
                </a:lnTo>
                <a:lnTo>
                  <a:pt x="1047" y="82444"/>
                </a:lnTo>
                <a:lnTo>
                  <a:pt x="14322" y="46248"/>
                </a:lnTo>
                <a:lnTo>
                  <a:pt x="44355" y="14839"/>
                </a:lnTo>
                <a:lnTo>
                  <a:pt x="85203" y="0"/>
                </a:lnTo>
                <a:lnTo>
                  <a:pt x="136422" y="488"/>
                </a:lnTo>
                <a:lnTo>
                  <a:pt x="195807" y="8408"/>
                </a:lnTo>
                <a:lnTo>
                  <a:pt x="244943" y="25339"/>
                </a:lnTo>
                <a:lnTo>
                  <a:pt x="265414" y="52856"/>
                </a:lnTo>
                <a:lnTo>
                  <a:pt x="255033" y="90217"/>
                </a:lnTo>
                <a:lnTo>
                  <a:pt x="228771" y="127861"/>
                </a:lnTo>
                <a:lnTo>
                  <a:pt x="193949" y="155481"/>
                </a:lnTo>
                <a:lnTo>
                  <a:pt x="157888" y="162773"/>
                </a:lnTo>
                <a:lnTo>
                  <a:pt x="129542" y="161506"/>
                </a:lnTo>
                <a:lnTo>
                  <a:pt x="107729" y="165701"/>
                </a:lnTo>
                <a:lnTo>
                  <a:pt x="84564" y="16843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8717684" y="7462447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65" y="167917"/>
                </a:moveTo>
                <a:lnTo>
                  <a:pt x="43133" y="159253"/>
                </a:lnTo>
                <a:lnTo>
                  <a:pt x="10908" y="132049"/>
                </a:lnTo>
                <a:lnTo>
                  <a:pt x="0" y="91315"/>
                </a:lnTo>
                <a:lnTo>
                  <a:pt x="1046" y="81843"/>
                </a:lnTo>
                <a:lnTo>
                  <a:pt x="14346" y="45933"/>
                </a:lnTo>
                <a:lnTo>
                  <a:pt x="44154" y="14830"/>
                </a:lnTo>
                <a:lnTo>
                  <a:pt x="84603" y="0"/>
                </a:lnTo>
                <a:lnTo>
                  <a:pt x="135823" y="150"/>
                </a:lnTo>
                <a:lnTo>
                  <a:pt x="195208" y="7958"/>
                </a:lnTo>
                <a:lnTo>
                  <a:pt x="244343" y="25002"/>
                </a:lnTo>
                <a:lnTo>
                  <a:pt x="264814" y="52856"/>
                </a:lnTo>
                <a:lnTo>
                  <a:pt x="254527" y="89786"/>
                </a:lnTo>
                <a:lnTo>
                  <a:pt x="228471" y="127110"/>
                </a:lnTo>
                <a:lnTo>
                  <a:pt x="193855" y="154637"/>
                </a:lnTo>
                <a:lnTo>
                  <a:pt x="157888" y="162173"/>
                </a:lnTo>
                <a:lnTo>
                  <a:pt x="129543" y="161159"/>
                </a:lnTo>
                <a:lnTo>
                  <a:pt x="107730" y="165326"/>
                </a:lnTo>
                <a:lnTo>
                  <a:pt x="84565" y="16791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1" name="object 271"/>
          <p:cNvPicPr/>
          <p:nvPr/>
        </p:nvPicPr>
        <p:blipFill>
          <a:blip r:embed="rId209" cstate="print"/>
          <a:stretch>
            <a:fillRect/>
          </a:stretch>
        </p:blipFill>
        <p:spPr>
          <a:xfrm>
            <a:off x="8274120" y="8357477"/>
            <a:ext cx="211308" cy="241173"/>
          </a:xfrm>
          <a:prstGeom prst="rect">
            <a:avLst/>
          </a:prstGeom>
        </p:spPr>
      </p:pic>
      <p:pic>
        <p:nvPicPr>
          <p:cNvPr id="272" name="object 272"/>
          <p:cNvPicPr/>
          <p:nvPr/>
        </p:nvPicPr>
        <p:blipFill>
          <a:blip r:embed="rId210" cstate="print"/>
          <a:stretch>
            <a:fillRect/>
          </a:stretch>
        </p:blipFill>
        <p:spPr>
          <a:xfrm>
            <a:off x="8414459" y="9718067"/>
            <a:ext cx="211327" cy="241031"/>
          </a:xfrm>
          <a:prstGeom prst="rect">
            <a:avLst/>
          </a:prstGeom>
        </p:spPr>
      </p:pic>
      <p:pic>
        <p:nvPicPr>
          <p:cNvPr id="273" name="object 273"/>
          <p:cNvPicPr/>
          <p:nvPr/>
        </p:nvPicPr>
        <p:blipFill>
          <a:blip r:embed="rId211" cstate="print"/>
          <a:stretch>
            <a:fillRect/>
          </a:stretch>
        </p:blipFill>
        <p:spPr>
          <a:xfrm>
            <a:off x="2789256" y="4515711"/>
            <a:ext cx="115334" cy="133942"/>
          </a:xfrm>
          <a:prstGeom prst="rect">
            <a:avLst/>
          </a:prstGeom>
        </p:spPr>
      </p:pic>
      <p:pic>
        <p:nvPicPr>
          <p:cNvPr id="274" name="object 274"/>
          <p:cNvPicPr/>
          <p:nvPr/>
        </p:nvPicPr>
        <p:blipFill>
          <a:blip r:embed="rId212" cstate="print"/>
          <a:stretch>
            <a:fillRect/>
          </a:stretch>
        </p:blipFill>
        <p:spPr>
          <a:xfrm>
            <a:off x="2423921" y="5733808"/>
            <a:ext cx="98923" cy="109959"/>
          </a:xfrm>
          <a:prstGeom prst="rect">
            <a:avLst/>
          </a:prstGeom>
        </p:spPr>
      </p:pic>
      <p:pic>
        <p:nvPicPr>
          <p:cNvPr id="275" name="object 275"/>
          <p:cNvPicPr/>
          <p:nvPr/>
        </p:nvPicPr>
        <p:blipFill>
          <a:blip r:embed="rId213" cstate="print"/>
          <a:stretch>
            <a:fillRect/>
          </a:stretch>
        </p:blipFill>
        <p:spPr>
          <a:xfrm>
            <a:off x="9029200" y="3132851"/>
            <a:ext cx="98142" cy="112905"/>
          </a:xfrm>
          <a:prstGeom prst="rect">
            <a:avLst/>
          </a:prstGeom>
        </p:spPr>
      </p:pic>
      <p:pic>
        <p:nvPicPr>
          <p:cNvPr id="276" name="object 276"/>
          <p:cNvPicPr/>
          <p:nvPr/>
        </p:nvPicPr>
        <p:blipFill>
          <a:blip r:embed="rId214" cstate="print"/>
          <a:stretch>
            <a:fillRect/>
          </a:stretch>
        </p:blipFill>
        <p:spPr>
          <a:xfrm>
            <a:off x="12615171" y="4190348"/>
            <a:ext cx="211204" cy="241066"/>
          </a:xfrm>
          <a:prstGeom prst="rect">
            <a:avLst/>
          </a:prstGeom>
        </p:spPr>
      </p:pic>
      <p:pic>
        <p:nvPicPr>
          <p:cNvPr id="277" name="object 277"/>
          <p:cNvPicPr/>
          <p:nvPr/>
        </p:nvPicPr>
        <p:blipFill>
          <a:blip r:embed="rId215" cstate="print"/>
          <a:stretch>
            <a:fillRect/>
          </a:stretch>
        </p:blipFill>
        <p:spPr>
          <a:xfrm>
            <a:off x="649206" y="3059159"/>
            <a:ext cx="63844" cy="72715"/>
          </a:xfrm>
          <a:prstGeom prst="rect">
            <a:avLst/>
          </a:prstGeom>
        </p:spPr>
      </p:pic>
      <p:sp>
        <p:nvSpPr>
          <p:cNvPr id="278" name="object 278"/>
          <p:cNvSpPr/>
          <p:nvPr/>
        </p:nvSpPr>
        <p:spPr>
          <a:xfrm>
            <a:off x="1805081" y="1721179"/>
            <a:ext cx="362585" cy="431800"/>
          </a:xfrm>
          <a:custGeom>
            <a:avLst/>
            <a:gdLst/>
            <a:ahLst/>
            <a:cxnLst/>
            <a:rect l="l" t="t" r="r" b="b"/>
            <a:pathLst>
              <a:path w="362585" h="431800">
                <a:moveTo>
                  <a:pt x="131303" y="431193"/>
                </a:moveTo>
                <a:lnTo>
                  <a:pt x="88764" y="425455"/>
                </a:lnTo>
                <a:lnTo>
                  <a:pt x="54038" y="404784"/>
                </a:lnTo>
                <a:lnTo>
                  <a:pt x="29059" y="365545"/>
                </a:lnTo>
                <a:lnTo>
                  <a:pt x="9038" y="309160"/>
                </a:lnTo>
                <a:lnTo>
                  <a:pt x="0" y="260433"/>
                </a:lnTo>
                <a:lnTo>
                  <a:pt x="5490" y="213508"/>
                </a:lnTo>
                <a:lnTo>
                  <a:pt x="29059" y="162529"/>
                </a:lnTo>
                <a:lnTo>
                  <a:pt x="73210" y="81818"/>
                </a:lnTo>
                <a:lnTo>
                  <a:pt x="98158" y="51964"/>
                </a:lnTo>
                <a:lnTo>
                  <a:pt x="142591" y="19577"/>
                </a:lnTo>
                <a:lnTo>
                  <a:pt x="196317" y="0"/>
                </a:lnTo>
                <a:lnTo>
                  <a:pt x="240806" y="7113"/>
                </a:lnTo>
                <a:lnTo>
                  <a:pt x="276736" y="31571"/>
                </a:lnTo>
                <a:lnTo>
                  <a:pt x="304781" y="64024"/>
                </a:lnTo>
                <a:lnTo>
                  <a:pt x="313264" y="72905"/>
                </a:lnTo>
                <a:lnTo>
                  <a:pt x="341004" y="113180"/>
                </a:lnTo>
                <a:lnTo>
                  <a:pt x="357718" y="159138"/>
                </a:lnTo>
                <a:lnTo>
                  <a:pt x="362331" y="207822"/>
                </a:lnTo>
                <a:lnTo>
                  <a:pt x="359983" y="232159"/>
                </a:lnTo>
                <a:lnTo>
                  <a:pt x="346950" y="298148"/>
                </a:lnTo>
                <a:lnTo>
                  <a:pt x="332221" y="339655"/>
                </a:lnTo>
                <a:lnTo>
                  <a:pt x="310283" y="371013"/>
                </a:lnTo>
                <a:lnTo>
                  <a:pt x="277966" y="394501"/>
                </a:lnTo>
                <a:lnTo>
                  <a:pt x="232096" y="412395"/>
                </a:lnTo>
                <a:lnTo>
                  <a:pt x="179724" y="425628"/>
                </a:lnTo>
                <a:lnTo>
                  <a:pt x="131303" y="43119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0" y="0"/>
            <a:ext cx="230504" cy="34290"/>
          </a:xfrm>
          <a:custGeom>
            <a:avLst/>
            <a:gdLst/>
            <a:ahLst/>
            <a:cxnLst/>
            <a:rect l="l" t="t" r="r" b="b"/>
            <a:pathLst>
              <a:path w="230504" h="34290">
                <a:moveTo>
                  <a:pt x="106573" y="33935"/>
                </a:moveTo>
                <a:lnTo>
                  <a:pt x="60048" y="30760"/>
                </a:lnTo>
                <a:lnTo>
                  <a:pt x="14729" y="19769"/>
                </a:lnTo>
                <a:lnTo>
                  <a:pt x="0" y="14369"/>
                </a:lnTo>
                <a:lnTo>
                  <a:pt x="0" y="0"/>
                </a:lnTo>
                <a:lnTo>
                  <a:pt x="230040" y="0"/>
                </a:lnTo>
                <a:lnTo>
                  <a:pt x="212243" y="10916"/>
                </a:lnTo>
                <a:lnTo>
                  <a:pt x="168138" y="25905"/>
                </a:lnTo>
                <a:lnTo>
                  <a:pt x="122085" y="33241"/>
                </a:lnTo>
                <a:lnTo>
                  <a:pt x="106573" y="3393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0" name="object 280"/>
          <p:cNvPicPr/>
          <p:nvPr/>
        </p:nvPicPr>
        <p:blipFill>
          <a:blip r:embed="rId216" cstate="print"/>
          <a:stretch>
            <a:fillRect/>
          </a:stretch>
        </p:blipFill>
        <p:spPr>
          <a:xfrm>
            <a:off x="378037" y="1726942"/>
            <a:ext cx="115334" cy="133942"/>
          </a:xfrm>
          <a:prstGeom prst="rect">
            <a:avLst/>
          </a:prstGeom>
        </p:spPr>
      </p:pic>
      <p:pic>
        <p:nvPicPr>
          <p:cNvPr id="281" name="object 281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81891" y="1521523"/>
            <a:ext cx="115334" cy="133341"/>
          </a:xfrm>
          <a:prstGeom prst="rect">
            <a:avLst/>
          </a:prstGeom>
        </p:spPr>
      </p:pic>
      <p:pic>
        <p:nvPicPr>
          <p:cNvPr id="282" name="object 282"/>
          <p:cNvPicPr/>
          <p:nvPr/>
        </p:nvPicPr>
        <p:blipFill>
          <a:blip r:embed="rId217" cstate="print"/>
          <a:stretch>
            <a:fillRect/>
          </a:stretch>
        </p:blipFill>
        <p:spPr>
          <a:xfrm>
            <a:off x="576663" y="1783402"/>
            <a:ext cx="63702" cy="72714"/>
          </a:xfrm>
          <a:prstGeom prst="rect">
            <a:avLst/>
          </a:prstGeom>
        </p:spPr>
      </p:pic>
      <p:pic>
        <p:nvPicPr>
          <p:cNvPr id="283" name="object 283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1651920" y="1994226"/>
            <a:ext cx="63702" cy="72714"/>
          </a:xfrm>
          <a:prstGeom prst="rect">
            <a:avLst/>
          </a:prstGeom>
        </p:spPr>
      </p:pic>
      <p:pic>
        <p:nvPicPr>
          <p:cNvPr id="284" name="object 284"/>
          <p:cNvPicPr/>
          <p:nvPr/>
        </p:nvPicPr>
        <p:blipFill>
          <a:blip r:embed="rId218" cstate="print"/>
          <a:stretch>
            <a:fillRect/>
          </a:stretch>
        </p:blipFill>
        <p:spPr>
          <a:xfrm>
            <a:off x="790813" y="1330520"/>
            <a:ext cx="63749" cy="72123"/>
          </a:xfrm>
          <a:prstGeom prst="rect">
            <a:avLst/>
          </a:prstGeom>
        </p:spPr>
      </p:pic>
      <p:pic>
        <p:nvPicPr>
          <p:cNvPr id="285" name="object 285"/>
          <p:cNvPicPr/>
          <p:nvPr/>
        </p:nvPicPr>
        <p:blipFill>
          <a:blip r:embed="rId219" cstate="print"/>
          <a:stretch>
            <a:fillRect/>
          </a:stretch>
        </p:blipFill>
        <p:spPr>
          <a:xfrm>
            <a:off x="626010" y="321098"/>
            <a:ext cx="96520" cy="108803"/>
          </a:xfrm>
          <a:prstGeom prst="rect">
            <a:avLst/>
          </a:prstGeom>
        </p:spPr>
      </p:pic>
      <p:pic>
        <p:nvPicPr>
          <p:cNvPr id="286" name="object 286"/>
          <p:cNvPicPr/>
          <p:nvPr/>
        </p:nvPicPr>
        <p:blipFill>
          <a:blip r:embed="rId220" cstate="print"/>
          <a:stretch>
            <a:fillRect/>
          </a:stretch>
        </p:blipFill>
        <p:spPr>
          <a:xfrm>
            <a:off x="1519479" y="1245567"/>
            <a:ext cx="99046" cy="110463"/>
          </a:xfrm>
          <a:prstGeom prst="rect">
            <a:avLst/>
          </a:prstGeom>
        </p:spPr>
      </p:pic>
      <p:pic>
        <p:nvPicPr>
          <p:cNvPr id="287" name="object 287"/>
          <p:cNvPicPr/>
          <p:nvPr/>
        </p:nvPicPr>
        <p:blipFill>
          <a:blip r:embed="rId77" cstate="print"/>
          <a:stretch>
            <a:fillRect/>
          </a:stretch>
        </p:blipFill>
        <p:spPr>
          <a:xfrm>
            <a:off x="1505062" y="1768545"/>
            <a:ext cx="98793" cy="110642"/>
          </a:xfrm>
          <a:prstGeom prst="rect">
            <a:avLst/>
          </a:prstGeom>
        </p:spPr>
      </p:pic>
      <p:pic>
        <p:nvPicPr>
          <p:cNvPr id="288" name="object 288"/>
          <p:cNvPicPr/>
          <p:nvPr/>
        </p:nvPicPr>
        <p:blipFill>
          <a:blip r:embed="rId221" cstate="print"/>
          <a:stretch>
            <a:fillRect/>
          </a:stretch>
        </p:blipFill>
        <p:spPr>
          <a:xfrm>
            <a:off x="1098987" y="2203409"/>
            <a:ext cx="98792" cy="110642"/>
          </a:xfrm>
          <a:prstGeom prst="rect">
            <a:avLst/>
          </a:prstGeom>
        </p:spPr>
      </p:pic>
      <p:pic>
        <p:nvPicPr>
          <p:cNvPr id="289" name="object 289"/>
          <p:cNvPicPr/>
          <p:nvPr/>
        </p:nvPicPr>
        <p:blipFill>
          <a:blip r:embed="rId222" cstate="print"/>
          <a:stretch>
            <a:fillRect/>
          </a:stretch>
        </p:blipFill>
        <p:spPr>
          <a:xfrm>
            <a:off x="215354" y="1187220"/>
            <a:ext cx="98792" cy="111040"/>
          </a:xfrm>
          <a:prstGeom prst="rect">
            <a:avLst/>
          </a:prstGeom>
        </p:spPr>
      </p:pic>
      <p:pic>
        <p:nvPicPr>
          <p:cNvPr id="290" name="object 290"/>
          <p:cNvPicPr/>
          <p:nvPr/>
        </p:nvPicPr>
        <p:blipFill>
          <a:blip r:embed="rId223" cstate="print"/>
          <a:stretch>
            <a:fillRect/>
          </a:stretch>
        </p:blipFill>
        <p:spPr>
          <a:xfrm>
            <a:off x="1231141" y="659343"/>
            <a:ext cx="99046" cy="110463"/>
          </a:xfrm>
          <a:prstGeom prst="rect">
            <a:avLst/>
          </a:prstGeom>
        </p:spPr>
      </p:pic>
      <p:sp>
        <p:nvSpPr>
          <p:cNvPr id="291" name="object 291"/>
          <p:cNvSpPr/>
          <p:nvPr/>
        </p:nvSpPr>
        <p:spPr>
          <a:xfrm>
            <a:off x="705345" y="473191"/>
            <a:ext cx="170815" cy="259715"/>
          </a:xfrm>
          <a:custGeom>
            <a:avLst/>
            <a:gdLst/>
            <a:ahLst/>
            <a:cxnLst/>
            <a:rect l="l" t="t" r="r" b="b"/>
            <a:pathLst>
              <a:path w="170815" h="259715">
                <a:moveTo>
                  <a:pt x="128625" y="259092"/>
                </a:moveTo>
                <a:lnTo>
                  <a:pt x="90893" y="251837"/>
                </a:lnTo>
                <a:lnTo>
                  <a:pt x="51585" y="228985"/>
                </a:lnTo>
                <a:lnTo>
                  <a:pt x="21512" y="197010"/>
                </a:lnTo>
                <a:lnTo>
                  <a:pt x="10512" y="134562"/>
                </a:lnTo>
                <a:lnTo>
                  <a:pt x="4580" y="113211"/>
                </a:lnTo>
                <a:lnTo>
                  <a:pt x="0" y="90171"/>
                </a:lnTo>
                <a:lnTo>
                  <a:pt x="3078" y="57277"/>
                </a:lnTo>
                <a:lnTo>
                  <a:pt x="5310" y="48082"/>
                </a:lnTo>
                <a:lnTo>
                  <a:pt x="29925" y="13993"/>
                </a:lnTo>
                <a:lnTo>
                  <a:pt x="69577" y="0"/>
                </a:lnTo>
                <a:lnTo>
                  <a:pt x="79072" y="297"/>
                </a:lnTo>
                <a:lnTo>
                  <a:pt x="116125" y="10451"/>
                </a:lnTo>
                <a:lnTo>
                  <a:pt x="149761" y="37695"/>
                </a:lnTo>
                <a:lnTo>
                  <a:pt x="167671" y="77098"/>
                </a:lnTo>
                <a:lnTo>
                  <a:pt x="170355" y="126820"/>
                </a:lnTo>
                <a:lnTo>
                  <a:pt x="167070" y="186114"/>
                </a:lnTo>
                <a:lnTo>
                  <a:pt x="154324" y="236399"/>
                </a:lnTo>
                <a:lnTo>
                  <a:pt x="128625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2" name="object 292"/>
          <p:cNvPicPr/>
          <p:nvPr/>
        </p:nvPicPr>
        <p:blipFill>
          <a:blip r:embed="rId224" cstate="print"/>
          <a:stretch>
            <a:fillRect/>
          </a:stretch>
        </p:blipFill>
        <p:spPr>
          <a:xfrm>
            <a:off x="2346539" y="6473690"/>
            <a:ext cx="115485" cy="134647"/>
          </a:xfrm>
          <a:prstGeom prst="rect">
            <a:avLst/>
          </a:prstGeom>
        </p:spPr>
      </p:pic>
      <p:pic>
        <p:nvPicPr>
          <p:cNvPr id="293" name="object 293"/>
          <p:cNvPicPr/>
          <p:nvPr/>
        </p:nvPicPr>
        <p:blipFill>
          <a:blip r:embed="rId56" cstate="print"/>
          <a:stretch>
            <a:fillRect/>
          </a:stretch>
        </p:blipFill>
        <p:spPr>
          <a:xfrm>
            <a:off x="1940403" y="4071575"/>
            <a:ext cx="98867" cy="110513"/>
          </a:xfrm>
          <a:prstGeom prst="rect">
            <a:avLst/>
          </a:prstGeom>
        </p:spPr>
      </p:pic>
      <p:pic>
        <p:nvPicPr>
          <p:cNvPr id="294" name="object 294"/>
          <p:cNvPicPr/>
          <p:nvPr/>
        </p:nvPicPr>
        <p:blipFill>
          <a:blip r:embed="rId225" cstate="print"/>
          <a:stretch>
            <a:fillRect/>
          </a:stretch>
        </p:blipFill>
        <p:spPr>
          <a:xfrm>
            <a:off x="1744574" y="4743343"/>
            <a:ext cx="97177" cy="110860"/>
          </a:xfrm>
          <a:prstGeom prst="rect">
            <a:avLst/>
          </a:prstGeom>
        </p:spPr>
      </p:pic>
      <p:pic>
        <p:nvPicPr>
          <p:cNvPr id="295" name="object 295"/>
          <p:cNvPicPr/>
          <p:nvPr/>
        </p:nvPicPr>
        <p:blipFill>
          <a:blip r:embed="rId226" cstate="print"/>
          <a:stretch>
            <a:fillRect/>
          </a:stretch>
        </p:blipFill>
        <p:spPr>
          <a:xfrm>
            <a:off x="1789795" y="5404995"/>
            <a:ext cx="98708" cy="110463"/>
          </a:xfrm>
          <a:prstGeom prst="rect">
            <a:avLst/>
          </a:prstGeom>
        </p:spPr>
      </p:pic>
      <p:pic>
        <p:nvPicPr>
          <p:cNvPr id="296" name="object 296"/>
          <p:cNvPicPr/>
          <p:nvPr/>
        </p:nvPicPr>
        <p:blipFill>
          <a:blip r:embed="rId227" cstate="print"/>
          <a:stretch>
            <a:fillRect/>
          </a:stretch>
        </p:blipFill>
        <p:spPr>
          <a:xfrm>
            <a:off x="1951384" y="6110746"/>
            <a:ext cx="98708" cy="110465"/>
          </a:xfrm>
          <a:prstGeom prst="rect">
            <a:avLst/>
          </a:prstGeom>
        </p:spPr>
      </p:pic>
      <p:sp>
        <p:nvSpPr>
          <p:cNvPr id="297" name="object 297"/>
          <p:cNvSpPr/>
          <p:nvPr/>
        </p:nvSpPr>
        <p:spPr>
          <a:xfrm>
            <a:off x="1561627" y="7739126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19" h="259715">
                <a:moveTo>
                  <a:pt x="130146" y="259090"/>
                </a:moveTo>
                <a:lnTo>
                  <a:pt x="86773" y="248469"/>
                </a:lnTo>
                <a:lnTo>
                  <a:pt x="49651" y="223652"/>
                </a:lnTo>
                <a:lnTo>
                  <a:pt x="44805" y="224559"/>
                </a:lnTo>
                <a:lnTo>
                  <a:pt x="8345" y="204026"/>
                </a:lnTo>
                <a:lnTo>
                  <a:pt x="0" y="172195"/>
                </a:lnTo>
                <a:lnTo>
                  <a:pt x="93" y="155705"/>
                </a:lnTo>
                <a:lnTo>
                  <a:pt x="4693" y="142707"/>
                </a:lnTo>
                <a:lnTo>
                  <a:pt x="13009" y="130553"/>
                </a:lnTo>
                <a:lnTo>
                  <a:pt x="7231" y="112584"/>
                </a:lnTo>
                <a:lnTo>
                  <a:pt x="4304" y="94382"/>
                </a:lnTo>
                <a:lnTo>
                  <a:pt x="4228" y="75945"/>
                </a:lnTo>
                <a:lnTo>
                  <a:pt x="7002" y="57275"/>
                </a:lnTo>
                <a:lnTo>
                  <a:pt x="33848" y="13991"/>
                </a:lnTo>
                <a:lnTo>
                  <a:pt x="73501" y="0"/>
                </a:lnTo>
                <a:lnTo>
                  <a:pt x="87680" y="918"/>
                </a:lnTo>
                <a:lnTo>
                  <a:pt x="125836" y="14986"/>
                </a:lnTo>
                <a:lnTo>
                  <a:pt x="156220" y="45368"/>
                </a:lnTo>
                <a:lnTo>
                  <a:pt x="172636" y="128338"/>
                </a:lnTo>
                <a:lnTo>
                  <a:pt x="169266" y="187914"/>
                </a:lnTo>
                <a:lnTo>
                  <a:pt x="156098" y="238030"/>
                </a:lnTo>
                <a:lnTo>
                  <a:pt x="130146" y="25909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8" name="object 298"/>
          <p:cNvPicPr/>
          <p:nvPr/>
        </p:nvPicPr>
        <p:blipFill>
          <a:blip r:embed="rId228" cstate="print"/>
          <a:stretch>
            <a:fillRect/>
          </a:stretch>
        </p:blipFill>
        <p:spPr>
          <a:xfrm>
            <a:off x="1301316" y="4307889"/>
            <a:ext cx="115334" cy="133341"/>
          </a:xfrm>
          <a:prstGeom prst="rect">
            <a:avLst/>
          </a:prstGeom>
        </p:spPr>
      </p:pic>
      <p:pic>
        <p:nvPicPr>
          <p:cNvPr id="299" name="object 299"/>
          <p:cNvPicPr/>
          <p:nvPr/>
        </p:nvPicPr>
        <p:blipFill>
          <a:blip r:embed="rId229" cstate="print"/>
          <a:stretch>
            <a:fillRect/>
          </a:stretch>
        </p:blipFill>
        <p:spPr>
          <a:xfrm>
            <a:off x="323373" y="7233002"/>
            <a:ext cx="115334" cy="133342"/>
          </a:xfrm>
          <a:prstGeom prst="rect">
            <a:avLst/>
          </a:prstGeom>
        </p:spPr>
      </p:pic>
      <p:pic>
        <p:nvPicPr>
          <p:cNvPr id="300" name="object 300"/>
          <p:cNvPicPr/>
          <p:nvPr/>
        </p:nvPicPr>
        <p:blipFill>
          <a:blip r:embed="rId230" cstate="print"/>
          <a:stretch>
            <a:fillRect/>
          </a:stretch>
        </p:blipFill>
        <p:spPr>
          <a:xfrm>
            <a:off x="1113297" y="7449232"/>
            <a:ext cx="115334" cy="133341"/>
          </a:xfrm>
          <a:prstGeom prst="rect">
            <a:avLst/>
          </a:prstGeom>
        </p:spPr>
      </p:pic>
      <p:pic>
        <p:nvPicPr>
          <p:cNvPr id="301" name="object 301"/>
          <p:cNvPicPr/>
          <p:nvPr/>
        </p:nvPicPr>
        <p:blipFill>
          <a:blip r:embed="rId231" cstate="print"/>
          <a:stretch>
            <a:fillRect/>
          </a:stretch>
        </p:blipFill>
        <p:spPr>
          <a:xfrm>
            <a:off x="1268879" y="6705041"/>
            <a:ext cx="115334" cy="133942"/>
          </a:xfrm>
          <a:prstGeom prst="rect">
            <a:avLst/>
          </a:prstGeom>
        </p:spPr>
      </p:pic>
      <p:sp>
        <p:nvSpPr>
          <p:cNvPr id="302" name="object 302"/>
          <p:cNvSpPr/>
          <p:nvPr/>
        </p:nvSpPr>
        <p:spPr>
          <a:xfrm>
            <a:off x="1392023" y="10203163"/>
            <a:ext cx="115570" cy="84455"/>
          </a:xfrm>
          <a:custGeom>
            <a:avLst/>
            <a:gdLst/>
            <a:ahLst/>
            <a:cxnLst/>
            <a:rect l="l" t="t" r="r" b="b"/>
            <a:pathLst>
              <a:path w="115569" h="84454">
                <a:moveTo>
                  <a:pt x="113119" y="83836"/>
                </a:moveTo>
                <a:lnTo>
                  <a:pt x="1864" y="83836"/>
                </a:lnTo>
                <a:lnTo>
                  <a:pt x="1482" y="77266"/>
                </a:lnTo>
                <a:lnTo>
                  <a:pt x="0" y="60063"/>
                </a:lnTo>
                <a:lnTo>
                  <a:pt x="788" y="44344"/>
                </a:lnTo>
                <a:lnTo>
                  <a:pt x="12614" y="24400"/>
                </a:lnTo>
                <a:lnTo>
                  <a:pt x="34803" y="7273"/>
                </a:lnTo>
                <a:lnTo>
                  <a:pt x="66678" y="0"/>
                </a:lnTo>
                <a:lnTo>
                  <a:pt x="94807" y="6803"/>
                </a:lnTo>
                <a:lnTo>
                  <a:pt x="109252" y="24700"/>
                </a:lnTo>
                <a:lnTo>
                  <a:pt x="114574" y="49917"/>
                </a:lnTo>
                <a:lnTo>
                  <a:pt x="115334" y="78683"/>
                </a:lnTo>
                <a:lnTo>
                  <a:pt x="113119" y="8383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03" name="object 303"/>
          <p:cNvPicPr/>
          <p:nvPr/>
        </p:nvPicPr>
        <p:blipFill>
          <a:blip r:embed="rId232" cstate="print"/>
          <a:stretch>
            <a:fillRect/>
          </a:stretch>
        </p:blipFill>
        <p:spPr>
          <a:xfrm>
            <a:off x="1617286" y="8724391"/>
            <a:ext cx="115334" cy="133942"/>
          </a:xfrm>
          <a:prstGeom prst="rect">
            <a:avLst/>
          </a:prstGeom>
        </p:spPr>
      </p:pic>
      <p:sp>
        <p:nvSpPr>
          <p:cNvPr id="304" name="object 304"/>
          <p:cNvSpPr/>
          <p:nvPr/>
        </p:nvSpPr>
        <p:spPr>
          <a:xfrm>
            <a:off x="1515836" y="10267432"/>
            <a:ext cx="50800" cy="19685"/>
          </a:xfrm>
          <a:custGeom>
            <a:avLst/>
            <a:gdLst/>
            <a:ahLst/>
            <a:cxnLst/>
            <a:rect l="l" t="t" r="r" b="b"/>
            <a:pathLst>
              <a:path w="50800" h="19684">
                <a:moveTo>
                  <a:pt x="50695" y="19566"/>
                </a:moveTo>
                <a:lnTo>
                  <a:pt x="0" y="19566"/>
                </a:lnTo>
                <a:lnTo>
                  <a:pt x="875" y="16638"/>
                </a:lnTo>
                <a:lnTo>
                  <a:pt x="21556" y="0"/>
                </a:lnTo>
                <a:lnTo>
                  <a:pt x="36011" y="2524"/>
                </a:lnTo>
                <a:lnTo>
                  <a:pt x="46636" y="12087"/>
                </a:lnTo>
                <a:lnTo>
                  <a:pt x="50695" y="1956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05" name="object 305"/>
          <p:cNvPicPr/>
          <p:nvPr/>
        </p:nvPicPr>
        <p:blipFill>
          <a:blip r:embed="rId233" cstate="print"/>
          <a:stretch>
            <a:fillRect/>
          </a:stretch>
        </p:blipFill>
        <p:spPr>
          <a:xfrm>
            <a:off x="1274078" y="3583518"/>
            <a:ext cx="63796" cy="72377"/>
          </a:xfrm>
          <a:prstGeom prst="rect">
            <a:avLst/>
          </a:prstGeom>
        </p:spPr>
      </p:pic>
      <p:pic>
        <p:nvPicPr>
          <p:cNvPr id="306" name="object 306"/>
          <p:cNvPicPr/>
          <p:nvPr/>
        </p:nvPicPr>
        <p:blipFill>
          <a:blip r:embed="rId234" cstate="print"/>
          <a:stretch>
            <a:fillRect/>
          </a:stretch>
        </p:blipFill>
        <p:spPr>
          <a:xfrm>
            <a:off x="1442947" y="4118087"/>
            <a:ext cx="64231" cy="72724"/>
          </a:xfrm>
          <a:prstGeom prst="rect">
            <a:avLst/>
          </a:prstGeom>
        </p:spPr>
      </p:pic>
      <p:pic>
        <p:nvPicPr>
          <p:cNvPr id="307" name="object 307"/>
          <p:cNvPicPr/>
          <p:nvPr/>
        </p:nvPicPr>
        <p:blipFill>
          <a:blip r:embed="rId235" cstate="print"/>
          <a:stretch>
            <a:fillRect/>
          </a:stretch>
        </p:blipFill>
        <p:spPr>
          <a:xfrm>
            <a:off x="1797168" y="3969730"/>
            <a:ext cx="64172" cy="72724"/>
          </a:xfrm>
          <a:prstGeom prst="rect">
            <a:avLst/>
          </a:prstGeom>
        </p:spPr>
      </p:pic>
      <p:pic>
        <p:nvPicPr>
          <p:cNvPr id="308" name="object 308"/>
          <p:cNvPicPr/>
          <p:nvPr/>
        </p:nvPicPr>
        <p:blipFill>
          <a:blip r:embed="rId236" cstate="print"/>
          <a:stretch>
            <a:fillRect/>
          </a:stretch>
        </p:blipFill>
        <p:spPr>
          <a:xfrm>
            <a:off x="493766" y="5718790"/>
            <a:ext cx="63702" cy="72377"/>
          </a:xfrm>
          <a:prstGeom prst="rect">
            <a:avLst/>
          </a:prstGeom>
        </p:spPr>
      </p:pic>
      <p:pic>
        <p:nvPicPr>
          <p:cNvPr id="309" name="object 309"/>
          <p:cNvPicPr/>
          <p:nvPr/>
        </p:nvPicPr>
        <p:blipFill>
          <a:blip r:embed="rId237" cstate="print"/>
          <a:stretch>
            <a:fillRect/>
          </a:stretch>
        </p:blipFill>
        <p:spPr>
          <a:xfrm>
            <a:off x="1341835" y="6163865"/>
            <a:ext cx="63919" cy="72723"/>
          </a:xfrm>
          <a:prstGeom prst="rect">
            <a:avLst/>
          </a:prstGeom>
        </p:spPr>
      </p:pic>
      <p:pic>
        <p:nvPicPr>
          <p:cNvPr id="310" name="object 310"/>
          <p:cNvPicPr/>
          <p:nvPr/>
        </p:nvPicPr>
        <p:blipFill>
          <a:blip r:embed="rId124" cstate="print"/>
          <a:stretch>
            <a:fillRect/>
          </a:stretch>
        </p:blipFill>
        <p:spPr>
          <a:xfrm>
            <a:off x="301541" y="5329576"/>
            <a:ext cx="63796" cy="72715"/>
          </a:xfrm>
          <a:prstGeom prst="rect">
            <a:avLst/>
          </a:prstGeom>
        </p:spPr>
      </p:pic>
      <p:pic>
        <p:nvPicPr>
          <p:cNvPr id="311" name="object 311"/>
          <p:cNvPicPr/>
          <p:nvPr/>
        </p:nvPicPr>
        <p:blipFill>
          <a:blip r:embed="rId238" cstate="print"/>
          <a:stretch>
            <a:fillRect/>
          </a:stretch>
        </p:blipFill>
        <p:spPr>
          <a:xfrm>
            <a:off x="1412120" y="6436461"/>
            <a:ext cx="100334" cy="160511"/>
          </a:xfrm>
          <a:prstGeom prst="rect">
            <a:avLst/>
          </a:prstGeom>
        </p:spPr>
      </p:pic>
      <p:pic>
        <p:nvPicPr>
          <p:cNvPr id="312" name="object 312"/>
          <p:cNvPicPr/>
          <p:nvPr/>
        </p:nvPicPr>
        <p:blipFill>
          <a:blip r:embed="rId239" cstate="print"/>
          <a:stretch>
            <a:fillRect/>
          </a:stretch>
        </p:blipFill>
        <p:spPr>
          <a:xfrm>
            <a:off x="486557" y="9379087"/>
            <a:ext cx="63712" cy="72716"/>
          </a:xfrm>
          <a:prstGeom prst="rect">
            <a:avLst/>
          </a:prstGeom>
        </p:spPr>
      </p:pic>
      <p:pic>
        <p:nvPicPr>
          <p:cNvPr id="313" name="object 313"/>
          <p:cNvPicPr/>
          <p:nvPr/>
        </p:nvPicPr>
        <p:blipFill>
          <a:blip r:embed="rId117" cstate="print"/>
          <a:stretch>
            <a:fillRect/>
          </a:stretch>
        </p:blipFill>
        <p:spPr>
          <a:xfrm>
            <a:off x="316559" y="8920199"/>
            <a:ext cx="63702" cy="72376"/>
          </a:xfrm>
          <a:prstGeom prst="rect">
            <a:avLst/>
          </a:prstGeom>
        </p:spPr>
      </p:pic>
      <p:pic>
        <p:nvPicPr>
          <p:cNvPr id="314" name="object 314"/>
          <p:cNvPicPr/>
          <p:nvPr/>
        </p:nvPicPr>
        <p:blipFill>
          <a:blip r:embed="rId240" cstate="print"/>
          <a:stretch>
            <a:fillRect/>
          </a:stretch>
        </p:blipFill>
        <p:spPr>
          <a:xfrm>
            <a:off x="1826602" y="9075164"/>
            <a:ext cx="63825" cy="72723"/>
          </a:xfrm>
          <a:prstGeom prst="rect">
            <a:avLst/>
          </a:prstGeom>
        </p:spPr>
      </p:pic>
      <p:pic>
        <p:nvPicPr>
          <p:cNvPr id="315" name="object 315"/>
          <p:cNvPicPr/>
          <p:nvPr/>
        </p:nvPicPr>
        <p:blipFill>
          <a:blip r:embed="rId241" cstate="print"/>
          <a:stretch>
            <a:fillRect/>
          </a:stretch>
        </p:blipFill>
        <p:spPr>
          <a:xfrm>
            <a:off x="1862644" y="8069693"/>
            <a:ext cx="63919" cy="72724"/>
          </a:xfrm>
          <a:prstGeom prst="rect">
            <a:avLst/>
          </a:prstGeom>
        </p:spPr>
      </p:pic>
      <p:pic>
        <p:nvPicPr>
          <p:cNvPr id="316" name="object 316"/>
          <p:cNvPicPr/>
          <p:nvPr/>
        </p:nvPicPr>
        <p:blipFill>
          <a:blip r:embed="rId242" cstate="print"/>
          <a:stretch>
            <a:fillRect/>
          </a:stretch>
        </p:blipFill>
        <p:spPr>
          <a:xfrm>
            <a:off x="110368" y="7876888"/>
            <a:ext cx="63852" cy="72123"/>
          </a:xfrm>
          <a:prstGeom prst="rect">
            <a:avLst/>
          </a:prstGeom>
        </p:spPr>
      </p:pic>
      <p:pic>
        <p:nvPicPr>
          <p:cNvPr id="317" name="object 317"/>
          <p:cNvPicPr/>
          <p:nvPr/>
        </p:nvPicPr>
        <p:blipFill>
          <a:blip r:embed="rId243" cstate="print"/>
          <a:stretch>
            <a:fillRect/>
          </a:stretch>
        </p:blipFill>
        <p:spPr>
          <a:xfrm>
            <a:off x="205859" y="3409586"/>
            <a:ext cx="99774" cy="111150"/>
          </a:xfrm>
          <a:prstGeom prst="rect">
            <a:avLst/>
          </a:prstGeom>
        </p:spPr>
      </p:pic>
      <p:pic>
        <p:nvPicPr>
          <p:cNvPr id="318" name="object 318"/>
          <p:cNvPicPr/>
          <p:nvPr/>
        </p:nvPicPr>
        <p:blipFill>
          <a:blip r:embed="rId244" cstate="print"/>
          <a:stretch>
            <a:fillRect/>
          </a:stretch>
        </p:blipFill>
        <p:spPr>
          <a:xfrm>
            <a:off x="128469" y="6532995"/>
            <a:ext cx="99082" cy="111115"/>
          </a:xfrm>
          <a:prstGeom prst="rect">
            <a:avLst/>
          </a:prstGeom>
        </p:spPr>
      </p:pic>
      <p:pic>
        <p:nvPicPr>
          <p:cNvPr id="319" name="object 319"/>
          <p:cNvPicPr/>
          <p:nvPr/>
        </p:nvPicPr>
        <p:blipFill>
          <a:blip r:embed="rId245" cstate="print"/>
          <a:stretch>
            <a:fillRect/>
          </a:stretch>
        </p:blipFill>
        <p:spPr>
          <a:xfrm>
            <a:off x="1430574" y="8207577"/>
            <a:ext cx="99046" cy="110465"/>
          </a:xfrm>
          <a:prstGeom prst="rect">
            <a:avLst/>
          </a:prstGeom>
        </p:spPr>
      </p:pic>
      <p:pic>
        <p:nvPicPr>
          <p:cNvPr id="320" name="object 320"/>
          <p:cNvPicPr/>
          <p:nvPr/>
        </p:nvPicPr>
        <p:blipFill>
          <a:blip r:embed="rId169" cstate="print"/>
          <a:stretch>
            <a:fillRect/>
          </a:stretch>
        </p:blipFill>
        <p:spPr>
          <a:xfrm>
            <a:off x="1300823" y="7852422"/>
            <a:ext cx="98793" cy="110642"/>
          </a:xfrm>
          <a:prstGeom prst="rect">
            <a:avLst/>
          </a:prstGeom>
        </p:spPr>
      </p:pic>
      <p:pic>
        <p:nvPicPr>
          <p:cNvPr id="321" name="object 321"/>
          <p:cNvPicPr/>
          <p:nvPr/>
        </p:nvPicPr>
        <p:blipFill>
          <a:blip r:embed="rId246" cstate="print"/>
          <a:stretch>
            <a:fillRect/>
          </a:stretch>
        </p:blipFill>
        <p:spPr>
          <a:xfrm>
            <a:off x="1543939" y="4939320"/>
            <a:ext cx="98866" cy="110132"/>
          </a:xfrm>
          <a:prstGeom prst="rect">
            <a:avLst/>
          </a:prstGeom>
        </p:spPr>
      </p:pic>
      <p:pic>
        <p:nvPicPr>
          <p:cNvPr id="322" name="object 322"/>
          <p:cNvPicPr/>
          <p:nvPr/>
        </p:nvPicPr>
        <p:blipFill>
          <a:blip r:embed="rId247" cstate="print"/>
          <a:stretch>
            <a:fillRect/>
          </a:stretch>
        </p:blipFill>
        <p:spPr>
          <a:xfrm>
            <a:off x="1780016" y="4273653"/>
            <a:ext cx="100134" cy="110894"/>
          </a:xfrm>
          <a:prstGeom prst="rect">
            <a:avLst/>
          </a:prstGeom>
        </p:spPr>
      </p:pic>
      <p:pic>
        <p:nvPicPr>
          <p:cNvPr id="323" name="object 323"/>
          <p:cNvPicPr/>
          <p:nvPr/>
        </p:nvPicPr>
        <p:blipFill>
          <a:blip r:embed="rId248" cstate="print"/>
          <a:stretch>
            <a:fillRect/>
          </a:stretch>
        </p:blipFill>
        <p:spPr>
          <a:xfrm>
            <a:off x="2273793" y="10014215"/>
            <a:ext cx="98866" cy="110637"/>
          </a:xfrm>
          <a:prstGeom prst="rect">
            <a:avLst/>
          </a:prstGeom>
        </p:spPr>
      </p:pic>
      <p:sp>
        <p:nvSpPr>
          <p:cNvPr id="324" name="object 324"/>
          <p:cNvSpPr/>
          <p:nvPr/>
        </p:nvSpPr>
        <p:spPr>
          <a:xfrm>
            <a:off x="556821" y="4865831"/>
            <a:ext cx="363220" cy="429895"/>
          </a:xfrm>
          <a:custGeom>
            <a:avLst/>
            <a:gdLst/>
            <a:ahLst/>
            <a:cxnLst/>
            <a:rect l="l" t="t" r="r" b="b"/>
            <a:pathLst>
              <a:path w="363219" h="429895">
                <a:moveTo>
                  <a:pt x="131562" y="429557"/>
                </a:moveTo>
                <a:lnTo>
                  <a:pt x="88937" y="423911"/>
                </a:lnTo>
                <a:lnTo>
                  <a:pt x="54096" y="403273"/>
                </a:lnTo>
                <a:lnTo>
                  <a:pt x="29058" y="364039"/>
                </a:lnTo>
                <a:lnTo>
                  <a:pt x="9038" y="307654"/>
                </a:lnTo>
                <a:lnTo>
                  <a:pt x="0" y="258927"/>
                </a:lnTo>
                <a:lnTo>
                  <a:pt x="5490" y="212002"/>
                </a:lnTo>
                <a:lnTo>
                  <a:pt x="29058" y="161022"/>
                </a:lnTo>
                <a:lnTo>
                  <a:pt x="75538" y="79260"/>
                </a:lnTo>
                <a:lnTo>
                  <a:pt x="100777" y="49613"/>
                </a:lnTo>
                <a:lnTo>
                  <a:pt x="143192" y="18671"/>
                </a:lnTo>
                <a:lnTo>
                  <a:pt x="179430" y="2858"/>
                </a:lnTo>
                <a:lnTo>
                  <a:pt x="203101" y="0"/>
                </a:lnTo>
                <a:lnTo>
                  <a:pt x="226841" y="2215"/>
                </a:lnTo>
                <a:lnTo>
                  <a:pt x="270271" y="21243"/>
                </a:lnTo>
                <a:lnTo>
                  <a:pt x="297770" y="49787"/>
                </a:lnTo>
                <a:lnTo>
                  <a:pt x="305382" y="63719"/>
                </a:lnTo>
                <a:lnTo>
                  <a:pt x="321832" y="81907"/>
                </a:lnTo>
                <a:lnTo>
                  <a:pt x="347095" y="123829"/>
                </a:lnTo>
                <a:lnTo>
                  <a:pt x="360873" y="170795"/>
                </a:lnTo>
                <a:lnTo>
                  <a:pt x="363135" y="195213"/>
                </a:lnTo>
                <a:lnTo>
                  <a:pt x="362262" y="219720"/>
                </a:lnTo>
                <a:lnTo>
                  <a:pt x="347431" y="297599"/>
                </a:lnTo>
                <a:lnTo>
                  <a:pt x="332437" y="338543"/>
                </a:lnTo>
                <a:lnTo>
                  <a:pt x="277797" y="392351"/>
                </a:lnTo>
                <a:lnTo>
                  <a:pt x="232096" y="410288"/>
                </a:lnTo>
                <a:lnTo>
                  <a:pt x="179955" y="423815"/>
                </a:lnTo>
                <a:lnTo>
                  <a:pt x="131562" y="42955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0" y="6190389"/>
            <a:ext cx="46990" cy="287020"/>
          </a:xfrm>
          <a:custGeom>
            <a:avLst/>
            <a:gdLst/>
            <a:ahLst/>
            <a:cxnLst/>
            <a:rect l="l" t="t" r="r" b="b"/>
            <a:pathLst>
              <a:path w="46990" h="287020">
                <a:moveTo>
                  <a:pt x="0" y="286624"/>
                </a:moveTo>
                <a:lnTo>
                  <a:pt x="0" y="0"/>
                </a:lnTo>
                <a:lnTo>
                  <a:pt x="5654" y="6777"/>
                </a:lnTo>
                <a:lnTo>
                  <a:pt x="30621" y="48773"/>
                </a:lnTo>
                <a:lnTo>
                  <a:pt x="44229" y="95694"/>
                </a:lnTo>
                <a:lnTo>
                  <a:pt x="46465" y="120068"/>
                </a:lnTo>
                <a:lnTo>
                  <a:pt x="46424" y="132337"/>
                </a:lnTo>
                <a:lnTo>
                  <a:pt x="30951" y="222490"/>
                </a:lnTo>
                <a:lnTo>
                  <a:pt x="16222" y="263698"/>
                </a:lnTo>
                <a:lnTo>
                  <a:pt x="0" y="28662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1173207" y="3654354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5"/>
                </a:moveTo>
                <a:lnTo>
                  <a:pt x="91062" y="252260"/>
                </a:lnTo>
                <a:lnTo>
                  <a:pt x="51895" y="229408"/>
                </a:lnTo>
                <a:lnTo>
                  <a:pt x="21850" y="197433"/>
                </a:lnTo>
                <a:lnTo>
                  <a:pt x="10343" y="134901"/>
                </a:lnTo>
                <a:lnTo>
                  <a:pt x="4439" y="113409"/>
                </a:lnTo>
                <a:lnTo>
                  <a:pt x="0" y="90341"/>
                </a:lnTo>
                <a:lnTo>
                  <a:pt x="3163" y="57700"/>
                </a:lnTo>
                <a:lnTo>
                  <a:pt x="5400" y="48490"/>
                </a:lnTo>
                <a:lnTo>
                  <a:pt x="29978" y="14278"/>
                </a:lnTo>
                <a:lnTo>
                  <a:pt x="69612" y="0"/>
                </a:lnTo>
                <a:lnTo>
                  <a:pt x="83822" y="789"/>
                </a:lnTo>
                <a:lnTo>
                  <a:pt x="122454" y="14281"/>
                </a:lnTo>
                <a:lnTo>
                  <a:pt x="153748" y="44149"/>
                </a:lnTo>
                <a:lnTo>
                  <a:pt x="171200" y="128003"/>
                </a:lnTo>
                <a:lnTo>
                  <a:pt x="167830" y="187213"/>
                </a:lnTo>
                <a:lnTo>
                  <a:pt x="154662" y="237075"/>
                </a:lnTo>
                <a:lnTo>
                  <a:pt x="128709" y="2595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2297807" y="7208759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5">
                <a:moveTo>
                  <a:pt x="131628" y="259092"/>
                </a:moveTo>
                <a:lnTo>
                  <a:pt x="92160" y="251838"/>
                </a:lnTo>
                <a:lnTo>
                  <a:pt x="51960" y="228985"/>
                </a:lnTo>
                <a:lnTo>
                  <a:pt x="21559" y="197011"/>
                </a:lnTo>
                <a:lnTo>
                  <a:pt x="10512" y="134563"/>
                </a:lnTo>
                <a:lnTo>
                  <a:pt x="4580" y="113212"/>
                </a:lnTo>
                <a:lnTo>
                  <a:pt x="0" y="90172"/>
                </a:lnTo>
                <a:lnTo>
                  <a:pt x="3078" y="57278"/>
                </a:lnTo>
                <a:lnTo>
                  <a:pt x="5310" y="48081"/>
                </a:lnTo>
                <a:lnTo>
                  <a:pt x="29924" y="13992"/>
                </a:lnTo>
                <a:lnTo>
                  <a:pt x="69577" y="0"/>
                </a:lnTo>
                <a:lnTo>
                  <a:pt x="83756" y="921"/>
                </a:lnTo>
                <a:lnTo>
                  <a:pt x="121310" y="13511"/>
                </a:lnTo>
                <a:lnTo>
                  <a:pt x="155213" y="45234"/>
                </a:lnTo>
                <a:lnTo>
                  <a:pt x="171024" y="113068"/>
                </a:lnTo>
                <a:lnTo>
                  <a:pt x="171040" y="148883"/>
                </a:lnTo>
                <a:lnTo>
                  <a:pt x="167720" y="184544"/>
                </a:lnTo>
                <a:lnTo>
                  <a:pt x="161063" y="220051"/>
                </a:lnTo>
                <a:lnTo>
                  <a:pt x="155450" y="234598"/>
                </a:lnTo>
                <a:lnTo>
                  <a:pt x="148598" y="246779"/>
                </a:lnTo>
                <a:lnTo>
                  <a:pt x="140620" y="255357"/>
                </a:lnTo>
                <a:lnTo>
                  <a:pt x="131628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28" name="object 328"/>
          <p:cNvPicPr/>
          <p:nvPr/>
        </p:nvPicPr>
        <p:blipFill>
          <a:blip r:embed="rId249" cstate="print"/>
          <a:stretch>
            <a:fillRect/>
          </a:stretch>
        </p:blipFill>
        <p:spPr>
          <a:xfrm>
            <a:off x="9245984" y="2073848"/>
            <a:ext cx="8987022" cy="7063345"/>
          </a:xfrm>
          <a:prstGeom prst="rect">
            <a:avLst/>
          </a:prstGeom>
        </p:spPr>
      </p:pic>
      <p:sp>
        <p:nvSpPr>
          <p:cNvPr id="329" name="object 329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40487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900" spc="-825" dirty="0"/>
              <a:t>Что</a:t>
            </a:r>
            <a:r>
              <a:rPr sz="6900" spc="70" dirty="0"/>
              <a:t> </a:t>
            </a:r>
            <a:r>
              <a:rPr sz="6900" spc="-535" dirty="0"/>
              <a:t>делать</a:t>
            </a:r>
            <a:r>
              <a:rPr sz="6900" spc="70" dirty="0"/>
              <a:t> </a:t>
            </a:r>
            <a:r>
              <a:rPr sz="6900" spc="-390" dirty="0"/>
              <a:t>если</a:t>
            </a:r>
            <a:r>
              <a:rPr sz="6900" spc="70" dirty="0"/>
              <a:t> </a:t>
            </a:r>
            <a:r>
              <a:rPr sz="6900" spc="-960" dirty="0"/>
              <a:t>ты</a:t>
            </a:r>
            <a:r>
              <a:rPr sz="6900" spc="70" dirty="0"/>
              <a:t> </a:t>
            </a:r>
            <a:r>
              <a:rPr sz="6900" spc="-520" dirty="0"/>
              <a:t>стал</a:t>
            </a:r>
            <a:r>
              <a:rPr sz="6900" spc="70" dirty="0"/>
              <a:t> </a:t>
            </a:r>
            <a:r>
              <a:rPr sz="6900" spc="-715" dirty="0"/>
              <a:t>жертвой</a:t>
            </a:r>
            <a:r>
              <a:rPr sz="6900" spc="70" dirty="0"/>
              <a:t> </a:t>
            </a:r>
            <a:r>
              <a:rPr sz="6900" spc="-650" dirty="0"/>
              <a:t>буллинга?</a:t>
            </a:r>
            <a:endParaRPr sz="6900"/>
          </a:p>
        </p:txBody>
      </p:sp>
      <p:sp>
        <p:nvSpPr>
          <p:cNvPr id="330" name="object 330"/>
          <p:cNvSpPr txBox="1"/>
          <p:nvPr/>
        </p:nvSpPr>
        <p:spPr>
          <a:xfrm>
            <a:off x="452624" y="3145885"/>
            <a:ext cx="8665845" cy="4883150"/>
          </a:xfrm>
          <a:prstGeom prst="rect">
            <a:avLst/>
          </a:prstGeom>
        </p:spPr>
        <p:txBody>
          <a:bodyPr vert="horz" wrap="square" lIns="0" tIns="121285" rIns="0" bIns="0" rtlCol="0">
            <a:spAutoFit/>
          </a:bodyPr>
          <a:lstStyle/>
          <a:p>
            <a:pPr marL="149225" algn="ctr">
              <a:lnSpc>
                <a:spcPct val="100000"/>
              </a:lnSpc>
              <a:spcBef>
                <a:spcPts val="955"/>
              </a:spcBef>
            </a:pPr>
            <a:r>
              <a:rPr sz="4600" b="1" spc="220" dirty="0">
                <a:latin typeface="Tahoma"/>
                <a:cs typeface="Tahoma"/>
              </a:rPr>
              <a:t>Стоит</a:t>
            </a:r>
            <a:r>
              <a:rPr sz="4600" b="1" spc="-155" dirty="0">
                <a:latin typeface="Tahoma"/>
                <a:cs typeface="Tahoma"/>
              </a:rPr>
              <a:t> </a:t>
            </a:r>
            <a:r>
              <a:rPr sz="4600" b="1" spc="180" dirty="0">
                <a:latin typeface="Tahoma"/>
                <a:cs typeface="Tahoma"/>
              </a:rPr>
              <a:t>обратиться:</a:t>
            </a:r>
            <a:endParaRPr sz="460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855"/>
              </a:spcBef>
            </a:pPr>
            <a:r>
              <a:rPr sz="4600" b="1" spc="155" dirty="0">
                <a:latin typeface="Tahoma"/>
                <a:cs typeface="Tahoma"/>
              </a:rPr>
              <a:t>-</a:t>
            </a:r>
            <a:r>
              <a:rPr sz="4600" b="1" spc="-170" dirty="0">
                <a:latin typeface="Tahoma"/>
                <a:cs typeface="Tahoma"/>
              </a:rPr>
              <a:t> </a:t>
            </a:r>
            <a:r>
              <a:rPr sz="4600" b="1" spc="525" dirty="0">
                <a:latin typeface="Tahoma"/>
                <a:cs typeface="Tahoma"/>
              </a:rPr>
              <a:t>к</a:t>
            </a:r>
            <a:r>
              <a:rPr sz="4600" b="1" spc="-165" dirty="0">
                <a:latin typeface="Tahoma"/>
                <a:cs typeface="Tahoma"/>
              </a:rPr>
              <a:t> </a:t>
            </a:r>
            <a:r>
              <a:rPr sz="4600" b="1" spc="140" dirty="0">
                <a:latin typeface="Tahoma"/>
                <a:cs typeface="Tahoma"/>
              </a:rPr>
              <a:t>родителям;</a:t>
            </a:r>
            <a:endParaRPr sz="460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855"/>
              </a:spcBef>
            </a:pPr>
            <a:r>
              <a:rPr sz="4600" b="1" spc="155" dirty="0">
                <a:latin typeface="Tahoma"/>
                <a:cs typeface="Tahoma"/>
              </a:rPr>
              <a:t>-</a:t>
            </a:r>
            <a:r>
              <a:rPr sz="4600" b="1" spc="-170" dirty="0">
                <a:latin typeface="Tahoma"/>
                <a:cs typeface="Tahoma"/>
              </a:rPr>
              <a:t> </a:t>
            </a:r>
            <a:r>
              <a:rPr sz="4600" b="1" spc="525" dirty="0">
                <a:latin typeface="Tahoma"/>
                <a:cs typeface="Tahoma"/>
              </a:rPr>
              <a:t>к</a:t>
            </a:r>
            <a:r>
              <a:rPr sz="4600" b="1" spc="-165" dirty="0">
                <a:latin typeface="Tahoma"/>
                <a:cs typeface="Tahoma"/>
              </a:rPr>
              <a:t> </a:t>
            </a:r>
            <a:r>
              <a:rPr sz="4600" b="1" spc="65" dirty="0">
                <a:latin typeface="Tahoma"/>
                <a:cs typeface="Tahoma"/>
              </a:rPr>
              <a:t>учителю;</a:t>
            </a:r>
            <a:endParaRPr sz="460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855"/>
              </a:spcBef>
            </a:pPr>
            <a:r>
              <a:rPr sz="4600" b="1" spc="155" dirty="0">
                <a:latin typeface="Tahoma"/>
                <a:cs typeface="Tahoma"/>
              </a:rPr>
              <a:t>-</a:t>
            </a:r>
            <a:r>
              <a:rPr sz="4600" b="1" spc="-160" dirty="0">
                <a:latin typeface="Tahoma"/>
                <a:cs typeface="Tahoma"/>
              </a:rPr>
              <a:t> </a:t>
            </a:r>
            <a:r>
              <a:rPr sz="4600" b="1" spc="525" dirty="0">
                <a:latin typeface="Tahoma"/>
                <a:cs typeface="Tahoma"/>
              </a:rPr>
              <a:t>к</a:t>
            </a:r>
            <a:r>
              <a:rPr sz="4600" b="1" spc="-155" dirty="0">
                <a:latin typeface="Tahoma"/>
                <a:cs typeface="Tahoma"/>
              </a:rPr>
              <a:t> </a:t>
            </a:r>
            <a:r>
              <a:rPr sz="4600" b="1" spc="235" dirty="0">
                <a:latin typeface="Tahoma"/>
                <a:cs typeface="Tahoma"/>
              </a:rPr>
              <a:t>школьному</a:t>
            </a:r>
            <a:r>
              <a:rPr sz="4600" b="1" spc="-160" dirty="0">
                <a:latin typeface="Tahoma"/>
                <a:cs typeface="Tahoma"/>
              </a:rPr>
              <a:t> </a:t>
            </a:r>
            <a:r>
              <a:rPr sz="4600" b="1" spc="114" dirty="0">
                <a:latin typeface="Tahoma"/>
                <a:cs typeface="Tahoma"/>
              </a:rPr>
              <a:t>психологу;</a:t>
            </a:r>
            <a:endParaRPr sz="460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855"/>
              </a:spcBef>
            </a:pPr>
            <a:r>
              <a:rPr sz="4600" b="1" spc="155" dirty="0">
                <a:latin typeface="Tahoma"/>
                <a:cs typeface="Tahoma"/>
              </a:rPr>
              <a:t>-</a:t>
            </a:r>
            <a:r>
              <a:rPr sz="4600" b="1" spc="-165" dirty="0">
                <a:latin typeface="Tahoma"/>
                <a:cs typeface="Tahoma"/>
              </a:rPr>
              <a:t> </a:t>
            </a:r>
            <a:r>
              <a:rPr sz="4600" b="1" spc="525" dirty="0">
                <a:latin typeface="Tahoma"/>
                <a:cs typeface="Tahoma"/>
              </a:rPr>
              <a:t>к</a:t>
            </a:r>
            <a:r>
              <a:rPr sz="4600" b="1" spc="-165" dirty="0">
                <a:latin typeface="Tahoma"/>
                <a:cs typeface="Tahoma"/>
              </a:rPr>
              <a:t> </a:t>
            </a:r>
            <a:r>
              <a:rPr sz="4600" b="1" spc="260" dirty="0">
                <a:latin typeface="Tahoma"/>
                <a:cs typeface="Tahoma"/>
              </a:rPr>
              <a:t>социальному</a:t>
            </a:r>
            <a:r>
              <a:rPr sz="4600" b="1" spc="-160" dirty="0">
                <a:latin typeface="Tahoma"/>
                <a:cs typeface="Tahoma"/>
              </a:rPr>
              <a:t> </a:t>
            </a:r>
            <a:r>
              <a:rPr sz="4600" b="1" spc="95" dirty="0">
                <a:latin typeface="Tahoma"/>
                <a:cs typeface="Tahoma"/>
              </a:rPr>
              <a:t>педагогу;</a:t>
            </a:r>
            <a:endParaRPr sz="460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855"/>
              </a:spcBef>
            </a:pPr>
            <a:r>
              <a:rPr sz="4600" b="1" spc="155" dirty="0">
                <a:latin typeface="Tahoma"/>
                <a:cs typeface="Tahoma"/>
              </a:rPr>
              <a:t>-</a:t>
            </a:r>
            <a:r>
              <a:rPr sz="4600" b="1" spc="-165" dirty="0">
                <a:latin typeface="Tahoma"/>
                <a:cs typeface="Tahoma"/>
              </a:rPr>
              <a:t> </a:t>
            </a:r>
            <a:r>
              <a:rPr sz="4600" b="1" spc="210" dirty="0">
                <a:latin typeface="Tahoma"/>
                <a:cs typeface="Tahoma"/>
              </a:rPr>
              <a:t>по</a:t>
            </a:r>
            <a:r>
              <a:rPr sz="4600" b="1" spc="-160" dirty="0">
                <a:latin typeface="Tahoma"/>
                <a:cs typeface="Tahoma"/>
              </a:rPr>
              <a:t> </a:t>
            </a:r>
            <a:r>
              <a:rPr sz="4600" b="1" spc="185" dirty="0">
                <a:latin typeface="Tahoma"/>
                <a:cs typeface="Tahoma"/>
              </a:rPr>
              <a:t>телефону</a:t>
            </a:r>
            <a:r>
              <a:rPr sz="4600" b="1" spc="-160" dirty="0">
                <a:latin typeface="Tahoma"/>
                <a:cs typeface="Tahoma"/>
              </a:rPr>
              <a:t> </a:t>
            </a:r>
            <a:r>
              <a:rPr sz="4600" b="1" spc="150" dirty="0">
                <a:latin typeface="Tahoma"/>
                <a:cs typeface="Tahoma"/>
              </a:rPr>
              <a:t>доверия.</a:t>
            </a:r>
            <a:endParaRPr sz="46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7F6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691181" y="3139045"/>
            <a:ext cx="600710" cy="809625"/>
          </a:xfrm>
          <a:custGeom>
            <a:avLst/>
            <a:gdLst/>
            <a:ahLst/>
            <a:cxnLst/>
            <a:rect l="l" t="t" r="r" b="b"/>
            <a:pathLst>
              <a:path w="600709" h="809625">
                <a:moveTo>
                  <a:pt x="483936" y="809305"/>
                </a:moveTo>
                <a:lnTo>
                  <a:pt x="435655" y="809511"/>
                </a:lnTo>
                <a:lnTo>
                  <a:pt x="390977" y="800032"/>
                </a:lnTo>
                <a:lnTo>
                  <a:pt x="352270" y="745937"/>
                </a:lnTo>
                <a:lnTo>
                  <a:pt x="342358" y="690040"/>
                </a:lnTo>
                <a:lnTo>
                  <a:pt x="332334" y="655898"/>
                </a:lnTo>
                <a:lnTo>
                  <a:pt x="315712" y="628794"/>
                </a:lnTo>
                <a:lnTo>
                  <a:pt x="291262" y="616105"/>
                </a:lnTo>
                <a:lnTo>
                  <a:pt x="253859" y="605894"/>
                </a:lnTo>
                <a:lnTo>
                  <a:pt x="167841" y="575497"/>
                </a:lnTo>
                <a:lnTo>
                  <a:pt x="111464" y="543905"/>
                </a:lnTo>
                <a:lnTo>
                  <a:pt x="63791" y="500275"/>
                </a:lnTo>
                <a:lnTo>
                  <a:pt x="27342" y="446913"/>
                </a:lnTo>
                <a:lnTo>
                  <a:pt x="2709" y="370456"/>
                </a:lnTo>
                <a:lnTo>
                  <a:pt x="0" y="317122"/>
                </a:lnTo>
                <a:lnTo>
                  <a:pt x="4520" y="261465"/>
                </a:lnTo>
                <a:lnTo>
                  <a:pt x="14956" y="207511"/>
                </a:lnTo>
                <a:lnTo>
                  <a:pt x="29995" y="159283"/>
                </a:lnTo>
                <a:lnTo>
                  <a:pt x="48322" y="120805"/>
                </a:lnTo>
                <a:lnTo>
                  <a:pt x="88555" y="77246"/>
                </a:lnTo>
                <a:lnTo>
                  <a:pt x="129986" y="51051"/>
                </a:lnTo>
                <a:lnTo>
                  <a:pt x="168731" y="32130"/>
                </a:lnTo>
                <a:lnTo>
                  <a:pt x="215353" y="14628"/>
                </a:lnTo>
                <a:lnTo>
                  <a:pt x="270017" y="2616"/>
                </a:lnTo>
                <a:lnTo>
                  <a:pt x="298094" y="0"/>
                </a:lnTo>
                <a:lnTo>
                  <a:pt x="317920" y="1420"/>
                </a:lnTo>
                <a:lnTo>
                  <a:pt x="356555" y="9274"/>
                </a:lnTo>
                <a:lnTo>
                  <a:pt x="393559" y="23705"/>
                </a:lnTo>
                <a:lnTo>
                  <a:pt x="427310" y="44082"/>
                </a:lnTo>
                <a:lnTo>
                  <a:pt x="459239" y="71419"/>
                </a:lnTo>
                <a:lnTo>
                  <a:pt x="489274" y="103854"/>
                </a:lnTo>
                <a:lnTo>
                  <a:pt x="519078" y="142505"/>
                </a:lnTo>
                <a:lnTo>
                  <a:pt x="546954" y="187584"/>
                </a:lnTo>
                <a:lnTo>
                  <a:pt x="568855" y="236097"/>
                </a:lnTo>
                <a:lnTo>
                  <a:pt x="584230" y="286819"/>
                </a:lnTo>
                <a:lnTo>
                  <a:pt x="595069" y="347617"/>
                </a:lnTo>
                <a:lnTo>
                  <a:pt x="597748" y="382404"/>
                </a:lnTo>
                <a:lnTo>
                  <a:pt x="597472" y="417292"/>
                </a:lnTo>
                <a:lnTo>
                  <a:pt x="590119" y="467926"/>
                </a:lnTo>
                <a:lnTo>
                  <a:pt x="563004" y="506339"/>
                </a:lnTo>
                <a:lnTo>
                  <a:pt x="528313" y="550035"/>
                </a:lnTo>
                <a:lnTo>
                  <a:pt x="522625" y="565802"/>
                </a:lnTo>
                <a:lnTo>
                  <a:pt x="528763" y="583821"/>
                </a:lnTo>
                <a:lnTo>
                  <a:pt x="550323" y="608278"/>
                </a:lnTo>
                <a:lnTo>
                  <a:pt x="574642" y="629469"/>
                </a:lnTo>
                <a:lnTo>
                  <a:pt x="593893" y="652913"/>
                </a:lnTo>
                <a:lnTo>
                  <a:pt x="592194" y="722578"/>
                </a:lnTo>
                <a:lnTo>
                  <a:pt x="575018" y="759733"/>
                </a:lnTo>
                <a:lnTo>
                  <a:pt x="522757" y="804256"/>
                </a:lnTo>
                <a:lnTo>
                  <a:pt x="483936" y="80930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27132" y="2821307"/>
            <a:ext cx="64810" cy="7237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54275" y="2459628"/>
            <a:ext cx="99082" cy="110945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770310" y="2363779"/>
            <a:ext cx="98708" cy="110643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032033" y="2793837"/>
            <a:ext cx="98708" cy="110642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514830" y="2643518"/>
            <a:ext cx="97684" cy="111345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2272052" y="2908053"/>
            <a:ext cx="99046" cy="111039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2792645" y="2869012"/>
            <a:ext cx="99261" cy="11071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7448138" y="2771707"/>
            <a:ext cx="98867" cy="110640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416884" y="1066238"/>
            <a:ext cx="115334" cy="133942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2795758" y="1883108"/>
            <a:ext cx="115334" cy="133341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862712" y="704"/>
            <a:ext cx="115334" cy="133341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163494" y="1059031"/>
            <a:ext cx="115334" cy="133341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576778" y="2948041"/>
            <a:ext cx="115334" cy="132741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0794818" y="675823"/>
            <a:ext cx="115936" cy="132741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900110" y="1121498"/>
            <a:ext cx="115334" cy="132741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7641625" y="2470533"/>
            <a:ext cx="115334" cy="133942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935068" y="194711"/>
            <a:ext cx="63824" cy="72714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3947805" y="2526392"/>
            <a:ext cx="63712" cy="72377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4149040" y="2343798"/>
            <a:ext cx="63703" cy="72377"/>
          </a:xfrm>
          <a:prstGeom prst="rect">
            <a:avLst/>
          </a:prstGeom>
        </p:spPr>
      </p:pic>
      <p:sp>
        <p:nvSpPr>
          <p:cNvPr id="23" name="object 23"/>
          <p:cNvSpPr/>
          <p:nvPr/>
        </p:nvSpPr>
        <p:spPr>
          <a:xfrm>
            <a:off x="8939803" y="0"/>
            <a:ext cx="60960" cy="35560"/>
          </a:xfrm>
          <a:custGeom>
            <a:avLst/>
            <a:gdLst/>
            <a:ahLst/>
            <a:cxnLst/>
            <a:rect l="l" t="t" r="r" b="b"/>
            <a:pathLst>
              <a:path w="60959" h="35560">
                <a:moveTo>
                  <a:pt x="49520" y="34988"/>
                </a:moveTo>
                <a:lnTo>
                  <a:pt x="15388" y="14003"/>
                </a:lnTo>
                <a:lnTo>
                  <a:pt x="0" y="0"/>
                </a:lnTo>
                <a:lnTo>
                  <a:pt x="55865" y="0"/>
                </a:lnTo>
                <a:lnTo>
                  <a:pt x="57714" y="5510"/>
                </a:lnTo>
                <a:lnTo>
                  <a:pt x="60539" y="20892"/>
                </a:lnTo>
                <a:lnTo>
                  <a:pt x="58240" y="31713"/>
                </a:lnTo>
                <a:lnTo>
                  <a:pt x="49520" y="3498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4" name="object 24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8880242" y="1988220"/>
            <a:ext cx="63980" cy="72714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1683650" y="815172"/>
            <a:ext cx="63703" cy="72377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9850765" y="1478277"/>
            <a:ext cx="63846" cy="72724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1651064" y="1771990"/>
            <a:ext cx="63851" cy="72714"/>
          </a:xfrm>
          <a:prstGeom prst="rect">
            <a:avLst/>
          </a:prstGeom>
        </p:spPr>
      </p:pic>
      <p:sp>
        <p:nvSpPr>
          <p:cNvPr id="28" name="object 28"/>
          <p:cNvSpPr/>
          <p:nvPr/>
        </p:nvSpPr>
        <p:spPr>
          <a:xfrm>
            <a:off x="13184528" y="0"/>
            <a:ext cx="63500" cy="41275"/>
          </a:xfrm>
          <a:custGeom>
            <a:avLst/>
            <a:gdLst/>
            <a:ahLst/>
            <a:cxnLst/>
            <a:rect l="l" t="t" r="r" b="b"/>
            <a:pathLst>
              <a:path w="63500" h="41275">
                <a:moveTo>
                  <a:pt x="52363" y="40985"/>
                </a:moveTo>
                <a:lnTo>
                  <a:pt x="18230" y="20009"/>
                </a:lnTo>
                <a:lnTo>
                  <a:pt x="0" y="0"/>
                </a:lnTo>
                <a:lnTo>
                  <a:pt x="56835" y="0"/>
                </a:lnTo>
                <a:lnTo>
                  <a:pt x="60557" y="10916"/>
                </a:lnTo>
                <a:lnTo>
                  <a:pt x="63382" y="26645"/>
                </a:lnTo>
                <a:lnTo>
                  <a:pt x="61082" y="37644"/>
                </a:lnTo>
                <a:lnTo>
                  <a:pt x="52363" y="4098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" name="object 29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2971557" y="290212"/>
            <a:ext cx="63702" cy="72377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1823613" y="1397191"/>
            <a:ext cx="63704" cy="72377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3246555" y="3026125"/>
            <a:ext cx="63827" cy="72714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0407760" y="2786469"/>
            <a:ext cx="64049" cy="72377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17501308" y="2205051"/>
            <a:ext cx="63849" cy="72376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8098552" y="1574980"/>
            <a:ext cx="63796" cy="72377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3024894" y="1165945"/>
            <a:ext cx="63828" cy="72724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3088095" y="935299"/>
            <a:ext cx="64048" cy="72377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12874916" y="990558"/>
            <a:ext cx="63978" cy="72724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2737703" y="23782"/>
            <a:ext cx="98708" cy="111039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2750150" y="819629"/>
            <a:ext cx="98866" cy="110640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745945" y="1662326"/>
            <a:ext cx="98866" cy="110640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2784558" y="2436550"/>
            <a:ext cx="98708" cy="111038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3101561" y="2761581"/>
            <a:ext cx="98866" cy="110513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3593489" y="2224778"/>
            <a:ext cx="99261" cy="110461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5186768" y="0"/>
            <a:ext cx="99299" cy="71754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6809097" y="697099"/>
            <a:ext cx="98866" cy="111092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7769187" y="1437434"/>
            <a:ext cx="98707" cy="111292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9022083" y="152919"/>
            <a:ext cx="98867" cy="110642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8973594" y="1125439"/>
            <a:ext cx="98709" cy="110464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8969223" y="1753361"/>
            <a:ext cx="98866" cy="110859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8947766" y="2767503"/>
            <a:ext cx="99045" cy="111039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9741727" y="2619145"/>
            <a:ext cx="98865" cy="111092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11205205" y="2299605"/>
            <a:ext cx="98793" cy="111038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11110896" y="2736354"/>
            <a:ext cx="98707" cy="110464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11745069" y="3084546"/>
            <a:ext cx="98866" cy="110692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12144536" y="2695773"/>
            <a:ext cx="98866" cy="111346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12604673" y="1194935"/>
            <a:ext cx="98866" cy="110133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13526149" y="594042"/>
            <a:ext cx="98868" cy="110386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13540520" y="1684803"/>
            <a:ext cx="99262" cy="110461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13430808" y="2548870"/>
            <a:ext cx="98708" cy="111041"/>
          </a:xfrm>
          <a:prstGeom prst="rect">
            <a:avLst/>
          </a:prstGeom>
        </p:spPr>
      </p:pic>
      <p:pic>
        <p:nvPicPr>
          <p:cNvPr id="60" name="object 60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13466078" y="3044304"/>
            <a:ext cx="98868" cy="110692"/>
          </a:xfrm>
          <a:prstGeom prst="rect">
            <a:avLst/>
          </a:prstGeom>
        </p:spPr>
      </p:pic>
      <p:sp>
        <p:nvSpPr>
          <p:cNvPr id="61" name="object 61"/>
          <p:cNvSpPr/>
          <p:nvPr/>
        </p:nvSpPr>
        <p:spPr>
          <a:xfrm>
            <a:off x="17368144" y="840558"/>
            <a:ext cx="215900" cy="274320"/>
          </a:xfrm>
          <a:custGeom>
            <a:avLst/>
            <a:gdLst/>
            <a:ahLst/>
            <a:cxnLst/>
            <a:rect l="l" t="t" r="r" b="b"/>
            <a:pathLst>
              <a:path w="215900" h="274319">
                <a:moveTo>
                  <a:pt x="128711" y="273731"/>
                </a:moveTo>
                <a:lnTo>
                  <a:pt x="91064" y="266129"/>
                </a:lnTo>
                <a:lnTo>
                  <a:pt x="51896" y="243099"/>
                </a:lnTo>
                <a:lnTo>
                  <a:pt x="21852" y="211058"/>
                </a:lnTo>
                <a:lnTo>
                  <a:pt x="10344" y="148601"/>
                </a:lnTo>
                <a:lnTo>
                  <a:pt x="4439" y="127250"/>
                </a:lnTo>
                <a:lnTo>
                  <a:pt x="0" y="104210"/>
                </a:lnTo>
                <a:lnTo>
                  <a:pt x="3163" y="71316"/>
                </a:lnTo>
                <a:lnTo>
                  <a:pt x="5394" y="62121"/>
                </a:lnTo>
                <a:lnTo>
                  <a:pt x="30008" y="28031"/>
                </a:lnTo>
                <a:lnTo>
                  <a:pt x="69662" y="14038"/>
                </a:lnTo>
                <a:lnTo>
                  <a:pt x="83842" y="14959"/>
                </a:lnTo>
                <a:lnTo>
                  <a:pt x="97623" y="17968"/>
                </a:lnTo>
                <a:lnTo>
                  <a:pt x="106483" y="20707"/>
                </a:lnTo>
                <a:lnTo>
                  <a:pt x="115043" y="24274"/>
                </a:lnTo>
                <a:lnTo>
                  <a:pt x="123303" y="28671"/>
                </a:lnTo>
                <a:lnTo>
                  <a:pt x="130617" y="18080"/>
                </a:lnTo>
                <a:lnTo>
                  <a:pt x="138922" y="8249"/>
                </a:lnTo>
                <a:lnTo>
                  <a:pt x="154428" y="0"/>
                </a:lnTo>
                <a:lnTo>
                  <a:pt x="171962" y="3969"/>
                </a:lnTo>
                <a:lnTo>
                  <a:pt x="189945" y="14584"/>
                </a:lnTo>
                <a:lnTo>
                  <a:pt x="206802" y="26268"/>
                </a:lnTo>
                <a:lnTo>
                  <a:pt x="215849" y="41528"/>
                </a:lnTo>
                <a:lnTo>
                  <a:pt x="213859" y="62757"/>
                </a:lnTo>
                <a:lnTo>
                  <a:pt x="191183" y="100147"/>
                </a:lnTo>
                <a:lnTo>
                  <a:pt x="169559" y="109156"/>
                </a:lnTo>
                <a:lnTo>
                  <a:pt x="171708" y="159282"/>
                </a:lnTo>
                <a:lnTo>
                  <a:pt x="167832" y="212391"/>
                </a:lnTo>
                <a:lnTo>
                  <a:pt x="154608" y="255027"/>
                </a:lnTo>
                <a:lnTo>
                  <a:pt x="128711" y="27373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2" name="object 62"/>
          <p:cNvPicPr/>
          <p:nvPr/>
        </p:nvPicPr>
        <p:blipFill>
          <a:blip r:embed="rId55" cstate="print"/>
          <a:stretch>
            <a:fillRect/>
          </a:stretch>
        </p:blipFill>
        <p:spPr>
          <a:xfrm>
            <a:off x="18133490" y="2604729"/>
            <a:ext cx="99517" cy="111149"/>
          </a:xfrm>
          <a:prstGeom prst="rect">
            <a:avLst/>
          </a:prstGeom>
        </p:spPr>
      </p:pic>
      <p:pic>
        <p:nvPicPr>
          <p:cNvPr id="63" name="object 63"/>
          <p:cNvPicPr/>
          <p:nvPr/>
        </p:nvPicPr>
        <p:blipFill>
          <a:blip r:embed="rId56" cstate="print"/>
          <a:stretch>
            <a:fillRect/>
          </a:stretch>
        </p:blipFill>
        <p:spPr>
          <a:xfrm>
            <a:off x="8362081" y="2309816"/>
            <a:ext cx="98707" cy="111038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9807972" y="1782454"/>
            <a:ext cx="99045" cy="111040"/>
          </a:xfrm>
          <a:prstGeom prst="rect">
            <a:avLst/>
          </a:prstGeom>
        </p:spPr>
      </p:pic>
      <p:pic>
        <p:nvPicPr>
          <p:cNvPr id="65" name="object 65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13128654" y="1629197"/>
            <a:ext cx="98793" cy="110642"/>
          </a:xfrm>
          <a:prstGeom prst="rect">
            <a:avLst/>
          </a:prstGeom>
        </p:spPr>
      </p:pic>
      <p:sp>
        <p:nvSpPr>
          <p:cNvPr id="66" name="object 66"/>
          <p:cNvSpPr/>
          <p:nvPr/>
        </p:nvSpPr>
        <p:spPr>
          <a:xfrm>
            <a:off x="7627914" y="197662"/>
            <a:ext cx="362585" cy="429259"/>
          </a:xfrm>
          <a:custGeom>
            <a:avLst/>
            <a:gdLst/>
            <a:ahLst/>
            <a:cxnLst/>
            <a:rect l="l" t="t" r="r" b="b"/>
            <a:pathLst>
              <a:path w="362584" h="429259">
                <a:moveTo>
                  <a:pt x="131077" y="428696"/>
                </a:moveTo>
                <a:lnTo>
                  <a:pt x="88538" y="423137"/>
                </a:lnTo>
                <a:lnTo>
                  <a:pt x="53813" y="402614"/>
                </a:lnTo>
                <a:lnTo>
                  <a:pt x="28833" y="363438"/>
                </a:lnTo>
                <a:lnTo>
                  <a:pt x="8984" y="307215"/>
                </a:lnTo>
                <a:lnTo>
                  <a:pt x="8898" y="306969"/>
                </a:lnTo>
                <a:lnTo>
                  <a:pt x="0" y="258101"/>
                </a:lnTo>
                <a:lnTo>
                  <a:pt x="5518" y="211148"/>
                </a:lnTo>
                <a:lnTo>
                  <a:pt x="28833" y="160422"/>
                </a:lnTo>
                <a:lnTo>
                  <a:pt x="55105" y="113610"/>
                </a:lnTo>
                <a:lnTo>
                  <a:pt x="75013" y="78735"/>
                </a:lnTo>
                <a:lnTo>
                  <a:pt x="100214" y="49266"/>
                </a:lnTo>
                <a:lnTo>
                  <a:pt x="142366" y="18671"/>
                </a:lnTo>
                <a:lnTo>
                  <a:pt x="178605" y="2858"/>
                </a:lnTo>
                <a:lnTo>
                  <a:pt x="202277" y="0"/>
                </a:lnTo>
                <a:lnTo>
                  <a:pt x="218195" y="918"/>
                </a:lnTo>
                <a:lnTo>
                  <a:pt x="262862" y="16827"/>
                </a:lnTo>
                <a:lnTo>
                  <a:pt x="296944" y="49787"/>
                </a:lnTo>
                <a:lnTo>
                  <a:pt x="304555" y="63719"/>
                </a:lnTo>
                <a:lnTo>
                  <a:pt x="313125" y="72544"/>
                </a:lnTo>
                <a:lnTo>
                  <a:pt x="341128" y="112724"/>
                </a:lnTo>
                <a:lnTo>
                  <a:pt x="357917" y="158729"/>
                </a:lnTo>
                <a:lnTo>
                  <a:pt x="362441" y="195198"/>
                </a:lnTo>
                <a:lnTo>
                  <a:pt x="362373" y="207498"/>
                </a:lnTo>
                <a:lnTo>
                  <a:pt x="361513" y="219718"/>
                </a:lnTo>
                <a:lnTo>
                  <a:pt x="359861" y="231855"/>
                </a:lnTo>
                <a:lnTo>
                  <a:pt x="357418" y="243911"/>
                </a:lnTo>
                <a:lnTo>
                  <a:pt x="352871" y="276373"/>
                </a:lnTo>
                <a:lnTo>
                  <a:pt x="344018" y="306969"/>
                </a:lnTo>
                <a:lnTo>
                  <a:pt x="343947" y="307215"/>
                </a:lnTo>
                <a:lnTo>
                  <a:pt x="330645" y="336437"/>
                </a:lnTo>
                <a:lnTo>
                  <a:pt x="312965" y="364039"/>
                </a:lnTo>
                <a:lnTo>
                  <a:pt x="315369" y="369445"/>
                </a:lnTo>
                <a:lnTo>
                  <a:pt x="318973" y="375451"/>
                </a:lnTo>
                <a:lnTo>
                  <a:pt x="318973" y="380857"/>
                </a:lnTo>
                <a:lnTo>
                  <a:pt x="320911" y="390467"/>
                </a:lnTo>
                <a:lnTo>
                  <a:pt x="278125" y="390467"/>
                </a:lnTo>
                <a:lnTo>
                  <a:pt x="266968" y="396250"/>
                </a:lnTo>
                <a:lnTo>
                  <a:pt x="255540" y="401381"/>
                </a:lnTo>
                <a:lnTo>
                  <a:pt x="243841" y="405860"/>
                </a:lnTo>
                <a:lnTo>
                  <a:pt x="231871" y="409687"/>
                </a:lnTo>
                <a:lnTo>
                  <a:pt x="179499" y="422983"/>
                </a:lnTo>
                <a:lnTo>
                  <a:pt x="131077" y="428696"/>
                </a:lnTo>
                <a:close/>
              </a:path>
              <a:path w="362584" h="429259">
                <a:moveTo>
                  <a:pt x="311371" y="410926"/>
                </a:moveTo>
                <a:lnTo>
                  <a:pt x="294945" y="403681"/>
                </a:lnTo>
                <a:lnTo>
                  <a:pt x="286535" y="397675"/>
                </a:lnTo>
                <a:lnTo>
                  <a:pt x="278125" y="390467"/>
                </a:lnTo>
                <a:lnTo>
                  <a:pt x="320911" y="390467"/>
                </a:lnTo>
                <a:lnTo>
                  <a:pt x="322078" y="396250"/>
                </a:lnTo>
                <a:lnTo>
                  <a:pt x="322145" y="396586"/>
                </a:lnTo>
                <a:lnTo>
                  <a:pt x="320024" y="407585"/>
                </a:lnTo>
                <a:lnTo>
                  <a:pt x="311371" y="41092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2077317" y="1635431"/>
            <a:ext cx="363220" cy="430530"/>
          </a:xfrm>
          <a:custGeom>
            <a:avLst/>
            <a:gdLst/>
            <a:ahLst/>
            <a:cxnLst/>
            <a:rect l="l" t="t" r="r" b="b"/>
            <a:pathLst>
              <a:path w="363220" h="430530">
                <a:moveTo>
                  <a:pt x="131077" y="429930"/>
                </a:moveTo>
                <a:lnTo>
                  <a:pt x="88538" y="423933"/>
                </a:lnTo>
                <a:lnTo>
                  <a:pt x="53813" y="403348"/>
                </a:lnTo>
                <a:lnTo>
                  <a:pt x="28833" y="364801"/>
                </a:lnTo>
                <a:lnTo>
                  <a:pt x="8898" y="308904"/>
                </a:lnTo>
                <a:lnTo>
                  <a:pt x="0" y="259539"/>
                </a:lnTo>
                <a:lnTo>
                  <a:pt x="5518" y="211751"/>
                </a:lnTo>
                <a:lnTo>
                  <a:pt x="28833" y="160584"/>
                </a:lnTo>
                <a:lnTo>
                  <a:pt x="75012" y="79122"/>
                </a:lnTo>
                <a:lnTo>
                  <a:pt x="100213" y="49512"/>
                </a:lnTo>
                <a:lnTo>
                  <a:pt x="142366" y="18833"/>
                </a:lnTo>
                <a:lnTo>
                  <a:pt x="178633" y="2930"/>
                </a:lnTo>
                <a:lnTo>
                  <a:pt x="202330" y="0"/>
                </a:lnTo>
                <a:lnTo>
                  <a:pt x="226115" y="2130"/>
                </a:lnTo>
                <a:lnTo>
                  <a:pt x="269705" y="20973"/>
                </a:lnTo>
                <a:lnTo>
                  <a:pt x="297430" y="49383"/>
                </a:lnTo>
                <a:lnTo>
                  <a:pt x="305157" y="63280"/>
                </a:lnTo>
                <a:lnTo>
                  <a:pt x="313640" y="72162"/>
                </a:lnTo>
                <a:lnTo>
                  <a:pt x="341379" y="112438"/>
                </a:lnTo>
                <a:lnTo>
                  <a:pt x="358094" y="158395"/>
                </a:lnTo>
                <a:lnTo>
                  <a:pt x="362707" y="207078"/>
                </a:lnTo>
                <a:lnTo>
                  <a:pt x="360360" y="231416"/>
                </a:lnTo>
                <a:lnTo>
                  <a:pt x="347033" y="297404"/>
                </a:lnTo>
                <a:lnTo>
                  <a:pt x="332126" y="338911"/>
                </a:lnTo>
                <a:lnTo>
                  <a:pt x="310097" y="370269"/>
                </a:lnTo>
                <a:lnTo>
                  <a:pt x="277745" y="393757"/>
                </a:lnTo>
                <a:lnTo>
                  <a:pt x="231871" y="411651"/>
                </a:lnTo>
                <a:lnTo>
                  <a:pt x="179499" y="424711"/>
                </a:lnTo>
                <a:lnTo>
                  <a:pt x="131077" y="42993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701295" y="2795760"/>
            <a:ext cx="175260" cy="259079"/>
          </a:xfrm>
          <a:custGeom>
            <a:avLst/>
            <a:gdLst/>
            <a:ahLst/>
            <a:cxnLst/>
            <a:rect l="l" t="t" r="r" b="b"/>
            <a:pathLst>
              <a:path w="175259" h="259080">
                <a:moveTo>
                  <a:pt x="131628" y="258594"/>
                </a:moveTo>
                <a:lnTo>
                  <a:pt x="92160" y="251340"/>
                </a:lnTo>
                <a:lnTo>
                  <a:pt x="51960" y="228487"/>
                </a:lnTo>
                <a:lnTo>
                  <a:pt x="21559" y="196513"/>
                </a:lnTo>
                <a:lnTo>
                  <a:pt x="10512" y="133981"/>
                </a:lnTo>
                <a:lnTo>
                  <a:pt x="4580" y="112489"/>
                </a:lnTo>
                <a:lnTo>
                  <a:pt x="0" y="89421"/>
                </a:lnTo>
                <a:lnTo>
                  <a:pt x="3078" y="56780"/>
                </a:lnTo>
                <a:lnTo>
                  <a:pt x="5504" y="47420"/>
                </a:lnTo>
                <a:lnTo>
                  <a:pt x="31360" y="13128"/>
                </a:lnTo>
                <a:lnTo>
                  <a:pt x="72255" y="0"/>
                </a:lnTo>
                <a:lnTo>
                  <a:pt x="81940" y="627"/>
                </a:lnTo>
                <a:lnTo>
                  <a:pt x="119177" y="11333"/>
                </a:lnTo>
                <a:lnTo>
                  <a:pt x="152814" y="38812"/>
                </a:lnTo>
                <a:lnTo>
                  <a:pt x="170674" y="78403"/>
                </a:lnTo>
                <a:lnTo>
                  <a:pt x="174794" y="127336"/>
                </a:lnTo>
                <a:lnTo>
                  <a:pt x="172100" y="186067"/>
                </a:lnTo>
                <a:lnTo>
                  <a:pt x="158932" y="236014"/>
                </a:lnTo>
                <a:lnTo>
                  <a:pt x="131628" y="25859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12659576" y="1533942"/>
            <a:ext cx="174625" cy="259079"/>
          </a:xfrm>
          <a:custGeom>
            <a:avLst/>
            <a:gdLst/>
            <a:ahLst/>
            <a:cxnLst/>
            <a:rect l="l" t="t" r="r" b="b"/>
            <a:pathLst>
              <a:path w="174625" h="259080">
                <a:moveTo>
                  <a:pt x="131376" y="258469"/>
                </a:moveTo>
                <a:lnTo>
                  <a:pt x="91908" y="251045"/>
                </a:lnTo>
                <a:lnTo>
                  <a:pt x="51708" y="228362"/>
                </a:lnTo>
                <a:lnTo>
                  <a:pt x="21306" y="196556"/>
                </a:lnTo>
                <a:lnTo>
                  <a:pt x="10268" y="133592"/>
                </a:lnTo>
                <a:lnTo>
                  <a:pt x="4402" y="112063"/>
                </a:lnTo>
                <a:lnTo>
                  <a:pt x="0" y="88957"/>
                </a:lnTo>
                <a:lnTo>
                  <a:pt x="3425" y="56053"/>
                </a:lnTo>
                <a:lnTo>
                  <a:pt x="5918" y="46815"/>
                </a:lnTo>
                <a:lnTo>
                  <a:pt x="31710" y="13019"/>
                </a:lnTo>
                <a:lnTo>
                  <a:pt x="72184" y="0"/>
                </a:lnTo>
                <a:lnTo>
                  <a:pt x="81773" y="579"/>
                </a:lnTo>
                <a:lnTo>
                  <a:pt x="118802" y="11245"/>
                </a:lnTo>
                <a:lnTo>
                  <a:pt x="152218" y="38744"/>
                </a:lnTo>
                <a:lnTo>
                  <a:pt x="169820" y="78277"/>
                </a:lnTo>
                <a:lnTo>
                  <a:pt x="174035" y="127295"/>
                </a:lnTo>
                <a:lnTo>
                  <a:pt x="171547" y="186167"/>
                </a:lnTo>
                <a:lnTo>
                  <a:pt x="158585" y="236142"/>
                </a:lnTo>
                <a:lnTo>
                  <a:pt x="131376" y="25846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943208" y="656250"/>
            <a:ext cx="175260" cy="259079"/>
          </a:xfrm>
          <a:custGeom>
            <a:avLst/>
            <a:gdLst/>
            <a:ahLst/>
            <a:cxnLst/>
            <a:rect l="l" t="t" r="r" b="b"/>
            <a:pathLst>
              <a:path w="175259" h="259080">
                <a:moveTo>
                  <a:pt x="131628" y="258627"/>
                </a:moveTo>
                <a:lnTo>
                  <a:pt x="92160" y="251204"/>
                </a:lnTo>
                <a:lnTo>
                  <a:pt x="51960" y="228520"/>
                </a:lnTo>
                <a:lnTo>
                  <a:pt x="21559" y="196714"/>
                </a:lnTo>
                <a:lnTo>
                  <a:pt x="10512" y="133750"/>
                </a:lnTo>
                <a:lnTo>
                  <a:pt x="4580" y="112221"/>
                </a:lnTo>
                <a:lnTo>
                  <a:pt x="0" y="89115"/>
                </a:lnTo>
                <a:lnTo>
                  <a:pt x="3078" y="56211"/>
                </a:lnTo>
                <a:lnTo>
                  <a:pt x="5568" y="46908"/>
                </a:lnTo>
                <a:lnTo>
                  <a:pt x="31545" y="12914"/>
                </a:lnTo>
                <a:lnTo>
                  <a:pt x="72334" y="0"/>
                </a:lnTo>
                <a:lnTo>
                  <a:pt x="81982" y="649"/>
                </a:lnTo>
                <a:lnTo>
                  <a:pt x="119177" y="11365"/>
                </a:lnTo>
                <a:lnTo>
                  <a:pt x="152814" y="38845"/>
                </a:lnTo>
                <a:lnTo>
                  <a:pt x="170674" y="78435"/>
                </a:lnTo>
                <a:lnTo>
                  <a:pt x="174794" y="127453"/>
                </a:lnTo>
                <a:lnTo>
                  <a:pt x="172100" y="186325"/>
                </a:lnTo>
                <a:lnTo>
                  <a:pt x="158932" y="236300"/>
                </a:lnTo>
                <a:lnTo>
                  <a:pt x="131628" y="25862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708773" y="1125485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5" h="259715">
                <a:moveTo>
                  <a:pt x="131713" y="259092"/>
                </a:moveTo>
                <a:lnTo>
                  <a:pt x="92329" y="251837"/>
                </a:lnTo>
                <a:lnTo>
                  <a:pt x="52270" y="228984"/>
                </a:lnTo>
                <a:lnTo>
                  <a:pt x="21897" y="197010"/>
                </a:lnTo>
                <a:lnTo>
                  <a:pt x="10343" y="134562"/>
                </a:lnTo>
                <a:lnTo>
                  <a:pt x="4439" y="113211"/>
                </a:lnTo>
                <a:lnTo>
                  <a:pt x="0" y="90171"/>
                </a:lnTo>
                <a:lnTo>
                  <a:pt x="3163" y="57277"/>
                </a:lnTo>
                <a:lnTo>
                  <a:pt x="5394" y="48081"/>
                </a:lnTo>
                <a:lnTo>
                  <a:pt x="30009" y="13992"/>
                </a:lnTo>
                <a:lnTo>
                  <a:pt x="69662" y="0"/>
                </a:lnTo>
                <a:lnTo>
                  <a:pt x="79157" y="296"/>
                </a:lnTo>
                <a:lnTo>
                  <a:pt x="116104" y="10621"/>
                </a:lnTo>
                <a:lnTo>
                  <a:pt x="149655" y="37858"/>
                </a:lnTo>
                <a:lnTo>
                  <a:pt x="167755" y="77098"/>
                </a:lnTo>
                <a:lnTo>
                  <a:pt x="171838" y="125806"/>
                </a:lnTo>
                <a:lnTo>
                  <a:pt x="170233" y="185213"/>
                </a:lnTo>
                <a:lnTo>
                  <a:pt x="158378" y="236061"/>
                </a:lnTo>
                <a:lnTo>
                  <a:pt x="131713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493536" y="616920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5">
                <a:moveTo>
                  <a:pt x="131375" y="259516"/>
                </a:moveTo>
                <a:lnTo>
                  <a:pt x="91908" y="252261"/>
                </a:lnTo>
                <a:lnTo>
                  <a:pt x="51707" y="229409"/>
                </a:lnTo>
                <a:lnTo>
                  <a:pt x="21306" y="197434"/>
                </a:lnTo>
                <a:lnTo>
                  <a:pt x="10268" y="134902"/>
                </a:lnTo>
                <a:lnTo>
                  <a:pt x="4402" y="113410"/>
                </a:lnTo>
                <a:lnTo>
                  <a:pt x="0" y="90342"/>
                </a:lnTo>
                <a:lnTo>
                  <a:pt x="3425" y="57701"/>
                </a:lnTo>
                <a:lnTo>
                  <a:pt x="5662" y="48490"/>
                </a:lnTo>
                <a:lnTo>
                  <a:pt x="30241" y="14279"/>
                </a:lnTo>
                <a:lnTo>
                  <a:pt x="69874" y="0"/>
                </a:lnTo>
                <a:lnTo>
                  <a:pt x="84084" y="790"/>
                </a:lnTo>
                <a:lnTo>
                  <a:pt x="122753" y="14055"/>
                </a:lnTo>
                <a:lnTo>
                  <a:pt x="153888" y="43999"/>
                </a:lnTo>
                <a:lnTo>
                  <a:pt x="172007" y="127497"/>
                </a:lnTo>
                <a:lnTo>
                  <a:pt x="170346" y="186764"/>
                </a:lnTo>
                <a:lnTo>
                  <a:pt x="158210" y="236908"/>
                </a:lnTo>
                <a:lnTo>
                  <a:pt x="131375" y="2595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1505627" y="1350124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372" y="257290"/>
                </a:moveTo>
                <a:lnTo>
                  <a:pt x="90640" y="250317"/>
                </a:lnTo>
                <a:lnTo>
                  <a:pt x="51331" y="228084"/>
                </a:lnTo>
                <a:lnTo>
                  <a:pt x="21259" y="196728"/>
                </a:lnTo>
                <a:lnTo>
                  <a:pt x="10268" y="134562"/>
                </a:lnTo>
                <a:lnTo>
                  <a:pt x="4402" y="113211"/>
                </a:lnTo>
                <a:lnTo>
                  <a:pt x="0" y="90171"/>
                </a:lnTo>
                <a:lnTo>
                  <a:pt x="3426" y="57277"/>
                </a:lnTo>
                <a:lnTo>
                  <a:pt x="5657" y="48081"/>
                </a:lnTo>
                <a:lnTo>
                  <a:pt x="30273" y="13993"/>
                </a:lnTo>
                <a:lnTo>
                  <a:pt x="69925" y="0"/>
                </a:lnTo>
                <a:lnTo>
                  <a:pt x="79420" y="296"/>
                </a:lnTo>
                <a:lnTo>
                  <a:pt x="116295" y="10575"/>
                </a:lnTo>
                <a:lnTo>
                  <a:pt x="149666" y="37835"/>
                </a:lnTo>
                <a:lnTo>
                  <a:pt x="167417" y="77098"/>
                </a:lnTo>
                <a:lnTo>
                  <a:pt x="171199" y="126538"/>
                </a:lnTo>
                <a:lnTo>
                  <a:pt x="167943" y="186114"/>
                </a:lnTo>
                <a:lnTo>
                  <a:pt x="154662" y="236230"/>
                </a:lnTo>
                <a:lnTo>
                  <a:pt x="128372" y="25729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321904" y="152666"/>
            <a:ext cx="327025" cy="341630"/>
          </a:xfrm>
          <a:custGeom>
            <a:avLst/>
            <a:gdLst/>
            <a:ahLst/>
            <a:cxnLst/>
            <a:rect l="l" t="t" r="r" b="b"/>
            <a:pathLst>
              <a:path w="327025" h="341630">
                <a:moveTo>
                  <a:pt x="131375" y="341163"/>
                </a:moveTo>
                <a:lnTo>
                  <a:pt x="91908" y="333908"/>
                </a:lnTo>
                <a:lnTo>
                  <a:pt x="51707" y="311056"/>
                </a:lnTo>
                <a:lnTo>
                  <a:pt x="21306" y="279081"/>
                </a:lnTo>
                <a:lnTo>
                  <a:pt x="10268" y="216549"/>
                </a:lnTo>
                <a:lnTo>
                  <a:pt x="4402" y="195057"/>
                </a:lnTo>
                <a:lnTo>
                  <a:pt x="0" y="171989"/>
                </a:lnTo>
                <a:lnTo>
                  <a:pt x="3426" y="139348"/>
                </a:lnTo>
                <a:lnTo>
                  <a:pt x="4501" y="131968"/>
                </a:lnTo>
                <a:lnTo>
                  <a:pt x="29089" y="95767"/>
                </a:lnTo>
                <a:lnTo>
                  <a:pt x="63496" y="83488"/>
                </a:lnTo>
                <a:lnTo>
                  <a:pt x="63496" y="73278"/>
                </a:lnTo>
                <a:lnTo>
                  <a:pt x="82324" y="34254"/>
                </a:lnTo>
                <a:lnTo>
                  <a:pt x="116622" y="7778"/>
                </a:lnTo>
                <a:lnTo>
                  <a:pt x="144591" y="0"/>
                </a:lnTo>
                <a:lnTo>
                  <a:pt x="195331" y="703"/>
                </a:lnTo>
                <a:lnTo>
                  <a:pt x="255420" y="9685"/>
                </a:lnTo>
                <a:lnTo>
                  <a:pt x="305598" y="27789"/>
                </a:lnTo>
                <a:lnTo>
                  <a:pt x="326604" y="55859"/>
                </a:lnTo>
                <a:lnTo>
                  <a:pt x="316420" y="92873"/>
                </a:lnTo>
                <a:lnTo>
                  <a:pt x="290637" y="130338"/>
                </a:lnTo>
                <a:lnTo>
                  <a:pt x="256406" y="157893"/>
                </a:lnTo>
                <a:lnTo>
                  <a:pt x="235203" y="162239"/>
                </a:lnTo>
                <a:lnTo>
                  <a:pt x="195950" y="162239"/>
                </a:lnTo>
                <a:lnTo>
                  <a:pt x="183486" y="162973"/>
                </a:lnTo>
                <a:lnTo>
                  <a:pt x="171022" y="165175"/>
                </a:lnTo>
                <a:lnTo>
                  <a:pt x="174288" y="215732"/>
                </a:lnTo>
                <a:lnTo>
                  <a:pt x="171472" y="272765"/>
                </a:lnTo>
                <a:lnTo>
                  <a:pt x="158519" y="320000"/>
                </a:lnTo>
                <a:lnTo>
                  <a:pt x="131375" y="341163"/>
                </a:lnTo>
                <a:close/>
              </a:path>
              <a:path w="327025" h="341630">
                <a:moveTo>
                  <a:pt x="220880" y="165175"/>
                </a:moveTo>
                <a:lnTo>
                  <a:pt x="208415" y="162973"/>
                </a:lnTo>
                <a:lnTo>
                  <a:pt x="195950" y="162239"/>
                </a:lnTo>
                <a:lnTo>
                  <a:pt x="235203" y="162239"/>
                </a:lnTo>
                <a:lnTo>
                  <a:pt x="220880" y="16517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5" name="object 75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12387129" y="373999"/>
            <a:ext cx="208652" cy="240352"/>
          </a:xfrm>
          <a:prstGeom prst="rect">
            <a:avLst/>
          </a:prstGeom>
        </p:spPr>
      </p:pic>
      <p:pic>
        <p:nvPicPr>
          <p:cNvPr id="76" name="object 76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3432609" y="1244628"/>
            <a:ext cx="115334" cy="133341"/>
          </a:xfrm>
          <a:prstGeom prst="rect">
            <a:avLst/>
          </a:prstGeom>
        </p:spPr>
      </p:pic>
      <p:pic>
        <p:nvPicPr>
          <p:cNvPr id="77" name="object 77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5347048" y="5889373"/>
            <a:ext cx="115935" cy="133341"/>
          </a:xfrm>
          <a:prstGeom prst="rect">
            <a:avLst/>
          </a:prstGeom>
        </p:spPr>
      </p:pic>
      <p:pic>
        <p:nvPicPr>
          <p:cNvPr id="78" name="object 78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12383075" y="3225538"/>
            <a:ext cx="115334" cy="133942"/>
          </a:xfrm>
          <a:prstGeom prst="rect">
            <a:avLst/>
          </a:prstGeom>
        </p:spPr>
      </p:pic>
      <p:pic>
        <p:nvPicPr>
          <p:cNvPr id="79" name="object 79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8238828" y="9227726"/>
            <a:ext cx="115334" cy="133942"/>
          </a:xfrm>
          <a:prstGeom prst="rect">
            <a:avLst/>
          </a:prstGeom>
        </p:spPr>
      </p:pic>
      <p:pic>
        <p:nvPicPr>
          <p:cNvPr id="80" name="object 80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7363004" y="9807943"/>
            <a:ext cx="115334" cy="133341"/>
          </a:xfrm>
          <a:prstGeom prst="rect">
            <a:avLst/>
          </a:prstGeom>
        </p:spPr>
      </p:pic>
      <p:pic>
        <p:nvPicPr>
          <p:cNvPr id="81" name="object 81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16831878" y="6520644"/>
            <a:ext cx="115334" cy="133341"/>
          </a:xfrm>
          <a:prstGeom prst="rect">
            <a:avLst/>
          </a:prstGeom>
        </p:spPr>
      </p:pic>
      <p:pic>
        <p:nvPicPr>
          <p:cNvPr id="82" name="object 82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5497223" y="6904453"/>
            <a:ext cx="115334" cy="133941"/>
          </a:xfrm>
          <a:prstGeom prst="rect">
            <a:avLst/>
          </a:prstGeom>
        </p:spPr>
      </p:pic>
      <p:pic>
        <p:nvPicPr>
          <p:cNvPr id="83" name="object 83"/>
          <p:cNvPicPr/>
          <p:nvPr/>
        </p:nvPicPr>
        <p:blipFill>
          <a:blip r:embed="rId67" cstate="print"/>
          <a:stretch>
            <a:fillRect/>
          </a:stretch>
        </p:blipFill>
        <p:spPr>
          <a:xfrm>
            <a:off x="5470792" y="7165731"/>
            <a:ext cx="115334" cy="133341"/>
          </a:xfrm>
          <a:prstGeom prst="rect">
            <a:avLst/>
          </a:prstGeom>
        </p:spPr>
      </p:pic>
      <p:pic>
        <p:nvPicPr>
          <p:cNvPr id="84" name="object 84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4041721" y="9553874"/>
            <a:ext cx="115334" cy="133941"/>
          </a:xfrm>
          <a:prstGeom prst="rect">
            <a:avLst/>
          </a:prstGeom>
        </p:spPr>
      </p:pic>
      <p:pic>
        <p:nvPicPr>
          <p:cNvPr id="85" name="object 85"/>
          <p:cNvPicPr/>
          <p:nvPr/>
        </p:nvPicPr>
        <p:blipFill>
          <a:blip r:embed="rId69" cstate="print"/>
          <a:stretch>
            <a:fillRect/>
          </a:stretch>
        </p:blipFill>
        <p:spPr>
          <a:xfrm>
            <a:off x="3107028" y="4698905"/>
            <a:ext cx="115334" cy="133341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70" cstate="print"/>
          <a:stretch>
            <a:fillRect/>
          </a:stretch>
        </p:blipFill>
        <p:spPr>
          <a:xfrm>
            <a:off x="3952818" y="6253961"/>
            <a:ext cx="115935" cy="133941"/>
          </a:xfrm>
          <a:prstGeom prst="rect">
            <a:avLst/>
          </a:prstGeom>
        </p:spPr>
      </p:pic>
      <p:pic>
        <p:nvPicPr>
          <p:cNvPr id="87" name="object 87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8347557" y="5563826"/>
            <a:ext cx="115334" cy="133341"/>
          </a:xfrm>
          <a:prstGeom prst="rect">
            <a:avLst/>
          </a:prstGeom>
        </p:spPr>
      </p:pic>
      <p:pic>
        <p:nvPicPr>
          <p:cNvPr id="88" name="object 88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8026180" y="5263506"/>
            <a:ext cx="115334" cy="133341"/>
          </a:xfrm>
          <a:prstGeom prst="rect">
            <a:avLst/>
          </a:prstGeom>
        </p:spPr>
      </p:pic>
      <p:pic>
        <p:nvPicPr>
          <p:cNvPr id="89" name="object 89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9564579" y="4243020"/>
            <a:ext cx="115334" cy="133341"/>
          </a:xfrm>
          <a:prstGeom prst="rect">
            <a:avLst/>
          </a:prstGeom>
        </p:spPr>
      </p:pic>
      <p:pic>
        <p:nvPicPr>
          <p:cNvPr id="90" name="object 90"/>
          <p:cNvPicPr/>
          <p:nvPr/>
        </p:nvPicPr>
        <p:blipFill>
          <a:blip r:embed="rId74" cstate="print"/>
          <a:stretch>
            <a:fillRect/>
          </a:stretch>
        </p:blipFill>
        <p:spPr>
          <a:xfrm>
            <a:off x="8241232" y="6580108"/>
            <a:ext cx="115334" cy="133941"/>
          </a:xfrm>
          <a:prstGeom prst="rect">
            <a:avLst/>
          </a:prstGeom>
        </p:spPr>
      </p:pic>
      <p:pic>
        <p:nvPicPr>
          <p:cNvPr id="91" name="object 91"/>
          <p:cNvPicPr/>
          <p:nvPr/>
        </p:nvPicPr>
        <p:blipFill>
          <a:blip r:embed="rId75" cstate="print"/>
          <a:stretch>
            <a:fillRect/>
          </a:stretch>
        </p:blipFill>
        <p:spPr>
          <a:xfrm>
            <a:off x="8049607" y="7157922"/>
            <a:ext cx="115334" cy="133342"/>
          </a:xfrm>
          <a:prstGeom prst="rect">
            <a:avLst/>
          </a:prstGeom>
        </p:spPr>
      </p:pic>
      <p:pic>
        <p:nvPicPr>
          <p:cNvPr id="92" name="object 92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8862358" y="9232531"/>
            <a:ext cx="115334" cy="133942"/>
          </a:xfrm>
          <a:prstGeom prst="rect">
            <a:avLst/>
          </a:prstGeom>
        </p:spPr>
      </p:pic>
      <p:pic>
        <p:nvPicPr>
          <p:cNvPr id="93" name="object 93"/>
          <p:cNvPicPr/>
          <p:nvPr/>
        </p:nvPicPr>
        <p:blipFill>
          <a:blip r:embed="rId77" cstate="print"/>
          <a:stretch>
            <a:fillRect/>
          </a:stretch>
        </p:blipFill>
        <p:spPr>
          <a:xfrm>
            <a:off x="13552642" y="4880900"/>
            <a:ext cx="115334" cy="133941"/>
          </a:xfrm>
          <a:prstGeom prst="rect">
            <a:avLst/>
          </a:prstGeom>
        </p:spPr>
      </p:pic>
      <p:pic>
        <p:nvPicPr>
          <p:cNvPr id="94" name="object 94"/>
          <p:cNvPicPr/>
          <p:nvPr/>
        </p:nvPicPr>
        <p:blipFill>
          <a:blip r:embed="rId78" cstate="print"/>
          <a:stretch>
            <a:fillRect/>
          </a:stretch>
        </p:blipFill>
        <p:spPr>
          <a:xfrm>
            <a:off x="15282665" y="5031659"/>
            <a:ext cx="115334" cy="133341"/>
          </a:xfrm>
          <a:prstGeom prst="rect">
            <a:avLst/>
          </a:prstGeom>
        </p:spPr>
      </p:pic>
      <p:pic>
        <p:nvPicPr>
          <p:cNvPr id="95" name="object 95"/>
          <p:cNvPicPr/>
          <p:nvPr/>
        </p:nvPicPr>
        <p:blipFill>
          <a:blip r:embed="rId79" cstate="print"/>
          <a:stretch>
            <a:fillRect/>
          </a:stretch>
        </p:blipFill>
        <p:spPr>
          <a:xfrm>
            <a:off x="17397138" y="5886370"/>
            <a:ext cx="115934" cy="133942"/>
          </a:xfrm>
          <a:prstGeom prst="rect">
            <a:avLst/>
          </a:prstGeom>
        </p:spPr>
      </p:pic>
      <p:pic>
        <p:nvPicPr>
          <p:cNvPr id="96" name="object 96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17030109" y="7876287"/>
            <a:ext cx="115934" cy="133942"/>
          </a:xfrm>
          <a:prstGeom prst="rect">
            <a:avLst/>
          </a:prstGeom>
        </p:spPr>
      </p:pic>
      <p:pic>
        <p:nvPicPr>
          <p:cNvPr id="97" name="object 97"/>
          <p:cNvPicPr/>
          <p:nvPr/>
        </p:nvPicPr>
        <p:blipFill>
          <a:blip r:embed="rId81" cstate="print"/>
          <a:stretch>
            <a:fillRect/>
          </a:stretch>
        </p:blipFill>
        <p:spPr>
          <a:xfrm>
            <a:off x="9914582" y="9913656"/>
            <a:ext cx="63702" cy="72376"/>
          </a:xfrm>
          <a:prstGeom prst="rect">
            <a:avLst/>
          </a:prstGeom>
        </p:spPr>
      </p:pic>
      <p:pic>
        <p:nvPicPr>
          <p:cNvPr id="98" name="object 98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11017924" y="10026576"/>
            <a:ext cx="63851" cy="72714"/>
          </a:xfrm>
          <a:prstGeom prst="rect">
            <a:avLst/>
          </a:prstGeom>
        </p:spPr>
      </p:pic>
      <p:pic>
        <p:nvPicPr>
          <p:cNvPr id="99" name="object 99"/>
          <p:cNvPicPr/>
          <p:nvPr/>
        </p:nvPicPr>
        <p:blipFill>
          <a:blip r:embed="rId83" cstate="print"/>
          <a:stretch>
            <a:fillRect/>
          </a:stretch>
        </p:blipFill>
        <p:spPr>
          <a:xfrm>
            <a:off x="4144112" y="3312029"/>
            <a:ext cx="64172" cy="72724"/>
          </a:xfrm>
          <a:prstGeom prst="rect">
            <a:avLst/>
          </a:prstGeom>
        </p:spPr>
      </p:pic>
      <p:pic>
        <p:nvPicPr>
          <p:cNvPr id="100" name="object 100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3961621" y="3316233"/>
            <a:ext cx="63712" cy="72377"/>
          </a:xfrm>
          <a:prstGeom prst="rect">
            <a:avLst/>
          </a:prstGeom>
        </p:spPr>
      </p:pic>
      <p:pic>
        <p:nvPicPr>
          <p:cNvPr id="101" name="object 101"/>
          <p:cNvPicPr/>
          <p:nvPr/>
        </p:nvPicPr>
        <p:blipFill>
          <a:blip r:embed="rId85" cstate="print"/>
          <a:stretch>
            <a:fillRect/>
          </a:stretch>
        </p:blipFill>
        <p:spPr>
          <a:xfrm>
            <a:off x="2456126" y="4401589"/>
            <a:ext cx="63837" cy="71514"/>
          </a:xfrm>
          <a:prstGeom prst="rect">
            <a:avLst/>
          </a:prstGeom>
        </p:spPr>
      </p:pic>
      <p:pic>
        <p:nvPicPr>
          <p:cNvPr id="102" name="object 102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2753486" y="4400987"/>
            <a:ext cx="63825" cy="72715"/>
          </a:xfrm>
          <a:prstGeom prst="rect">
            <a:avLst/>
          </a:prstGeom>
        </p:spPr>
      </p:pic>
      <p:pic>
        <p:nvPicPr>
          <p:cNvPr id="103" name="object 103"/>
          <p:cNvPicPr/>
          <p:nvPr/>
        </p:nvPicPr>
        <p:blipFill>
          <a:blip r:embed="rId87" cstate="print"/>
          <a:stretch>
            <a:fillRect/>
          </a:stretch>
        </p:blipFill>
        <p:spPr>
          <a:xfrm>
            <a:off x="4767641" y="4426215"/>
            <a:ext cx="64933" cy="72714"/>
          </a:xfrm>
          <a:prstGeom prst="rect">
            <a:avLst/>
          </a:prstGeom>
        </p:spPr>
      </p:pic>
      <p:pic>
        <p:nvPicPr>
          <p:cNvPr id="104" name="object 104"/>
          <p:cNvPicPr/>
          <p:nvPr/>
        </p:nvPicPr>
        <p:blipFill>
          <a:blip r:embed="rId88" cstate="print"/>
          <a:stretch>
            <a:fillRect/>
          </a:stretch>
        </p:blipFill>
        <p:spPr>
          <a:xfrm>
            <a:off x="6328988" y="5343391"/>
            <a:ext cx="64971" cy="72462"/>
          </a:xfrm>
          <a:prstGeom prst="rect">
            <a:avLst/>
          </a:prstGeom>
        </p:spPr>
      </p:pic>
      <p:pic>
        <p:nvPicPr>
          <p:cNvPr id="105" name="object 105"/>
          <p:cNvPicPr/>
          <p:nvPr/>
        </p:nvPicPr>
        <p:blipFill>
          <a:blip r:embed="rId89" cstate="print"/>
          <a:stretch>
            <a:fillRect/>
          </a:stretch>
        </p:blipFill>
        <p:spPr>
          <a:xfrm>
            <a:off x="6881704" y="5041269"/>
            <a:ext cx="63980" cy="72715"/>
          </a:xfrm>
          <a:prstGeom prst="rect">
            <a:avLst/>
          </a:prstGeom>
        </p:spPr>
      </p:pic>
      <p:pic>
        <p:nvPicPr>
          <p:cNvPr id="106" name="object 106"/>
          <p:cNvPicPr/>
          <p:nvPr/>
        </p:nvPicPr>
        <p:blipFill>
          <a:blip r:embed="rId90" cstate="print"/>
          <a:stretch>
            <a:fillRect/>
          </a:stretch>
        </p:blipFill>
        <p:spPr>
          <a:xfrm>
            <a:off x="7100892" y="5164400"/>
            <a:ext cx="64050" cy="72039"/>
          </a:xfrm>
          <a:prstGeom prst="rect">
            <a:avLst/>
          </a:prstGeom>
        </p:spPr>
      </p:pic>
      <p:pic>
        <p:nvPicPr>
          <p:cNvPr id="107" name="object 107"/>
          <p:cNvPicPr/>
          <p:nvPr/>
        </p:nvPicPr>
        <p:blipFill>
          <a:blip r:embed="rId91" cstate="print"/>
          <a:stretch>
            <a:fillRect/>
          </a:stretch>
        </p:blipFill>
        <p:spPr>
          <a:xfrm>
            <a:off x="2794334" y="10032583"/>
            <a:ext cx="65176" cy="72723"/>
          </a:xfrm>
          <a:prstGeom prst="rect">
            <a:avLst/>
          </a:prstGeom>
        </p:spPr>
      </p:pic>
      <p:pic>
        <p:nvPicPr>
          <p:cNvPr id="108" name="object 108"/>
          <p:cNvPicPr/>
          <p:nvPr/>
        </p:nvPicPr>
        <p:blipFill>
          <a:blip r:embed="rId92" cstate="print"/>
          <a:stretch>
            <a:fillRect/>
          </a:stretch>
        </p:blipFill>
        <p:spPr>
          <a:xfrm>
            <a:off x="7059321" y="6554281"/>
            <a:ext cx="63834" cy="72723"/>
          </a:xfrm>
          <a:prstGeom prst="rect">
            <a:avLst/>
          </a:prstGeom>
        </p:spPr>
      </p:pic>
      <p:pic>
        <p:nvPicPr>
          <p:cNvPr id="109" name="object 109"/>
          <p:cNvPicPr/>
          <p:nvPr/>
        </p:nvPicPr>
        <p:blipFill>
          <a:blip r:embed="rId93" cstate="print"/>
          <a:stretch>
            <a:fillRect/>
          </a:stretch>
        </p:blipFill>
        <p:spPr>
          <a:xfrm>
            <a:off x="5222974" y="8054076"/>
            <a:ext cx="64172" cy="72724"/>
          </a:xfrm>
          <a:prstGeom prst="rect">
            <a:avLst/>
          </a:prstGeom>
        </p:spPr>
      </p:pic>
      <p:pic>
        <p:nvPicPr>
          <p:cNvPr id="110" name="object 110"/>
          <p:cNvPicPr/>
          <p:nvPr/>
        </p:nvPicPr>
        <p:blipFill>
          <a:blip r:embed="rId94" cstate="print"/>
          <a:stretch>
            <a:fillRect/>
          </a:stretch>
        </p:blipFill>
        <p:spPr>
          <a:xfrm>
            <a:off x="5687918" y="8388632"/>
            <a:ext cx="63824" cy="72716"/>
          </a:xfrm>
          <a:prstGeom prst="rect">
            <a:avLst/>
          </a:prstGeom>
        </p:spPr>
      </p:pic>
      <p:pic>
        <p:nvPicPr>
          <p:cNvPr id="111" name="object 111"/>
          <p:cNvPicPr/>
          <p:nvPr/>
        </p:nvPicPr>
        <p:blipFill>
          <a:blip r:embed="rId95" cstate="print"/>
          <a:stretch>
            <a:fillRect/>
          </a:stretch>
        </p:blipFill>
        <p:spPr>
          <a:xfrm>
            <a:off x="5759400" y="8733999"/>
            <a:ext cx="64173" cy="72716"/>
          </a:xfrm>
          <a:prstGeom prst="rect">
            <a:avLst/>
          </a:prstGeom>
        </p:spPr>
      </p:pic>
      <p:pic>
        <p:nvPicPr>
          <p:cNvPr id="112" name="object 112"/>
          <p:cNvPicPr/>
          <p:nvPr/>
        </p:nvPicPr>
        <p:blipFill>
          <a:blip r:embed="rId96" cstate="print"/>
          <a:stretch>
            <a:fillRect/>
          </a:stretch>
        </p:blipFill>
        <p:spPr>
          <a:xfrm>
            <a:off x="9401583" y="5282126"/>
            <a:ext cx="63702" cy="72377"/>
          </a:xfrm>
          <a:prstGeom prst="rect">
            <a:avLst/>
          </a:prstGeom>
        </p:spPr>
      </p:pic>
      <p:pic>
        <p:nvPicPr>
          <p:cNvPr id="113" name="object 113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6098320" y="8908185"/>
            <a:ext cx="64050" cy="73475"/>
          </a:xfrm>
          <a:prstGeom prst="rect">
            <a:avLst/>
          </a:prstGeom>
        </p:spPr>
      </p:pic>
      <p:pic>
        <p:nvPicPr>
          <p:cNvPr id="114" name="object 114"/>
          <p:cNvPicPr/>
          <p:nvPr/>
        </p:nvPicPr>
        <p:blipFill>
          <a:blip r:embed="rId98" cstate="print"/>
          <a:stretch>
            <a:fillRect/>
          </a:stretch>
        </p:blipFill>
        <p:spPr>
          <a:xfrm>
            <a:off x="11178460" y="5424477"/>
            <a:ext cx="63703" cy="72124"/>
          </a:xfrm>
          <a:prstGeom prst="rect">
            <a:avLst/>
          </a:prstGeom>
        </p:spPr>
      </p:pic>
      <p:pic>
        <p:nvPicPr>
          <p:cNvPr id="115" name="object 115"/>
          <p:cNvPicPr/>
          <p:nvPr/>
        </p:nvPicPr>
        <p:blipFill>
          <a:blip r:embed="rId99" cstate="print"/>
          <a:stretch>
            <a:fillRect/>
          </a:stretch>
        </p:blipFill>
        <p:spPr>
          <a:xfrm>
            <a:off x="10476840" y="5089921"/>
            <a:ext cx="63703" cy="72377"/>
          </a:xfrm>
          <a:prstGeom prst="rect">
            <a:avLst/>
          </a:prstGeom>
        </p:spPr>
      </p:pic>
      <p:pic>
        <p:nvPicPr>
          <p:cNvPr id="116" name="object 116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10978302" y="5827507"/>
            <a:ext cx="64173" cy="72724"/>
          </a:xfrm>
          <a:prstGeom prst="rect">
            <a:avLst/>
          </a:prstGeom>
        </p:spPr>
      </p:pic>
      <p:pic>
        <p:nvPicPr>
          <p:cNvPr id="117" name="object 117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11600823" y="3674214"/>
            <a:ext cx="63980" cy="72715"/>
          </a:xfrm>
          <a:prstGeom prst="rect">
            <a:avLst/>
          </a:prstGeom>
        </p:spPr>
      </p:pic>
      <p:pic>
        <p:nvPicPr>
          <p:cNvPr id="118" name="object 118"/>
          <p:cNvPicPr/>
          <p:nvPr/>
        </p:nvPicPr>
        <p:blipFill>
          <a:blip r:embed="rId102" cstate="print"/>
          <a:stretch>
            <a:fillRect/>
          </a:stretch>
        </p:blipFill>
        <p:spPr>
          <a:xfrm>
            <a:off x="12692301" y="3638176"/>
            <a:ext cx="63978" cy="72724"/>
          </a:xfrm>
          <a:prstGeom prst="rect">
            <a:avLst/>
          </a:prstGeom>
        </p:spPr>
      </p:pic>
      <p:pic>
        <p:nvPicPr>
          <p:cNvPr id="119" name="object 119"/>
          <p:cNvPicPr/>
          <p:nvPr/>
        </p:nvPicPr>
        <p:blipFill>
          <a:blip r:embed="rId103" cstate="print"/>
          <a:stretch>
            <a:fillRect/>
          </a:stretch>
        </p:blipFill>
        <p:spPr>
          <a:xfrm>
            <a:off x="12261142" y="3594929"/>
            <a:ext cx="64088" cy="72377"/>
          </a:xfrm>
          <a:prstGeom prst="rect">
            <a:avLst/>
          </a:prstGeom>
        </p:spPr>
      </p:pic>
      <p:pic>
        <p:nvPicPr>
          <p:cNvPr id="120" name="object 120"/>
          <p:cNvPicPr/>
          <p:nvPr/>
        </p:nvPicPr>
        <p:blipFill>
          <a:blip r:embed="rId104" cstate="print"/>
          <a:stretch>
            <a:fillRect/>
          </a:stretch>
        </p:blipFill>
        <p:spPr>
          <a:xfrm>
            <a:off x="12619544" y="5776452"/>
            <a:ext cx="63703" cy="72377"/>
          </a:xfrm>
          <a:prstGeom prst="rect">
            <a:avLst/>
          </a:prstGeom>
        </p:spPr>
      </p:pic>
      <p:pic>
        <p:nvPicPr>
          <p:cNvPr id="121" name="object 121"/>
          <p:cNvPicPr/>
          <p:nvPr/>
        </p:nvPicPr>
        <p:blipFill>
          <a:blip r:embed="rId105" cstate="print"/>
          <a:stretch>
            <a:fillRect/>
          </a:stretch>
        </p:blipFill>
        <p:spPr>
          <a:xfrm>
            <a:off x="6019027" y="9152646"/>
            <a:ext cx="63796" cy="72123"/>
          </a:xfrm>
          <a:prstGeom prst="rect">
            <a:avLst/>
          </a:prstGeom>
        </p:spPr>
      </p:pic>
      <p:pic>
        <p:nvPicPr>
          <p:cNvPr id="122" name="object 122"/>
          <p:cNvPicPr/>
          <p:nvPr/>
        </p:nvPicPr>
        <p:blipFill>
          <a:blip r:embed="rId106" cstate="print"/>
          <a:stretch>
            <a:fillRect/>
          </a:stretch>
        </p:blipFill>
        <p:spPr>
          <a:xfrm>
            <a:off x="8350231" y="7995214"/>
            <a:ext cx="63824" cy="72723"/>
          </a:xfrm>
          <a:prstGeom prst="rect">
            <a:avLst/>
          </a:prstGeom>
        </p:spPr>
      </p:pic>
      <p:pic>
        <p:nvPicPr>
          <p:cNvPr id="123" name="object 123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5217089" y="9916660"/>
            <a:ext cx="64050" cy="72376"/>
          </a:xfrm>
          <a:prstGeom prst="rect">
            <a:avLst/>
          </a:prstGeom>
        </p:spPr>
      </p:pic>
      <p:pic>
        <p:nvPicPr>
          <p:cNvPr id="124" name="object 124"/>
          <p:cNvPicPr/>
          <p:nvPr/>
        </p:nvPicPr>
        <p:blipFill>
          <a:blip r:embed="rId107" cstate="print"/>
          <a:stretch>
            <a:fillRect/>
          </a:stretch>
        </p:blipFill>
        <p:spPr>
          <a:xfrm>
            <a:off x="8692153" y="8576032"/>
            <a:ext cx="63796" cy="72631"/>
          </a:xfrm>
          <a:prstGeom prst="rect">
            <a:avLst/>
          </a:prstGeom>
        </p:spPr>
      </p:pic>
      <p:sp>
        <p:nvSpPr>
          <p:cNvPr id="125" name="object 125"/>
          <p:cNvSpPr/>
          <p:nvPr/>
        </p:nvSpPr>
        <p:spPr>
          <a:xfrm>
            <a:off x="7441490" y="10236199"/>
            <a:ext cx="62865" cy="50800"/>
          </a:xfrm>
          <a:custGeom>
            <a:avLst/>
            <a:gdLst/>
            <a:ahLst/>
            <a:cxnLst/>
            <a:rect l="l" t="t" r="r" b="b"/>
            <a:pathLst>
              <a:path w="62865" h="50800">
                <a:moveTo>
                  <a:pt x="62522" y="50800"/>
                </a:moveTo>
                <a:lnTo>
                  <a:pt x="18090" y="50800"/>
                </a:lnTo>
                <a:lnTo>
                  <a:pt x="10274" y="43923"/>
                </a:lnTo>
                <a:lnTo>
                  <a:pt x="0" y="26377"/>
                </a:lnTo>
                <a:lnTo>
                  <a:pt x="259" y="22401"/>
                </a:lnTo>
                <a:lnTo>
                  <a:pt x="22432" y="0"/>
                </a:lnTo>
                <a:lnTo>
                  <a:pt x="37056" y="2440"/>
                </a:lnTo>
                <a:lnTo>
                  <a:pt x="47512" y="11862"/>
                </a:lnTo>
                <a:lnTo>
                  <a:pt x="55039" y="26014"/>
                </a:lnTo>
                <a:lnTo>
                  <a:pt x="60877" y="42645"/>
                </a:lnTo>
                <a:lnTo>
                  <a:pt x="62522" y="5080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6" name="object 126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12384743" y="9998947"/>
            <a:ext cx="63977" cy="72714"/>
          </a:xfrm>
          <a:prstGeom prst="rect">
            <a:avLst/>
          </a:prstGeom>
        </p:spPr>
      </p:pic>
      <p:pic>
        <p:nvPicPr>
          <p:cNvPr id="127" name="object 127"/>
          <p:cNvPicPr/>
          <p:nvPr/>
        </p:nvPicPr>
        <p:blipFill>
          <a:blip r:embed="rId83" cstate="print"/>
          <a:stretch>
            <a:fillRect/>
          </a:stretch>
        </p:blipFill>
        <p:spPr>
          <a:xfrm>
            <a:off x="14184853" y="5812490"/>
            <a:ext cx="64173" cy="72724"/>
          </a:xfrm>
          <a:prstGeom prst="rect">
            <a:avLst/>
          </a:prstGeom>
        </p:spPr>
      </p:pic>
      <p:pic>
        <p:nvPicPr>
          <p:cNvPr id="128" name="object 128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13622117" y="4291071"/>
            <a:ext cx="63796" cy="72377"/>
          </a:xfrm>
          <a:prstGeom prst="rect">
            <a:avLst/>
          </a:prstGeom>
        </p:spPr>
      </p:pic>
      <p:sp>
        <p:nvSpPr>
          <p:cNvPr id="129" name="object 129"/>
          <p:cNvSpPr/>
          <p:nvPr/>
        </p:nvSpPr>
        <p:spPr>
          <a:xfrm>
            <a:off x="13825157" y="10259023"/>
            <a:ext cx="55880" cy="28575"/>
          </a:xfrm>
          <a:custGeom>
            <a:avLst/>
            <a:gdLst/>
            <a:ahLst/>
            <a:cxnLst/>
            <a:rect l="l" t="t" r="r" b="b"/>
            <a:pathLst>
              <a:path w="55880" h="28575">
                <a:moveTo>
                  <a:pt x="55571" y="27975"/>
                </a:moveTo>
                <a:lnTo>
                  <a:pt x="75" y="27975"/>
                </a:lnTo>
                <a:lnTo>
                  <a:pt x="0" y="26378"/>
                </a:lnTo>
                <a:lnTo>
                  <a:pt x="22432" y="0"/>
                </a:lnTo>
                <a:lnTo>
                  <a:pt x="36801" y="2524"/>
                </a:lnTo>
                <a:lnTo>
                  <a:pt x="47285" y="12087"/>
                </a:lnTo>
                <a:lnTo>
                  <a:pt x="54954" y="26268"/>
                </a:lnTo>
                <a:lnTo>
                  <a:pt x="55571" y="2797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0" name="object 130"/>
          <p:cNvPicPr/>
          <p:nvPr/>
        </p:nvPicPr>
        <p:blipFill>
          <a:blip r:embed="rId110" cstate="print"/>
          <a:stretch>
            <a:fillRect/>
          </a:stretch>
        </p:blipFill>
        <p:spPr>
          <a:xfrm>
            <a:off x="15913675" y="5536797"/>
            <a:ext cx="63834" cy="72724"/>
          </a:xfrm>
          <a:prstGeom prst="rect">
            <a:avLst/>
          </a:prstGeom>
        </p:spPr>
      </p:pic>
      <p:pic>
        <p:nvPicPr>
          <p:cNvPr id="131" name="object 131"/>
          <p:cNvPicPr/>
          <p:nvPr/>
        </p:nvPicPr>
        <p:blipFill>
          <a:blip r:embed="rId111" cstate="print"/>
          <a:stretch>
            <a:fillRect/>
          </a:stretch>
        </p:blipFill>
        <p:spPr>
          <a:xfrm>
            <a:off x="16568559" y="4516911"/>
            <a:ext cx="64053" cy="72377"/>
          </a:xfrm>
          <a:prstGeom prst="rect">
            <a:avLst/>
          </a:prstGeom>
        </p:spPr>
      </p:pic>
      <p:pic>
        <p:nvPicPr>
          <p:cNvPr id="132" name="object 132"/>
          <p:cNvPicPr/>
          <p:nvPr/>
        </p:nvPicPr>
        <p:blipFill>
          <a:blip r:embed="rId112" cstate="print"/>
          <a:stretch>
            <a:fillRect/>
          </a:stretch>
        </p:blipFill>
        <p:spPr>
          <a:xfrm>
            <a:off x="17028579" y="4184157"/>
            <a:ext cx="63824" cy="72715"/>
          </a:xfrm>
          <a:prstGeom prst="rect">
            <a:avLst/>
          </a:prstGeom>
        </p:spPr>
      </p:pic>
      <p:pic>
        <p:nvPicPr>
          <p:cNvPr id="133" name="object 133"/>
          <p:cNvPicPr/>
          <p:nvPr/>
        </p:nvPicPr>
        <p:blipFill>
          <a:blip r:embed="rId113" cstate="print"/>
          <a:stretch>
            <a:fillRect/>
          </a:stretch>
        </p:blipFill>
        <p:spPr>
          <a:xfrm>
            <a:off x="18122580" y="4647251"/>
            <a:ext cx="63703" cy="72715"/>
          </a:xfrm>
          <a:prstGeom prst="rect">
            <a:avLst/>
          </a:prstGeom>
        </p:spPr>
      </p:pic>
      <p:pic>
        <p:nvPicPr>
          <p:cNvPr id="134" name="object 134"/>
          <p:cNvPicPr/>
          <p:nvPr/>
        </p:nvPicPr>
        <p:blipFill>
          <a:blip r:embed="rId114" cstate="print"/>
          <a:stretch>
            <a:fillRect/>
          </a:stretch>
        </p:blipFill>
        <p:spPr>
          <a:xfrm>
            <a:off x="17603576" y="7078638"/>
            <a:ext cx="63710" cy="72715"/>
          </a:xfrm>
          <a:prstGeom prst="rect">
            <a:avLst/>
          </a:prstGeom>
        </p:spPr>
      </p:pic>
      <p:sp>
        <p:nvSpPr>
          <p:cNvPr id="135" name="object 135"/>
          <p:cNvSpPr/>
          <p:nvPr/>
        </p:nvSpPr>
        <p:spPr>
          <a:xfrm>
            <a:off x="18282966" y="7700090"/>
            <a:ext cx="5080" cy="28575"/>
          </a:xfrm>
          <a:custGeom>
            <a:avLst/>
            <a:gdLst/>
            <a:ahLst/>
            <a:cxnLst/>
            <a:rect l="l" t="t" r="r" b="b"/>
            <a:pathLst>
              <a:path w="5080" h="28575">
                <a:moveTo>
                  <a:pt x="5034" y="28322"/>
                </a:moveTo>
                <a:lnTo>
                  <a:pt x="0" y="15774"/>
                </a:lnTo>
                <a:lnTo>
                  <a:pt x="260" y="11798"/>
                </a:lnTo>
                <a:lnTo>
                  <a:pt x="5034" y="0"/>
                </a:lnTo>
                <a:lnTo>
                  <a:pt x="5034" y="2832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6" name="object 136"/>
          <p:cNvPicPr/>
          <p:nvPr/>
        </p:nvPicPr>
        <p:blipFill>
          <a:blip r:embed="rId115" cstate="print"/>
          <a:stretch>
            <a:fillRect/>
          </a:stretch>
        </p:blipFill>
        <p:spPr>
          <a:xfrm>
            <a:off x="17126494" y="9693822"/>
            <a:ext cx="63919" cy="72715"/>
          </a:xfrm>
          <a:prstGeom prst="rect">
            <a:avLst/>
          </a:prstGeom>
        </p:spPr>
      </p:pic>
      <p:pic>
        <p:nvPicPr>
          <p:cNvPr id="137" name="object 137"/>
          <p:cNvPicPr/>
          <p:nvPr/>
        </p:nvPicPr>
        <p:blipFill>
          <a:blip r:embed="rId116" cstate="print"/>
          <a:stretch>
            <a:fillRect/>
          </a:stretch>
        </p:blipFill>
        <p:spPr>
          <a:xfrm>
            <a:off x="17790391" y="9144237"/>
            <a:ext cx="63703" cy="72715"/>
          </a:xfrm>
          <a:prstGeom prst="rect">
            <a:avLst/>
          </a:prstGeom>
        </p:spPr>
      </p:pic>
      <p:pic>
        <p:nvPicPr>
          <p:cNvPr id="138" name="object 13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983129" y="3308078"/>
            <a:ext cx="99046" cy="111040"/>
          </a:xfrm>
          <a:prstGeom prst="rect">
            <a:avLst/>
          </a:prstGeom>
        </p:spPr>
      </p:pic>
      <p:pic>
        <p:nvPicPr>
          <p:cNvPr id="139" name="object 139"/>
          <p:cNvPicPr/>
          <p:nvPr/>
        </p:nvPicPr>
        <p:blipFill>
          <a:blip r:embed="rId117" cstate="print"/>
          <a:stretch>
            <a:fillRect/>
          </a:stretch>
        </p:blipFill>
        <p:spPr>
          <a:xfrm>
            <a:off x="4748086" y="3423748"/>
            <a:ext cx="97684" cy="110895"/>
          </a:xfrm>
          <a:prstGeom prst="rect">
            <a:avLst/>
          </a:prstGeom>
        </p:spPr>
      </p:pic>
      <p:pic>
        <p:nvPicPr>
          <p:cNvPr id="140" name="object 140"/>
          <p:cNvPicPr/>
          <p:nvPr/>
        </p:nvPicPr>
        <p:blipFill>
          <a:blip r:embed="rId118" cstate="print"/>
          <a:stretch>
            <a:fillRect/>
          </a:stretch>
        </p:blipFill>
        <p:spPr>
          <a:xfrm>
            <a:off x="2432330" y="4049689"/>
            <a:ext cx="99262" cy="109926"/>
          </a:xfrm>
          <a:prstGeom prst="rect">
            <a:avLst/>
          </a:prstGeom>
        </p:spPr>
      </p:pic>
      <p:pic>
        <p:nvPicPr>
          <p:cNvPr id="141" name="object 141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3149017" y="4563415"/>
            <a:ext cx="98866" cy="110639"/>
          </a:xfrm>
          <a:prstGeom prst="rect">
            <a:avLst/>
          </a:prstGeom>
        </p:spPr>
      </p:pic>
      <p:pic>
        <p:nvPicPr>
          <p:cNvPr id="142" name="object 142"/>
          <p:cNvPicPr/>
          <p:nvPr/>
        </p:nvPicPr>
        <p:blipFill>
          <a:blip r:embed="rId119" cstate="print"/>
          <a:stretch>
            <a:fillRect/>
          </a:stretch>
        </p:blipFill>
        <p:spPr>
          <a:xfrm>
            <a:off x="5154329" y="3957782"/>
            <a:ext cx="99046" cy="110134"/>
          </a:xfrm>
          <a:prstGeom prst="rect">
            <a:avLst/>
          </a:prstGeom>
        </p:spPr>
      </p:pic>
      <p:pic>
        <p:nvPicPr>
          <p:cNvPr id="143" name="object 143"/>
          <p:cNvPicPr/>
          <p:nvPr/>
        </p:nvPicPr>
        <p:blipFill>
          <a:blip r:embed="rId120" cstate="print"/>
          <a:stretch>
            <a:fillRect/>
          </a:stretch>
        </p:blipFill>
        <p:spPr>
          <a:xfrm>
            <a:off x="4280908" y="5571024"/>
            <a:ext cx="99046" cy="110810"/>
          </a:xfrm>
          <a:prstGeom prst="rect">
            <a:avLst/>
          </a:prstGeom>
        </p:spPr>
      </p:pic>
      <p:pic>
        <p:nvPicPr>
          <p:cNvPr id="144" name="object 144"/>
          <p:cNvPicPr/>
          <p:nvPr/>
        </p:nvPicPr>
        <p:blipFill>
          <a:blip r:embed="rId121" cstate="print"/>
          <a:stretch>
            <a:fillRect/>
          </a:stretch>
        </p:blipFill>
        <p:spPr>
          <a:xfrm>
            <a:off x="4390068" y="6265626"/>
            <a:ext cx="98875" cy="111038"/>
          </a:xfrm>
          <a:prstGeom prst="rect">
            <a:avLst/>
          </a:prstGeom>
        </p:spPr>
      </p:pic>
      <p:pic>
        <p:nvPicPr>
          <p:cNvPr id="145" name="object 145"/>
          <p:cNvPicPr/>
          <p:nvPr/>
        </p:nvPicPr>
        <p:blipFill>
          <a:blip r:embed="rId122" cstate="print"/>
          <a:stretch>
            <a:fillRect/>
          </a:stretch>
        </p:blipFill>
        <p:spPr>
          <a:xfrm>
            <a:off x="2825838" y="3772109"/>
            <a:ext cx="97177" cy="110861"/>
          </a:xfrm>
          <a:prstGeom prst="rect">
            <a:avLst/>
          </a:prstGeom>
        </p:spPr>
      </p:pic>
      <p:pic>
        <p:nvPicPr>
          <p:cNvPr id="146" name="object 146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4939711" y="6129281"/>
            <a:ext cx="98866" cy="110640"/>
          </a:xfrm>
          <a:prstGeom prst="rect">
            <a:avLst/>
          </a:prstGeom>
        </p:spPr>
      </p:pic>
      <p:pic>
        <p:nvPicPr>
          <p:cNvPr id="147" name="object 147"/>
          <p:cNvPicPr/>
          <p:nvPr/>
        </p:nvPicPr>
        <p:blipFill>
          <a:blip r:embed="rId123" cstate="print"/>
          <a:stretch>
            <a:fillRect/>
          </a:stretch>
        </p:blipFill>
        <p:spPr>
          <a:xfrm>
            <a:off x="5850976" y="7599552"/>
            <a:ext cx="98867" cy="110692"/>
          </a:xfrm>
          <a:prstGeom prst="rect">
            <a:avLst/>
          </a:prstGeom>
        </p:spPr>
      </p:pic>
      <p:pic>
        <p:nvPicPr>
          <p:cNvPr id="148" name="object 148"/>
          <p:cNvPicPr/>
          <p:nvPr/>
        </p:nvPicPr>
        <p:blipFill>
          <a:blip r:embed="rId124" cstate="print"/>
          <a:stretch>
            <a:fillRect/>
          </a:stretch>
        </p:blipFill>
        <p:spPr>
          <a:xfrm>
            <a:off x="4276702" y="3849160"/>
            <a:ext cx="98709" cy="110641"/>
          </a:xfrm>
          <a:prstGeom prst="rect">
            <a:avLst/>
          </a:prstGeom>
        </p:spPr>
      </p:pic>
      <p:pic>
        <p:nvPicPr>
          <p:cNvPr id="149" name="object 149"/>
          <p:cNvPicPr/>
          <p:nvPr/>
        </p:nvPicPr>
        <p:blipFill>
          <a:blip r:embed="rId125" cstate="print"/>
          <a:stretch>
            <a:fillRect/>
          </a:stretch>
        </p:blipFill>
        <p:spPr>
          <a:xfrm>
            <a:off x="2962966" y="4836705"/>
            <a:ext cx="99300" cy="111041"/>
          </a:xfrm>
          <a:prstGeom prst="rect">
            <a:avLst/>
          </a:prstGeom>
        </p:spPr>
      </p:pic>
      <p:pic>
        <p:nvPicPr>
          <p:cNvPr id="150" name="object 150"/>
          <p:cNvPicPr/>
          <p:nvPr/>
        </p:nvPicPr>
        <p:blipFill>
          <a:blip r:embed="rId126" cstate="print"/>
          <a:stretch>
            <a:fillRect/>
          </a:stretch>
        </p:blipFill>
        <p:spPr>
          <a:xfrm>
            <a:off x="4367795" y="4170850"/>
            <a:ext cx="99261" cy="178520"/>
          </a:xfrm>
          <a:prstGeom prst="rect">
            <a:avLst/>
          </a:prstGeom>
        </p:spPr>
      </p:pic>
      <p:pic>
        <p:nvPicPr>
          <p:cNvPr id="151" name="object 151"/>
          <p:cNvPicPr/>
          <p:nvPr/>
        </p:nvPicPr>
        <p:blipFill>
          <a:blip r:embed="rId127" cstate="print"/>
          <a:stretch>
            <a:fillRect/>
          </a:stretch>
        </p:blipFill>
        <p:spPr>
          <a:xfrm>
            <a:off x="3988366" y="5223423"/>
            <a:ext cx="99046" cy="110642"/>
          </a:xfrm>
          <a:prstGeom prst="rect">
            <a:avLst/>
          </a:prstGeom>
        </p:spPr>
      </p:pic>
      <p:pic>
        <p:nvPicPr>
          <p:cNvPr id="152" name="object 152"/>
          <p:cNvPicPr/>
          <p:nvPr/>
        </p:nvPicPr>
        <p:blipFill>
          <a:blip r:embed="rId128" cstate="print"/>
          <a:stretch>
            <a:fillRect/>
          </a:stretch>
        </p:blipFill>
        <p:spPr>
          <a:xfrm>
            <a:off x="4051872" y="5618043"/>
            <a:ext cx="98866" cy="110692"/>
          </a:xfrm>
          <a:prstGeom prst="rect">
            <a:avLst/>
          </a:prstGeom>
        </p:spPr>
      </p:pic>
      <p:pic>
        <p:nvPicPr>
          <p:cNvPr id="153" name="object 153"/>
          <p:cNvPicPr/>
          <p:nvPr/>
        </p:nvPicPr>
        <p:blipFill>
          <a:blip r:embed="rId129" cstate="print"/>
          <a:stretch>
            <a:fillRect/>
          </a:stretch>
        </p:blipFill>
        <p:spPr>
          <a:xfrm>
            <a:off x="2977769" y="9558584"/>
            <a:ext cx="98924" cy="110893"/>
          </a:xfrm>
          <a:prstGeom prst="rect">
            <a:avLst/>
          </a:prstGeom>
        </p:spPr>
      </p:pic>
      <p:pic>
        <p:nvPicPr>
          <p:cNvPr id="154" name="object 154"/>
          <p:cNvPicPr/>
          <p:nvPr/>
        </p:nvPicPr>
        <p:blipFill>
          <a:blip r:embed="rId129" cstate="print"/>
          <a:stretch>
            <a:fillRect/>
          </a:stretch>
        </p:blipFill>
        <p:spPr>
          <a:xfrm>
            <a:off x="5329519" y="4304792"/>
            <a:ext cx="98924" cy="110896"/>
          </a:xfrm>
          <a:prstGeom prst="rect">
            <a:avLst/>
          </a:prstGeom>
        </p:spPr>
      </p:pic>
      <p:pic>
        <p:nvPicPr>
          <p:cNvPr id="155" name="object 155"/>
          <p:cNvPicPr/>
          <p:nvPr/>
        </p:nvPicPr>
        <p:blipFill>
          <a:blip r:embed="rId130" cstate="print"/>
          <a:stretch>
            <a:fillRect/>
          </a:stretch>
        </p:blipFill>
        <p:spPr>
          <a:xfrm>
            <a:off x="5337328" y="3978392"/>
            <a:ext cx="99008" cy="111149"/>
          </a:xfrm>
          <a:prstGeom prst="rect">
            <a:avLst/>
          </a:prstGeom>
        </p:spPr>
      </p:pic>
      <p:pic>
        <p:nvPicPr>
          <p:cNvPr id="156" name="object 156"/>
          <p:cNvPicPr/>
          <p:nvPr/>
        </p:nvPicPr>
        <p:blipFill>
          <a:blip r:embed="rId131" cstate="print"/>
          <a:stretch>
            <a:fillRect/>
          </a:stretch>
        </p:blipFill>
        <p:spPr>
          <a:xfrm>
            <a:off x="5669731" y="6497980"/>
            <a:ext cx="98708" cy="110640"/>
          </a:xfrm>
          <a:prstGeom prst="rect">
            <a:avLst/>
          </a:prstGeom>
        </p:spPr>
      </p:pic>
      <p:pic>
        <p:nvPicPr>
          <p:cNvPr id="157" name="object 157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5304337" y="6635019"/>
            <a:ext cx="98866" cy="110640"/>
          </a:xfrm>
          <a:prstGeom prst="rect">
            <a:avLst/>
          </a:prstGeom>
        </p:spPr>
      </p:pic>
      <p:pic>
        <p:nvPicPr>
          <p:cNvPr id="158" name="object 158"/>
          <p:cNvPicPr/>
          <p:nvPr/>
        </p:nvPicPr>
        <p:blipFill>
          <a:blip r:embed="rId132" cstate="print"/>
          <a:stretch>
            <a:fillRect/>
          </a:stretch>
        </p:blipFill>
        <p:spPr>
          <a:xfrm>
            <a:off x="3045864" y="10041151"/>
            <a:ext cx="98708" cy="110641"/>
          </a:xfrm>
          <a:prstGeom prst="rect">
            <a:avLst/>
          </a:prstGeom>
        </p:spPr>
      </p:pic>
      <p:pic>
        <p:nvPicPr>
          <p:cNvPr id="159" name="object 159"/>
          <p:cNvPicPr/>
          <p:nvPr/>
        </p:nvPicPr>
        <p:blipFill>
          <a:blip r:embed="rId133" cstate="print"/>
          <a:stretch>
            <a:fillRect/>
          </a:stretch>
        </p:blipFill>
        <p:spPr>
          <a:xfrm>
            <a:off x="5267046" y="10189854"/>
            <a:ext cx="99008" cy="97144"/>
          </a:xfrm>
          <a:prstGeom prst="rect">
            <a:avLst/>
          </a:prstGeom>
        </p:spPr>
      </p:pic>
      <p:pic>
        <p:nvPicPr>
          <p:cNvPr id="160" name="object 160"/>
          <p:cNvPicPr/>
          <p:nvPr/>
        </p:nvPicPr>
        <p:blipFill>
          <a:blip r:embed="rId134" cstate="print"/>
          <a:stretch>
            <a:fillRect/>
          </a:stretch>
        </p:blipFill>
        <p:spPr>
          <a:xfrm>
            <a:off x="5441898" y="9265125"/>
            <a:ext cx="98866" cy="110691"/>
          </a:xfrm>
          <a:prstGeom prst="rect">
            <a:avLst/>
          </a:prstGeom>
        </p:spPr>
      </p:pic>
      <p:pic>
        <p:nvPicPr>
          <p:cNvPr id="161" name="object 161"/>
          <p:cNvPicPr/>
          <p:nvPr/>
        </p:nvPicPr>
        <p:blipFill>
          <a:blip r:embed="rId135" cstate="print"/>
          <a:stretch>
            <a:fillRect/>
          </a:stretch>
        </p:blipFill>
        <p:spPr>
          <a:xfrm>
            <a:off x="6602841" y="8879261"/>
            <a:ext cx="99081" cy="110944"/>
          </a:xfrm>
          <a:prstGeom prst="rect">
            <a:avLst/>
          </a:prstGeom>
        </p:spPr>
      </p:pic>
      <p:pic>
        <p:nvPicPr>
          <p:cNvPr id="162" name="object 162"/>
          <p:cNvPicPr/>
          <p:nvPr/>
        </p:nvPicPr>
        <p:blipFill>
          <a:blip r:embed="rId136" cstate="print"/>
          <a:stretch>
            <a:fillRect/>
          </a:stretch>
        </p:blipFill>
        <p:spPr>
          <a:xfrm>
            <a:off x="6998270" y="7104373"/>
            <a:ext cx="99514" cy="110461"/>
          </a:xfrm>
          <a:prstGeom prst="rect">
            <a:avLst/>
          </a:prstGeom>
        </p:spPr>
      </p:pic>
      <p:pic>
        <p:nvPicPr>
          <p:cNvPr id="163" name="object 163"/>
          <p:cNvPicPr/>
          <p:nvPr/>
        </p:nvPicPr>
        <p:blipFill>
          <a:blip r:embed="rId137" cstate="print"/>
          <a:stretch>
            <a:fillRect/>
          </a:stretch>
        </p:blipFill>
        <p:spPr>
          <a:xfrm>
            <a:off x="7144455" y="4709707"/>
            <a:ext cx="98709" cy="110811"/>
          </a:xfrm>
          <a:prstGeom prst="rect">
            <a:avLst/>
          </a:prstGeom>
        </p:spPr>
      </p:pic>
      <p:pic>
        <p:nvPicPr>
          <p:cNvPr id="164" name="object 164"/>
          <p:cNvPicPr/>
          <p:nvPr/>
        </p:nvPicPr>
        <p:blipFill>
          <a:blip r:embed="rId138" cstate="print"/>
          <a:stretch>
            <a:fillRect/>
          </a:stretch>
        </p:blipFill>
        <p:spPr>
          <a:xfrm>
            <a:off x="8124490" y="5803142"/>
            <a:ext cx="112837" cy="116935"/>
          </a:xfrm>
          <a:prstGeom prst="rect">
            <a:avLst/>
          </a:prstGeom>
        </p:spPr>
      </p:pic>
      <p:pic>
        <p:nvPicPr>
          <p:cNvPr id="165" name="object 165"/>
          <p:cNvPicPr/>
          <p:nvPr/>
        </p:nvPicPr>
        <p:blipFill>
          <a:blip r:embed="rId139" cstate="print"/>
          <a:stretch>
            <a:fillRect/>
          </a:stretch>
        </p:blipFill>
        <p:spPr>
          <a:xfrm>
            <a:off x="7805229" y="7331761"/>
            <a:ext cx="98708" cy="111038"/>
          </a:xfrm>
          <a:prstGeom prst="rect">
            <a:avLst/>
          </a:prstGeom>
        </p:spPr>
      </p:pic>
      <p:pic>
        <p:nvPicPr>
          <p:cNvPr id="166" name="object 166"/>
          <p:cNvPicPr/>
          <p:nvPr/>
        </p:nvPicPr>
        <p:blipFill>
          <a:blip r:embed="rId140" cstate="print"/>
          <a:stretch>
            <a:fillRect/>
          </a:stretch>
        </p:blipFill>
        <p:spPr>
          <a:xfrm>
            <a:off x="7671658" y="9324682"/>
            <a:ext cx="98924" cy="110715"/>
          </a:xfrm>
          <a:prstGeom prst="rect">
            <a:avLst/>
          </a:prstGeom>
        </p:spPr>
      </p:pic>
      <p:pic>
        <p:nvPicPr>
          <p:cNvPr id="167" name="object 167"/>
          <p:cNvPicPr/>
          <p:nvPr/>
        </p:nvPicPr>
        <p:blipFill>
          <a:blip r:embed="rId141" cstate="print"/>
          <a:stretch>
            <a:fillRect/>
          </a:stretch>
        </p:blipFill>
        <p:spPr>
          <a:xfrm>
            <a:off x="9568890" y="4711078"/>
            <a:ext cx="98709" cy="110640"/>
          </a:xfrm>
          <a:prstGeom prst="rect">
            <a:avLst/>
          </a:prstGeom>
        </p:spPr>
      </p:pic>
      <p:pic>
        <p:nvPicPr>
          <p:cNvPr id="168" name="object 168"/>
          <p:cNvPicPr/>
          <p:nvPr/>
        </p:nvPicPr>
        <p:blipFill>
          <a:blip r:embed="rId142" cstate="print"/>
          <a:stretch>
            <a:fillRect/>
          </a:stretch>
        </p:blipFill>
        <p:spPr>
          <a:xfrm>
            <a:off x="9670194" y="3787642"/>
            <a:ext cx="99262" cy="110897"/>
          </a:xfrm>
          <a:prstGeom prst="rect">
            <a:avLst/>
          </a:prstGeom>
        </p:spPr>
      </p:pic>
      <p:pic>
        <p:nvPicPr>
          <p:cNvPr id="169" name="object 169"/>
          <p:cNvPicPr/>
          <p:nvPr/>
        </p:nvPicPr>
        <p:blipFill>
          <a:blip r:embed="rId143" cstate="print"/>
          <a:stretch>
            <a:fillRect/>
          </a:stretch>
        </p:blipFill>
        <p:spPr>
          <a:xfrm>
            <a:off x="10866842" y="3512201"/>
            <a:ext cx="98876" cy="110642"/>
          </a:xfrm>
          <a:prstGeom prst="rect">
            <a:avLst/>
          </a:prstGeom>
        </p:spPr>
      </p:pic>
      <p:pic>
        <p:nvPicPr>
          <p:cNvPr id="170" name="object 170"/>
          <p:cNvPicPr/>
          <p:nvPr/>
        </p:nvPicPr>
        <p:blipFill>
          <a:blip r:embed="rId144" cstate="print"/>
          <a:stretch>
            <a:fillRect/>
          </a:stretch>
        </p:blipFill>
        <p:spPr>
          <a:xfrm>
            <a:off x="10473549" y="5645072"/>
            <a:ext cx="98793" cy="110641"/>
          </a:xfrm>
          <a:prstGeom prst="rect">
            <a:avLst/>
          </a:prstGeom>
        </p:spPr>
      </p:pic>
      <p:pic>
        <p:nvPicPr>
          <p:cNvPr id="171" name="object 171"/>
          <p:cNvPicPr/>
          <p:nvPr/>
        </p:nvPicPr>
        <p:blipFill>
          <a:blip r:embed="rId145" cstate="print"/>
          <a:stretch>
            <a:fillRect/>
          </a:stretch>
        </p:blipFill>
        <p:spPr>
          <a:xfrm>
            <a:off x="11760254" y="4221387"/>
            <a:ext cx="99299" cy="110811"/>
          </a:xfrm>
          <a:prstGeom prst="rect">
            <a:avLst/>
          </a:prstGeom>
        </p:spPr>
      </p:pic>
      <p:pic>
        <p:nvPicPr>
          <p:cNvPr id="172" name="object 172"/>
          <p:cNvPicPr/>
          <p:nvPr/>
        </p:nvPicPr>
        <p:blipFill>
          <a:blip r:embed="rId146" cstate="print"/>
          <a:stretch>
            <a:fillRect/>
          </a:stretch>
        </p:blipFill>
        <p:spPr>
          <a:xfrm>
            <a:off x="13045589" y="4130860"/>
            <a:ext cx="98866" cy="110692"/>
          </a:xfrm>
          <a:prstGeom prst="rect">
            <a:avLst/>
          </a:prstGeom>
        </p:spPr>
      </p:pic>
      <p:pic>
        <p:nvPicPr>
          <p:cNvPr id="173" name="object 173"/>
          <p:cNvPicPr/>
          <p:nvPr/>
        </p:nvPicPr>
        <p:blipFill>
          <a:blip r:embed="rId147" cstate="print"/>
          <a:stretch>
            <a:fillRect/>
          </a:stretch>
        </p:blipFill>
        <p:spPr>
          <a:xfrm>
            <a:off x="14066135" y="5635208"/>
            <a:ext cx="98924" cy="110461"/>
          </a:xfrm>
          <a:prstGeom prst="rect">
            <a:avLst/>
          </a:prstGeom>
        </p:spPr>
      </p:pic>
      <p:pic>
        <p:nvPicPr>
          <p:cNvPr id="174" name="object 174"/>
          <p:cNvPicPr/>
          <p:nvPr/>
        </p:nvPicPr>
        <p:blipFill>
          <a:blip r:embed="rId148" cstate="print"/>
          <a:stretch>
            <a:fillRect/>
          </a:stretch>
        </p:blipFill>
        <p:spPr>
          <a:xfrm>
            <a:off x="14172074" y="4892312"/>
            <a:ext cx="99046" cy="111292"/>
          </a:xfrm>
          <a:prstGeom prst="rect">
            <a:avLst/>
          </a:prstGeom>
        </p:spPr>
      </p:pic>
      <p:pic>
        <p:nvPicPr>
          <p:cNvPr id="175" name="object 175"/>
          <p:cNvPicPr/>
          <p:nvPr/>
        </p:nvPicPr>
        <p:blipFill>
          <a:blip r:embed="rId149" cstate="print"/>
          <a:stretch>
            <a:fillRect/>
          </a:stretch>
        </p:blipFill>
        <p:spPr>
          <a:xfrm>
            <a:off x="15223135" y="4701646"/>
            <a:ext cx="98867" cy="110513"/>
          </a:xfrm>
          <a:prstGeom prst="rect">
            <a:avLst/>
          </a:prstGeom>
        </p:spPr>
      </p:pic>
      <p:pic>
        <p:nvPicPr>
          <p:cNvPr id="176" name="object 176"/>
          <p:cNvPicPr/>
          <p:nvPr/>
        </p:nvPicPr>
        <p:blipFill>
          <a:blip r:embed="rId150" cstate="print"/>
          <a:stretch>
            <a:fillRect/>
          </a:stretch>
        </p:blipFill>
        <p:spPr>
          <a:xfrm>
            <a:off x="15217731" y="5530190"/>
            <a:ext cx="98865" cy="110853"/>
          </a:xfrm>
          <a:prstGeom prst="rect">
            <a:avLst/>
          </a:prstGeom>
        </p:spPr>
      </p:pic>
      <p:pic>
        <p:nvPicPr>
          <p:cNvPr id="177" name="object 177"/>
          <p:cNvPicPr/>
          <p:nvPr/>
        </p:nvPicPr>
        <p:blipFill>
          <a:blip r:embed="rId132" cstate="print"/>
          <a:stretch>
            <a:fillRect/>
          </a:stretch>
        </p:blipFill>
        <p:spPr>
          <a:xfrm>
            <a:off x="15038286" y="10019527"/>
            <a:ext cx="98708" cy="110640"/>
          </a:xfrm>
          <a:prstGeom prst="rect">
            <a:avLst/>
          </a:prstGeom>
        </p:spPr>
      </p:pic>
      <p:pic>
        <p:nvPicPr>
          <p:cNvPr id="178" name="object 178"/>
          <p:cNvPicPr/>
          <p:nvPr/>
        </p:nvPicPr>
        <p:blipFill>
          <a:blip r:embed="rId151" cstate="print"/>
          <a:stretch>
            <a:fillRect/>
          </a:stretch>
        </p:blipFill>
        <p:spPr>
          <a:xfrm>
            <a:off x="14777581" y="10054365"/>
            <a:ext cx="98709" cy="110643"/>
          </a:xfrm>
          <a:prstGeom prst="rect">
            <a:avLst/>
          </a:prstGeom>
        </p:spPr>
      </p:pic>
      <p:pic>
        <p:nvPicPr>
          <p:cNvPr id="179" name="object 179"/>
          <p:cNvPicPr/>
          <p:nvPr/>
        </p:nvPicPr>
        <p:blipFill>
          <a:blip r:embed="rId152" cstate="print"/>
          <a:stretch>
            <a:fillRect/>
          </a:stretch>
        </p:blipFill>
        <p:spPr>
          <a:xfrm>
            <a:off x="16762086" y="4451096"/>
            <a:ext cx="98924" cy="110712"/>
          </a:xfrm>
          <a:prstGeom prst="rect">
            <a:avLst/>
          </a:prstGeom>
        </p:spPr>
      </p:pic>
      <p:pic>
        <p:nvPicPr>
          <p:cNvPr id="180" name="object 180"/>
          <p:cNvPicPr/>
          <p:nvPr/>
        </p:nvPicPr>
        <p:blipFill>
          <a:blip r:embed="rId153" cstate="print"/>
          <a:stretch>
            <a:fillRect/>
          </a:stretch>
        </p:blipFill>
        <p:spPr>
          <a:xfrm>
            <a:off x="17812932" y="5313697"/>
            <a:ext cx="98791" cy="110465"/>
          </a:xfrm>
          <a:prstGeom prst="rect">
            <a:avLst/>
          </a:prstGeom>
        </p:spPr>
      </p:pic>
      <p:pic>
        <p:nvPicPr>
          <p:cNvPr id="181" name="object 181"/>
          <p:cNvPicPr/>
          <p:nvPr/>
        </p:nvPicPr>
        <p:blipFill>
          <a:blip r:embed="rId154" cstate="print"/>
          <a:stretch>
            <a:fillRect/>
          </a:stretch>
        </p:blipFill>
        <p:spPr>
          <a:xfrm>
            <a:off x="6734778" y="9949853"/>
            <a:ext cx="98707" cy="110643"/>
          </a:xfrm>
          <a:prstGeom prst="rect">
            <a:avLst/>
          </a:prstGeom>
        </p:spPr>
      </p:pic>
      <p:pic>
        <p:nvPicPr>
          <p:cNvPr id="182" name="object 182"/>
          <p:cNvPicPr/>
          <p:nvPr/>
        </p:nvPicPr>
        <p:blipFill>
          <a:blip r:embed="rId155" cstate="print"/>
          <a:stretch>
            <a:fillRect/>
          </a:stretch>
        </p:blipFill>
        <p:spPr>
          <a:xfrm>
            <a:off x="4718821" y="9878819"/>
            <a:ext cx="98707" cy="110802"/>
          </a:xfrm>
          <a:prstGeom prst="rect">
            <a:avLst/>
          </a:prstGeom>
        </p:spPr>
      </p:pic>
      <p:pic>
        <p:nvPicPr>
          <p:cNvPr id="183" name="object 183"/>
          <p:cNvPicPr/>
          <p:nvPr/>
        </p:nvPicPr>
        <p:blipFill>
          <a:blip r:embed="rId156" cstate="print"/>
          <a:stretch>
            <a:fillRect/>
          </a:stretch>
        </p:blipFill>
        <p:spPr>
          <a:xfrm>
            <a:off x="4755462" y="9599775"/>
            <a:ext cx="99047" cy="111038"/>
          </a:xfrm>
          <a:prstGeom prst="rect">
            <a:avLst/>
          </a:prstGeom>
        </p:spPr>
      </p:pic>
      <p:pic>
        <p:nvPicPr>
          <p:cNvPr id="184" name="object 184"/>
          <p:cNvPicPr/>
          <p:nvPr/>
        </p:nvPicPr>
        <p:blipFill>
          <a:blip r:embed="rId157" cstate="print"/>
          <a:stretch>
            <a:fillRect/>
          </a:stretch>
        </p:blipFill>
        <p:spPr>
          <a:xfrm>
            <a:off x="4968545" y="9751137"/>
            <a:ext cx="98866" cy="110638"/>
          </a:xfrm>
          <a:prstGeom prst="rect">
            <a:avLst/>
          </a:prstGeom>
        </p:spPr>
      </p:pic>
      <p:pic>
        <p:nvPicPr>
          <p:cNvPr id="185" name="object 185"/>
          <p:cNvPicPr/>
          <p:nvPr/>
        </p:nvPicPr>
        <p:blipFill>
          <a:blip r:embed="rId158" cstate="print"/>
          <a:stretch>
            <a:fillRect/>
          </a:stretch>
        </p:blipFill>
        <p:spPr>
          <a:xfrm>
            <a:off x="6385602" y="9361923"/>
            <a:ext cx="98866" cy="110642"/>
          </a:xfrm>
          <a:prstGeom prst="rect">
            <a:avLst/>
          </a:prstGeom>
        </p:spPr>
      </p:pic>
      <p:pic>
        <p:nvPicPr>
          <p:cNvPr id="186" name="object 186"/>
          <p:cNvPicPr/>
          <p:nvPr/>
        </p:nvPicPr>
        <p:blipFill>
          <a:blip r:embed="rId159" cstate="print"/>
          <a:stretch>
            <a:fillRect/>
          </a:stretch>
        </p:blipFill>
        <p:spPr>
          <a:xfrm>
            <a:off x="11609478" y="9814889"/>
            <a:ext cx="98708" cy="110465"/>
          </a:xfrm>
          <a:prstGeom prst="rect">
            <a:avLst/>
          </a:prstGeom>
        </p:spPr>
      </p:pic>
      <p:sp>
        <p:nvSpPr>
          <p:cNvPr id="187" name="object 187"/>
          <p:cNvSpPr/>
          <p:nvPr/>
        </p:nvSpPr>
        <p:spPr>
          <a:xfrm>
            <a:off x="4815201" y="4944631"/>
            <a:ext cx="463550" cy="428625"/>
          </a:xfrm>
          <a:custGeom>
            <a:avLst/>
            <a:gdLst/>
            <a:ahLst/>
            <a:cxnLst/>
            <a:rect l="l" t="t" r="r" b="b"/>
            <a:pathLst>
              <a:path w="463550" h="428625">
                <a:moveTo>
                  <a:pt x="131303" y="428370"/>
                </a:moveTo>
                <a:lnTo>
                  <a:pt x="88764" y="422632"/>
                </a:lnTo>
                <a:lnTo>
                  <a:pt x="54038" y="401961"/>
                </a:lnTo>
                <a:lnTo>
                  <a:pt x="29059" y="362722"/>
                </a:lnTo>
                <a:lnTo>
                  <a:pt x="9038" y="306253"/>
                </a:lnTo>
                <a:lnTo>
                  <a:pt x="0" y="257385"/>
                </a:lnTo>
                <a:lnTo>
                  <a:pt x="5490" y="210432"/>
                </a:lnTo>
                <a:lnTo>
                  <a:pt x="29059" y="159706"/>
                </a:lnTo>
                <a:lnTo>
                  <a:pt x="75463" y="78244"/>
                </a:lnTo>
                <a:lnTo>
                  <a:pt x="100523" y="48634"/>
                </a:lnTo>
                <a:lnTo>
                  <a:pt x="142591" y="17955"/>
                </a:lnTo>
                <a:lnTo>
                  <a:pt x="177742" y="2875"/>
                </a:lnTo>
                <a:lnTo>
                  <a:pt x="200618" y="0"/>
                </a:lnTo>
                <a:lnTo>
                  <a:pt x="223601" y="1845"/>
                </a:lnTo>
                <a:lnTo>
                  <a:pt x="266066" y="19190"/>
                </a:lnTo>
                <a:lnTo>
                  <a:pt x="293748" y="45710"/>
                </a:lnTo>
                <a:lnTo>
                  <a:pt x="301777" y="58798"/>
                </a:lnTo>
                <a:lnTo>
                  <a:pt x="318130" y="77045"/>
                </a:lnTo>
                <a:lnTo>
                  <a:pt x="343259" y="118998"/>
                </a:lnTo>
                <a:lnTo>
                  <a:pt x="357026" y="165924"/>
                </a:lnTo>
                <a:lnTo>
                  <a:pt x="359334" y="190316"/>
                </a:lnTo>
                <a:lnTo>
                  <a:pt x="358542" y="214803"/>
                </a:lnTo>
                <a:lnTo>
                  <a:pt x="354639" y="238990"/>
                </a:lnTo>
                <a:lnTo>
                  <a:pt x="354639" y="253405"/>
                </a:lnTo>
                <a:lnTo>
                  <a:pt x="388563" y="225290"/>
                </a:lnTo>
                <a:lnTo>
                  <a:pt x="414709" y="220370"/>
                </a:lnTo>
                <a:lnTo>
                  <a:pt x="442839" y="226996"/>
                </a:lnTo>
                <a:lnTo>
                  <a:pt x="457284" y="244546"/>
                </a:lnTo>
                <a:lnTo>
                  <a:pt x="462606" y="269529"/>
                </a:lnTo>
                <a:lnTo>
                  <a:pt x="463366" y="298453"/>
                </a:lnTo>
                <a:lnTo>
                  <a:pt x="452572" y="323905"/>
                </a:lnTo>
                <a:lnTo>
                  <a:pt x="428826" y="341248"/>
                </a:lnTo>
                <a:lnTo>
                  <a:pt x="405079" y="351159"/>
                </a:lnTo>
                <a:lnTo>
                  <a:pt x="394285" y="354312"/>
                </a:lnTo>
                <a:lnTo>
                  <a:pt x="362730" y="341952"/>
                </a:lnTo>
                <a:lnTo>
                  <a:pt x="350885" y="321652"/>
                </a:lnTo>
                <a:lnTo>
                  <a:pt x="348031" y="282236"/>
                </a:lnTo>
                <a:lnTo>
                  <a:pt x="347321" y="289918"/>
                </a:lnTo>
                <a:lnTo>
                  <a:pt x="333369" y="333823"/>
                </a:lnTo>
                <a:lnTo>
                  <a:pt x="306195" y="371024"/>
                </a:lnTo>
                <a:lnTo>
                  <a:pt x="268612" y="397669"/>
                </a:lnTo>
                <a:lnTo>
                  <a:pt x="179724" y="422805"/>
                </a:lnTo>
                <a:lnTo>
                  <a:pt x="131303" y="42837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11776966" y="3207133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4" h="429895">
                <a:moveTo>
                  <a:pt x="131077" y="429889"/>
                </a:moveTo>
                <a:lnTo>
                  <a:pt x="88538" y="424243"/>
                </a:lnTo>
                <a:lnTo>
                  <a:pt x="53813" y="403605"/>
                </a:lnTo>
                <a:lnTo>
                  <a:pt x="28833" y="364371"/>
                </a:lnTo>
                <a:lnTo>
                  <a:pt x="8898" y="307986"/>
                </a:lnTo>
                <a:lnTo>
                  <a:pt x="0" y="259259"/>
                </a:lnTo>
                <a:lnTo>
                  <a:pt x="5518" y="212334"/>
                </a:lnTo>
                <a:lnTo>
                  <a:pt x="28833" y="161355"/>
                </a:lnTo>
                <a:lnTo>
                  <a:pt x="67944" y="91671"/>
                </a:lnTo>
                <a:lnTo>
                  <a:pt x="79292" y="74262"/>
                </a:lnTo>
                <a:lnTo>
                  <a:pt x="79202" y="71303"/>
                </a:lnTo>
                <a:lnTo>
                  <a:pt x="81653" y="62852"/>
                </a:lnTo>
                <a:lnTo>
                  <a:pt x="87029" y="55886"/>
                </a:lnTo>
                <a:lnTo>
                  <a:pt x="94582" y="51371"/>
                </a:lnTo>
                <a:lnTo>
                  <a:pt x="100317" y="50237"/>
                </a:lnTo>
                <a:lnTo>
                  <a:pt x="120507" y="33776"/>
                </a:lnTo>
                <a:lnTo>
                  <a:pt x="142366" y="19605"/>
                </a:lnTo>
                <a:lnTo>
                  <a:pt x="196091" y="0"/>
                </a:lnTo>
                <a:lnTo>
                  <a:pt x="240581" y="6916"/>
                </a:lnTo>
                <a:lnTo>
                  <a:pt x="276510" y="30838"/>
                </a:lnTo>
                <a:lnTo>
                  <a:pt x="313091" y="71097"/>
                </a:lnTo>
                <a:lnTo>
                  <a:pt x="340986" y="111315"/>
                </a:lnTo>
                <a:lnTo>
                  <a:pt x="357743" y="157301"/>
                </a:lnTo>
                <a:lnTo>
                  <a:pt x="362265" y="206036"/>
                </a:lnTo>
                <a:lnTo>
                  <a:pt x="359820" y="230385"/>
                </a:lnTo>
                <a:lnTo>
                  <a:pt x="346725" y="296317"/>
                </a:lnTo>
                <a:lnTo>
                  <a:pt x="331996" y="337708"/>
                </a:lnTo>
                <a:lnTo>
                  <a:pt x="310059" y="368980"/>
                </a:lnTo>
                <a:lnTo>
                  <a:pt x="277741" y="392496"/>
                </a:lnTo>
                <a:lnTo>
                  <a:pt x="231871" y="410621"/>
                </a:lnTo>
                <a:lnTo>
                  <a:pt x="179499" y="424147"/>
                </a:lnTo>
                <a:lnTo>
                  <a:pt x="131077" y="42988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7341979" y="8146498"/>
            <a:ext cx="363220" cy="466090"/>
          </a:xfrm>
          <a:custGeom>
            <a:avLst/>
            <a:gdLst/>
            <a:ahLst/>
            <a:cxnLst/>
            <a:rect l="l" t="t" r="r" b="b"/>
            <a:pathLst>
              <a:path w="363220" h="466090">
                <a:moveTo>
                  <a:pt x="156182" y="465571"/>
                </a:moveTo>
                <a:lnTo>
                  <a:pt x="102937" y="450924"/>
                </a:lnTo>
                <a:lnTo>
                  <a:pt x="59812" y="416434"/>
                </a:lnTo>
                <a:lnTo>
                  <a:pt x="40247" y="385086"/>
                </a:lnTo>
                <a:lnTo>
                  <a:pt x="35958" y="378342"/>
                </a:lnTo>
                <a:lnTo>
                  <a:pt x="28833" y="364063"/>
                </a:lnTo>
                <a:lnTo>
                  <a:pt x="8898" y="307678"/>
                </a:lnTo>
                <a:lnTo>
                  <a:pt x="0" y="258951"/>
                </a:lnTo>
                <a:lnTo>
                  <a:pt x="5518" y="212026"/>
                </a:lnTo>
                <a:lnTo>
                  <a:pt x="28833" y="161047"/>
                </a:lnTo>
                <a:lnTo>
                  <a:pt x="75012" y="79285"/>
                </a:lnTo>
                <a:lnTo>
                  <a:pt x="100213" y="49638"/>
                </a:lnTo>
                <a:lnTo>
                  <a:pt x="142366" y="18696"/>
                </a:lnTo>
                <a:lnTo>
                  <a:pt x="178718" y="2866"/>
                </a:lnTo>
                <a:lnTo>
                  <a:pt x="202455" y="0"/>
                </a:lnTo>
                <a:lnTo>
                  <a:pt x="226262" y="2210"/>
                </a:lnTo>
                <a:lnTo>
                  <a:pt x="269838" y="21235"/>
                </a:lnTo>
                <a:lnTo>
                  <a:pt x="297482" y="49795"/>
                </a:lnTo>
                <a:lnTo>
                  <a:pt x="305157" y="63744"/>
                </a:lnTo>
                <a:lnTo>
                  <a:pt x="321607" y="81931"/>
                </a:lnTo>
                <a:lnTo>
                  <a:pt x="346869" y="123852"/>
                </a:lnTo>
                <a:lnTo>
                  <a:pt x="360648" y="170819"/>
                </a:lnTo>
                <a:lnTo>
                  <a:pt x="362910" y="195237"/>
                </a:lnTo>
                <a:lnTo>
                  <a:pt x="362037" y="219744"/>
                </a:lnTo>
                <a:lnTo>
                  <a:pt x="346803" y="297681"/>
                </a:lnTo>
                <a:lnTo>
                  <a:pt x="331434" y="338740"/>
                </a:lnTo>
                <a:lnTo>
                  <a:pt x="276823" y="392606"/>
                </a:lnTo>
                <a:lnTo>
                  <a:pt x="231870" y="410312"/>
                </a:lnTo>
                <a:lnTo>
                  <a:pt x="189821" y="421124"/>
                </a:lnTo>
                <a:lnTo>
                  <a:pt x="184058" y="438711"/>
                </a:lnTo>
                <a:lnTo>
                  <a:pt x="176606" y="452807"/>
                </a:lnTo>
                <a:lnTo>
                  <a:pt x="167351" y="462174"/>
                </a:lnTo>
                <a:lnTo>
                  <a:pt x="156182" y="46557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16600980" y="5201284"/>
            <a:ext cx="362585" cy="429895"/>
          </a:xfrm>
          <a:custGeom>
            <a:avLst/>
            <a:gdLst/>
            <a:ahLst/>
            <a:cxnLst/>
            <a:rect l="l" t="t" r="r" b="b"/>
            <a:pathLst>
              <a:path w="362584" h="429895">
                <a:moveTo>
                  <a:pt x="131346" y="429861"/>
                </a:moveTo>
                <a:lnTo>
                  <a:pt x="88984" y="424215"/>
                </a:lnTo>
                <a:lnTo>
                  <a:pt x="54264" y="403577"/>
                </a:lnTo>
                <a:lnTo>
                  <a:pt x="29059" y="364344"/>
                </a:lnTo>
                <a:lnTo>
                  <a:pt x="8870" y="307958"/>
                </a:lnTo>
                <a:lnTo>
                  <a:pt x="0" y="259231"/>
                </a:lnTo>
                <a:lnTo>
                  <a:pt x="5659" y="212306"/>
                </a:lnTo>
                <a:lnTo>
                  <a:pt x="29059" y="161327"/>
                </a:lnTo>
                <a:lnTo>
                  <a:pt x="73211" y="80991"/>
                </a:lnTo>
                <a:lnTo>
                  <a:pt x="98158" y="51691"/>
                </a:lnTo>
                <a:lnTo>
                  <a:pt x="142592" y="19576"/>
                </a:lnTo>
                <a:lnTo>
                  <a:pt x="196318" y="0"/>
                </a:lnTo>
                <a:lnTo>
                  <a:pt x="240808" y="7113"/>
                </a:lnTo>
                <a:lnTo>
                  <a:pt x="276737" y="31571"/>
                </a:lnTo>
                <a:lnTo>
                  <a:pt x="304782" y="64024"/>
                </a:lnTo>
                <a:lnTo>
                  <a:pt x="313211" y="72800"/>
                </a:lnTo>
                <a:lnTo>
                  <a:pt x="340806" y="112628"/>
                </a:lnTo>
                <a:lnTo>
                  <a:pt x="357488" y="158118"/>
                </a:lnTo>
                <a:lnTo>
                  <a:pt x="362189" y="206342"/>
                </a:lnTo>
                <a:lnTo>
                  <a:pt x="359929" y="230462"/>
                </a:lnTo>
                <a:lnTo>
                  <a:pt x="346830" y="296289"/>
                </a:lnTo>
                <a:lnTo>
                  <a:pt x="331836" y="337680"/>
                </a:lnTo>
                <a:lnTo>
                  <a:pt x="309634" y="368952"/>
                </a:lnTo>
                <a:lnTo>
                  <a:pt x="277196" y="392468"/>
                </a:lnTo>
                <a:lnTo>
                  <a:pt x="231495" y="410593"/>
                </a:lnTo>
                <a:lnTo>
                  <a:pt x="179474" y="424119"/>
                </a:lnTo>
                <a:lnTo>
                  <a:pt x="131346" y="42986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7322081" y="5844107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626" y="257291"/>
                </a:moveTo>
                <a:lnTo>
                  <a:pt x="90894" y="250318"/>
                </a:lnTo>
                <a:lnTo>
                  <a:pt x="51585" y="228084"/>
                </a:lnTo>
                <a:lnTo>
                  <a:pt x="21512" y="196729"/>
                </a:lnTo>
                <a:lnTo>
                  <a:pt x="10512" y="134563"/>
                </a:lnTo>
                <a:lnTo>
                  <a:pt x="4580" y="113212"/>
                </a:lnTo>
                <a:lnTo>
                  <a:pt x="0" y="90172"/>
                </a:lnTo>
                <a:lnTo>
                  <a:pt x="3078" y="57278"/>
                </a:lnTo>
                <a:lnTo>
                  <a:pt x="5309" y="48080"/>
                </a:lnTo>
                <a:lnTo>
                  <a:pt x="29923" y="13992"/>
                </a:lnTo>
                <a:lnTo>
                  <a:pt x="69576" y="0"/>
                </a:lnTo>
                <a:lnTo>
                  <a:pt x="79072" y="297"/>
                </a:lnTo>
                <a:lnTo>
                  <a:pt x="116072" y="10537"/>
                </a:lnTo>
                <a:lnTo>
                  <a:pt x="149665" y="37777"/>
                </a:lnTo>
                <a:lnTo>
                  <a:pt x="167671" y="77099"/>
                </a:lnTo>
                <a:lnTo>
                  <a:pt x="171116" y="126116"/>
                </a:lnTo>
                <a:lnTo>
                  <a:pt x="167746" y="184988"/>
                </a:lnTo>
                <a:lnTo>
                  <a:pt x="154578" y="234963"/>
                </a:lnTo>
                <a:lnTo>
                  <a:pt x="128626" y="25729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14668672" y="4847223"/>
            <a:ext cx="176530" cy="259715"/>
          </a:xfrm>
          <a:custGeom>
            <a:avLst/>
            <a:gdLst/>
            <a:ahLst/>
            <a:cxnLst/>
            <a:rect l="l" t="t" r="r" b="b"/>
            <a:pathLst>
              <a:path w="176530" h="259714">
                <a:moveTo>
                  <a:pt x="128626" y="259515"/>
                </a:moveTo>
                <a:lnTo>
                  <a:pt x="90894" y="253021"/>
                </a:lnTo>
                <a:lnTo>
                  <a:pt x="51585" y="230083"/>
                </a:lnTo>
                <a:lnTo>
                  <a:pt x="21512" y="197686"/>
                </a:lnTo>
                <a:lnTo>
                  <a:pt x="10512" y="134900"/>
                </a:lnTo>
                <a:lnTo>
                  <a:pt x="4580" y="113409"/>
                </a:lnTo>
                <a:lnTo>
                  <a:pt x="0" y="90340"/>
                </a:lnTo>
                <a:lnTo>
                  <a:pt x="3078" y="57699"/>
                </a:lnTo>
                <a:lnTo>
                  <a:pt x="5316" y="48489"/>
                </a:lnTo>
                <a:lnTo>
                  <a:pt x="29893" y="14277"/>
                </a:lnTo>
                <a:lnTo>
                  <a:pt x="69527" y="0"/>
                </a:lnTo>
                <a:lnTo>
                  <a:pt x="83738" y="789"/>
                </a:lnTo>
                <a:lnTo>
                  <a:pt x="122370" y="14279"/>
                </a:lnTo>
                <a:lnTo>
                  <a:pt x="153663" y="44147"/>
                </a:lnTo>
                <a:lnTo>
                  <a:pt x="169727" y="96088"/>
                </a:lnTo>
                <a:lnTo>
                  <a:pt x="171229" y="133328"/>
                </a:lnTo>
                <a:lnTo>
                  <a:pt x="170675" y="152000"/>
                </a:lnTo>
                <a:lnTo>
                  <a:pt x="173678" y="154403"/>
                </a:lnTo>
                <a:lnTo>
                  <a:pt x="173678" y="159809"/>
                </a:lnTo>
                <a:lnTo>
                  <a:pt x="176203" y="170996"/>
                </a:lnTo>
                <a:lnTo>
                  <a:pt x="176306" y="180381"/>
                </a:lnTo>
                <a:lnTo>
                  <a:pt x="173594" y="186838"/>
                </a:lnTo>
                <a:lnTo>
                  <a:pt x="167671" y="189241"/>
                </a:lnTo>
                <a:lnTo>
                  <a:pt x="162331" y="215931"/>
                </a:lnTo>
                <a:lnTo>
                  <a:pt x="154230" y="238343"/>
                </a:lnTo>
                <a:lnTo>
                  <a:pt x="143089" y="253772"/>
                </a:lnTo>
                <a:lnTo>
                  <a:pt x="128626" y="2595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17355011" y="9774269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627" y="257713"/>
                </a:moveTo>
                <a:lnTo>
                  <a:pt x="90896" y="249219"/>
                </a:lnTo>
                <a:lnTo>
                  <a:pt x="51587" y="227155"/>
                </a:lnTo>
                <a:lnTo>
                  <a:pt x="21514" y="196644"/>
                </a:lnTo>
                <a:lnTo>
                  <a:pt x="10512" y="134900"/>
                </a:lnTo>
                <a:lnTo>
                  <a:pt x="4580" y="113409"/>
                </a:lnTo>
                <a:lnTo>
                  <a:pt x="0" y="90341"/>
                </a:lnTo>
                <a:lnTo>
                  <a:pt x="3078" y="57700"/>
                </a:lnTo>
                <a:lnTo>
                  <a:pt x="5317" y="48489"/>
                </a:lnTo>
                <a:lnTo>
                  <a:pt x="29892" y="14277"/>
                </a:lnTo>
                <a:lnTo>
                  <a:pt x="69528" y="0"/>
                </a:lnTo>
                <a:lnTo>
                  <a:pt x="83739" y="789"/>
                </a:lnTo>
                <a:lnTo>
                  <a:pt x="122495" y="14099"/>
                </a:lnTo>
                <a:lnTo>
                  <a:pt x="153835" y="44011"/>
                </a:lnTo>
                <a:lnTo>
                  <a:pt x="171371" y="126454"/>
                </a:lnTo>
                <a:lnTo>
                  <a:pt x="167973" y="185186"/>
                </a:lnTo>
                <a:lnTo>
                  <a:pt x="154663" y="235133"/>
                </a:lnTo>
                <a:lnTo>
                  <a:pt x="128627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18154465" y="4976635"/>
            <a:ext cx="133985" cy="259715"/>
          </a:xfrm>
          <a:custGeom>
            <a:avLst/>
            <a:gdLst/>
            <a:ahLst/>
            <a:cxnLst/>
            <a:rect l="l" t="t" r="r" b="b"/>
            <a:pathLst>
              <a:path w="133984" h="259714">
                <a:moveTo>
                  <a:pt x="128712" y="259240"/>
                </a:moveTo>
                <a:lnTo>
                  <a:pt x="91064" y="251986"/>
                </a:lnTo>
                <a:lnTo>
                  <a:pt x="51896" y="229133"/>
                </a:lnTo>
                <a:lnTo>
                  <a:pt x="21852" y="197159"/>
                </a:lnTo>
                <a:lnTo>
                  <a:pt x="10343" y="134626"/>
                </a:lnTo>
                <a:lnTo>
                  <a:pt x="4439" y="113135"/>
                </a:lnTo>
                <a:lnTo>
                  <a:pt x="0" y="90066"/>
                </a:lnTo>
                <a:lnTo>
                  <a:pt x="3163" y="57425"/>
                </a:lnTo>
                <a:lnTo>
                  <a:pt x="5322" y="48188"/>
                </a:lnTo>
                <a:lnTo>
                  <a:pt x="29853" y="13919"/>
                </a:lnTo>
                <a:lnTo>
                  <a:pt x="69631" y="0"/>
                </a:lnTo>
                <a:lnTo>
                  <a:pt x="79149" y="362"/>
                </a:lnTo>
                <a:lnTo>
                  <a:pt x="116105" y="10768"/>
                </a:lnTo>
                <a:lnTo>
                  <a:pt x="133535" y="21783"/>
                </a:lnTo>
                <a:lnTo>
                  <a:pt x="133535" y="255054"/>
                </a:lnTo>
                <a:lnTo>
                  <a:pt x="128712" y="259240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8493366" y="7491838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09">
                <a:moveTo>
                  <a:pt x="128710" y="257713"/>
                </a:moveTo>
                <a:lnTo>
                  <a:pt x="90302" y="250740"/>
                </a:lnTo>
                <a:lnTo>
                  <a:pt x="51219" y="228507"/>
                </a:lnTo>
                <a:lnTo>
                  <a:pt x="21596" y="197152"/>
                </a:lnTo>
                <a:lnTo>
                  <a:pt x="10343" y="134901"/>
                </a:lnTo>
                <a:lnTo>
                  <a:pt x="4439" y="113410"/>
                </a:lnTo>
                <a:lnTo>
                  <a:pt x="0" y="90342"/>
                </a:lnTo>
                <a:lnTo>
                  <a:pt x="3162" y="57701"/>
                </a:lnTo>
                <a:lnTo>
                  <a:pt x="5401" y="48490"/>
                </a:lnTo>
                <a:lnTo>
                  <a:pt x="29979" y="14278"/>
                </a:lnTo>
                <a:lnTo>
                  <a:pt x="69610" y="0"/>
                </a:lnTo>
                <a:lnTo>
                  <a:pt x="83822" y="790"/>
                </a:lnTo>
                <a:lnTo>
                  <a:pt x="122581" y="14100"/>
                </a:lnTo>
                <a:lnTo>
                  <a:pt x="153921" y="44013"/>
                </a:lnTo>
                <a:lnTo>
                  <a:pt x="171200" y="126455"/>
                </a:lnTo>
                <a:lnTo>
                  <a:pt x="167831" y="185186"/>
                </a:lnTo>
                <a:lnTo>
                  <a:pt x="154662" y="235133"/>
                </a:lnTo>
                <a:lnTo>
                  <a:pt x="128710" y="25771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6527869" y="7803243"/>
            <a:ext cx="172720" cy="259715"/>
          </a:xfrm>
          <a:custGeom>
            <a:avLst/>
            <a:gdLst/>
            <a:ahLst/>
            <a:cxnLst/>
            <a:rect l="l" t="t" r="r" b="b"/>
            <a:pathLst>
              <a:path w="172720" h="259715">
                <a:moveTo>
                  <a:pt x="131713" y="259241"/>
                </a:moveTo>
                <a:lnTo>
                  <a:pt x="92329" y="251987"/>
                </a:lnTo>
                <a:lnTo>
                  <a:pt x="52270" y="229134"/>
                </a:lnTo>
                <a:lnTo>
                  <a:pt x="21897" y="197160"/>
                </a:lnTo>
                <a:lnTo>
                  <a:pt x="10343" y="134712"/>
                </a:lnTo>
                <a:lnTo>
                  <a:pt x="4439" y="113361"/>
                </a:lnTo>
                <a:lnTo>
                  <a:pt x="0" y="90321"/>
                </a:lnTo>
                <a:lnTo>
                  <a:pt x="3162" y="57427"/>
                </a:lnTo>
                <a:lnTo>
                  <a:pt x="5322" y="48188"/>
                </a:lnTo>
                <a:lnTo>
                  <a:pt x="29850" y="13919"/>
                </a:lnTo>
                <a:lnTo>
                  <a:pt x="69630" y="0"/>
                </a:lnTo>
                <a:lnTo>
                  <a:pt x="79148" y="363"/>
                </a:lnTo>
                <a:lnTo>
                  <a:pt x="116104" y="10770"/>
                </a:lnTo>
                <a:lnTo>
                  <a:pt x="149654" y="38007"/>
                </a:lnTo>
                <a:lnTo>
                  <a:pt x="167755" y="77248"/>
                </a:lnTo>
                <a:lnTo>
                  <a:pt x="172091" y="127223"/>
                </a:lnTo>
                <a:lnTo>
                  <a:pt x="170458" y="186489"/>
                </a:lnTo>
                <a:lnTo>
                  <a:pt x="158463" y="236633"/>
                </a:lnTo>
                <a:lnTo>
                  <a:pt x="131713" y="25924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7" name="object 197"/>
          <p:cNvPicPr/>
          <p:nvPr/>
        </p:nvPicPr>
        <p:blipFill>
          <a:blip r:embed="rId160" cstate="print"/>
          <a:stretch>
            <a:fillRect/>
          </a:stretch>
        </p:blipFill>
        <p:spPr>
          <a:xfrm>
            <a:off x="12117405" y="10130870"/>
            <a:ext cx="171200" cy="156128"/>
          </a:xfrm>
          <a:prstGeom prst="rect">
            <a:avLst/>
          </a:prstGeom>
        </p:spPr>
      </p:pic>
      <p:sp>
        <p:nvSpPr>
          <p:cNvPr id="198" name="object 198"/>
          <p:cNvSpPr/>
          <p:nvPr/>
        </p:nvSpPr>
        <p:spPr>
          <a:xfrm>
            <a:off x="5530102" y="4631560"/>
            <a:ext cx="174625" cy="259715"/>
          </a:xfrm>
          <a:custGeom>
            <a:avLst/>
            <a:gdLst/>
            <a:ahLst/>
            <a:cxnLst/>
            <a:rect l="l" t="t" r="r" b="b"/>
            <a:pathLst>
              <a:path w="174625" h="259714">
                <a:moveTo>
                  <a:pt x="131713" y="259548"/>
                </a:moveTo>
                <a:lnTo>
                  <a:pt x="92329" y="252378"/>
                </a:lnTo>
                <a:lnTo>
                  <a:pt x="52270" y="229666"/>
                </a:lnTo>
                <a:lnTo>
                  <a:pt x="21897" y="197720"/>
                </a:lnTo>
                <a:lnTo>
                  <a:pt x="10343" y="134672"/>
                </a:lnTo>
                <a:lnTo>
                  <a:pt x="4439" y="113143"/>
                </a:lnTo>
                <a:lnTo>
                  <a:pt x="0" y="90037"/>
                </a:lnTo>
                <a:lnTo>
                  <a:pt x="3163" y="57133"/>
                </a:lnTo>
                <a:lnTo>
                  <a:pt x="5465" y="47980"/>
                </a:lnTo>
                <a:lnTo>
                  <a:pt x="30163" y="14065"/>
                </a:lnTo>
                <a:lnTo>
                  <a:pt x="69693" y="0"/>
                </a:lnTo>
                <a:lnTo>
                  <a:pt x="79166" y="234"/>
                </a:lnTo>
                <a:lnTo>
                  <a:pt x="88462" y="1875"/>
                </a:lnTo>
                <a:lnTo>
                  <a:pt x="95933" y="3123"/>
                </a:lnTo>
                <a:lnTo>
                  <a:pt x="136494" y="22267"/>
                </a:lnTo>
                <a:lnTo>
                  <a:pt x="163990" y="57815"/>
                </a:lnTo>
                <a:lnTo>
                  <a:pt x="174625" y="128290"/>
                </a:lnTo>
                <a:lnTo>
                  <a:pt x="171960" y="187021"/>
                </a:lnTo>
                <a:lnTo>
                  <a:pt x="158932" y="236968"/>
                </a:lnTo>
                <a:lnTo>
                  <a:pt x="131713" y="2595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5444803" y="4959217"/>
            <a:ext cx="171450" cy="257810"/>
          </a:xfrm>
          <a:custGeom>
            <a:avLst/>
            <a:gdLst/>
            <a:ahLst/>
            <a:cxnLst/>
            <a:rect l="l" t="t" r="r" b="b"/>
            <a:pathLst>
              <a:path w="171450" h="257810">
                <a:moveTo>
                  <a:pt x="128709" y="257439"/>
                </a:moveTo>
                <a:lnTo>
                  <a:pt x="91062" y="250466"/>
                </a:lnTo>
                <a:lnTo>
                  <a:pt x="51894" y="228233"/>
                </a:lnTo>
                <a:lnTo>
                  <a:pt x="21850" y="196878"/>
                </a:lnTo>
                <a:lnTo>
                  <a:pt x="10343" y="134711"/>
                </a:lnTo>
                <a:lnTo>
                  <a:pt x="4439" y="113360"/>
                </a:lnTo>
                <a:lnTo>
                  <a:pt x="0" y="90320"/>
                </a:lnTo>
                <a:lnTo>
                  <a:pt x="3163" y="57426"/>
                </a:lnTo>
                <a:lnTo>
                  <a:pt x="5321" y="48188"/>
                </a:lnTo>
                <a:lnTo>
                  <a:pt x="29850" y="13919"/>
                </a:lnTo>
                <a:lnTo>
                  <a:pt x="69630" y="0"/>
                </a:lnTo>
                <a:lnTo>
                  <a:pt x="79148" y="362"/>
                </a:lnTo>
                <a:lnTo>
                  <a:pt x="116104" y="10771"/>
                </a:lnTo>
                <a:lnTo>
                  <a:pt x="149655" y="38007"/>
                </a:lnTo>
                <a:lnTo>
                  <a:pt x="167755" y="77247"/>
                </a:lnTo>
                <a:lnTo>
                  <a:pt x="171199" y="126265"/>
                </a:lnTo>
                <a:lnTo>
                  <a:pt x="167830" y="185137"/>
                </a:lnTo>
                <a:lnTo>
                  <a:pt x="154661" y="235112"/>
                </a:lnTo>
                <a:lnTo>
                  <a:pt x="128709" y="257439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7394072" y="4526960"/>
            <a:ext cx="173990" cy="258445"/>
          </a:xfrm>
          <a:custGeom>
            <a:avLst/>
            <a:gdLst/>
            <a:ahLst/>
            <a:cxnLst/>
            <a:rect l="l" t="t" r="r" b="b"/>
            <a:pathLst>
              <a:path w="173990" h="258445">
                <a:moveTo>
                  <a:pt x="131122" y="258436"/>
                </a:moveTo>
                <a:lnTo>
                  <a:pt x="91907" y="251181"/>
                </a:lnTo>
                <a:lnTo>
                  <a:pt x="51679" y="228329"/>
                </a:lnTo>
                <a:lnTo>
                  <a:pt x="21137" y="196354"/>
                </a:lnTo>
                <a:lnTo>
                  <a:pt x="10099" y="133822"/>
                </a:lnTo>
                <a:lnTo>
                  <a:pt x="4373" y="112330"/>
                </a:lnTo>
                <a:lnTo>
                  <a:pt x="0" y="89262"/>
                </a:lnTo>
                <a:lnTo>
                  <a:pt x="3172" y="56621"/>
                </a:lnTo>
                <a:lnTo>
                  <a:pt x="5600" y="47326"/>
                </a:lnTo>
                <a:lnTo>
                  <a:pt x="31272" y="13233"/>
                </a:lnTo>
                <a:lnTo>
                  <a:pt x="71849" y="0"/>
                </a:lnTo>
                <a:lnTo>
                  <a:pt x="81479" y="557"/>
                </a:lnTo>
                <a:lnTo>
                  <a:pt x="118463" y="11505"/>
                </a:lnTo>
                <a:lnTo>
                  <a:pt x="151934" y="38972"/>
                </a:lnTo>
                <a:lnTo>
                  <a:pt x="170167" y="78244"/>
                </a:lnTo>
                <a:lnTo>
                  <a:pt x="173950" y="127177"/>
                </a:lnTo>
                <a:lnTo>
                  <a:pt x="171143" y="185909"/>
                </a:lnTo>
                <a:lnTo>
                  <a:pt x="158088" y="235856"/>
                </a:lnTo>
                <a:lnTo>
                  <a:pt x="131122" y="25843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8889915" y="3593090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5" y="259514"/>
                </a:moveTo>
                <a:lnTo>
                  <a:pt x="90893" y="252259"/>
                </a:lnTo>
                <a:lnTo>
                  <a:pt x="51585" y="229407"/>
                </a:lnTo>
                <a:lnTo>
                  <a:pt x="21512" y="197432"/>
                </a:lnTo>
                <a:lnTo>
                  <a:pt x="10512" y="134900"/>
                </a:lnTo>
                <a:lnTo>
                  <a:pt x="4580" y="113408"/>
                </a:lnTo>
                <a:lnTo>
                  <a:pt x="0" y="90340"/>
                </a:lnTo>
                <a:lnTo>
                  <a:pt x="3078" y="57699"/>
                </a:lnTo>
                <a:lnTo>
                  <a:pt x="5315" y="48488"/>
                </a:lnTo>
                <a:lnTo>
                  <a:pt x="29894" y="14278"/>
                </a:lnTo>
                <a:lnTo>
                  <a:pt x="69527" y="0"/>
                </a:lnTo>
                <a:lnTo>
                  <a:pt x="83737" y="789"/>
                </a:lnTo>
                <a:lnTo>
                  <a:pt x="122563" y="14008"/>
                </a:lnTo>
                <a:lnTo>
                  <a:pt x="153927" y="43942"/>
                </a:lnTo>
                <a:lnTo>
                  <a:pt x="171115" y="128509"/>
                </a:lnTo>
                <a:lnTo>
                  <a:pt x="167745" y="187662"/>
                </a:lnTo>
                <a:lnTo>
                  <a:pt x="154577" y="237243"/>
                </a:lnTo>
                <a:lnTo>
                  <a:pt x="128625" y="25951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5261072" y="7579954"/>
            <a:ext cx="173355" cy="259715"/>
          </a:xfrm>
          <a:custGeom>
            <a:avLst/>
            <a:gdLst/>
            <a:ahLst/>
            <a:cxnLst/>
            <a:rect l="l" t="t" r="r" b="b"/>
            <a:pathLst>
              <a:path w="173354" h="259715">
                <a:moveTo>
                  <a:pt x="131628" y="259094"/>
                </a:moveTo>
                <a:lnTo>
                  <a:pt x="92160" y="251839"/>
                </a:lnTo>
                <a:lnTo>
                  <a:pt x="51960" y="228987"/>
                </a:lnTo>
                <a:lnTo>
                  <a:pt x="21559" y="197012"/>
                </a:lnTo>
                <a:lnTo>
                  <a:pt x="10512" y="134564"/>
                </a:lnTo>
                <a:lnTo>
                  <a:pt x="4580" y="113213"/>
                </a:lnTo>
                <a:lnTo>
                  <a:pt x="0" y="90173"/>
                </a:lnTo>
                <a:lnTo>
                  <a:pt x="3078" y="57279"/>
                </a:lnTo>
                <a:lnTo>
                  <a:pt x="5309" y="48083"/>
                </a:lnTo>
                <a:lnTo>
                  <a:pt x="29924" y="13994"/>
                </a:lnTo>
                <a:lnTo>
                  <a:pt x="69576" y="0"/>
                </a:lnTo>
                <a:lnTo>
                  <a:pt x="79071" y="297"/>
                </a:lnTo>
                <a:lnTo>
                  <a:pt x="116125" y="10454"/>
                </a:lnTo>
                <a:lnTo>
                  <a:pt x="149761" y="37697"/>
                </a:lnTo>
                <a:lnTo>
                  <a:pt x="167670" y="77101"/>
                </a:lnTo>
                <a:lnTo>
                  <a:pt x="172767" y="127075"/>
                </a:lnTo>
                <a:lnTo>
                  <a:pt x="171049" y="186342"/>
                </a:lnTo>
                <a:lnTo>
                  <a:pt x="158632" y="236486"/>
                </a:lnTo>
                <a:lnTo>
                  <a:pt x="131628" y="25909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8842113" y="4778573"/>
            <a:ext cx="172085" cy="259715"/>
          </a:xfrm>
          <a:custGeom>
            <a:avLst/>
            <a:gdLst/>
            <a:ahLst/>
            <a:cxnLst/>
            <a:rect l="l" t="t" r="r" b="b"/>
            <a:pathLst>
              <a:path w="172084" h="259714">
                <a:moveTo>
                  <a:pt x="131375" y="259693"/>
                </a:moveTo>
                <a:lnTo>
                  <a:pt x="91908" y="252091"/>
                </a:lnTo>
                <a:lnTo>
                  <a:pt x="51707" y="229060"/>
                </a:lnTo>
                <a:lnTo>
                  <a:pt x="21306" y="197020"/>
                </a:lnTo>
                <a:lnTo>
                  <a:pt x="10268" y="134563"/>
                </a:lnTo>
                <a:lnTo>
                  <a:pt x="4402" y="113212"/>
                </a:lnTo>
                <a:lnTo>
                  <a:pt x="0" y="90172"/>
                </a:lnTo>
                <a:lnTo>
                  <a:pt x="3425" y="57278"/>
                </a:lnTo>
                <a:lnTo>
                  <a:pt x="5656" y="48082"/>
                </a:lnTo>
                <a:lnTo>
                  <a:pt x="30273" y="13994"/>
                </a:lnTo>
                <a:lnTo>
                  <a:pt x="69925" y="0"/>
                </a:lnTo>
                <a:lnTo>
                  <a:pt x="79420" y="297"/>
                </a:lnTo>
                <a:lnTo>
                  <a:pt x="116296" y="10578"/>
                </a:lnTo>
                <a:lnTo>
                  <a:pt x="149668" y="37838"/>
                </a:lnTo>
                <a:lnTo>
                  <a:pt x="167417" y="77099"/>
                </a:lnTo>
                <a:lnTo>
                  <a:pt x="172007" y="127252"/>
                </a:lnTo>
                <a:lnTo>
                  <a:pt x="170346" y="186865"/>
                </a:lnTo>
                <a:lnTo>
                  <a:pt x="158210" y="237244"/>
                </a:lnTo>
                <a:lnTo>
                  <a:pt x="131375" y="25969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3520894" y="10234958"/>
            <a:ext cx="154305" cy="52069"/>
          </a:xfrm>
          <a:custGeom>
            <a:avLst/>
            <a:gdLst/>
            <a:ahLst/>
            <a:cxnLst/>
            <a:rect l="l" t="t" r="r" b="b"/>
            <a:pathLst>
              <a:path w="154304" h="52070">
                <a:moveTo>
                  <a:pt x="154042" y="52041"/>
                </a:moveTo>
                <a:lnTo>
                  <a:pt x="0" y="52041"/>
                </a:lnTo>
                <a:lnTo>
                  <a:pt x="1053" y="48490"/>
                </a:lnTo>
                <a:lnTo>
                  <a:pt x="25631" y="14279"/>
                </a:lnTo>
                <a:lnTo>
                  <a:pt x="65265" y="0"/>
                </a:lnTo>
                <a:lnTo>
                  <a:pt x="74778" y="212"/>
                </a:lnTo>
                <a:lnTo>
                  <a:pt x="111705" y="10783"/>
                </a:lnTo>
                <a:lnTo>
                  <a:pt x="145177" y="38251"/>
                </a:lnTo>
                <a:lnTo>
                  <a:pt x="154042" y="5204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10730746" y="4867084"/>
            <a:ext cx="264795" cy="168910"/>
          </a:xfrm>
          <a:custGeom>
            <a:avLst/>
            <a:gdLst/>
            <a:ahLst/>
            <a:cxnLst/>
            <a:rect l="l" t="t" r="r" b="b"/>
            <a:pathLst>
              <a:path w="264795" h="168910">
                <a:moveTo>
                  <a:pt x="86259" y="168433"/>
                </a:moveTo>
                <a:lnTo>
                  <a:pt x="44659" y="160040"/>
                </a:lnTo>
                <a:lnTo>
                  <a:pt x="11553" y="133183"/>
                </a:lnTo>
                <a:lnTo>
                  <a:pt x="0" y="92150"/>
                </a:lnTo>
                <a:lnTo>
                  <a:pt x="1946" y="77871"/>
                </a:lnTo>
                <a:lnTo>
                  <a:pt x="18053" y="40215"/>
                </a:lnTo>
                <a:lnTo>
                  <a:pt x="50118" y="11240"/>
                </a:lnTo>
                <a:lnTo>
                  <a:pt x="84494" y="0"/>
                </a:lnTo>
                <a:lnTo>
                  <a:pt x="135714" y="488"/>
                </a:lnTo>
                <a:lnTo>
                  <a:pt x="195099" y="8409"/>
                </a:lnTo>
                <a:lnTo>
                  <a:pt x="244234" y="25339"/>
                </a:lnTo>
                <a:lnTo>
                  <a:pt x="264705" y="52856"/>
                </a:lnTo>
                <a:lnTo>
                  <a:pt x="254700" y="89965"/>
                </a:lnTo>
                <a:lnTo>
                  <a:pt x="229264" y="127636"/>
                </a:lnTo>
                <a:lnTo>
                  <a:pt x="195268" y="155397"/>
                </a:lnTo>
                <a:lnTo>
                  <a:pt x="159582" y="162773"/>
                </a:lnTo>
                <a:lnTo>
                  <a:pt x="131237" y="161506"/>
                </a:lnTo>
                <a:lnTo>
                  <a:pt x="109424" y="165702"/>
                </a:lnTo>
                <a:lnTo>
                  <a:pt x="86259" y="16843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8883479" y="7980799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6357" y="167831"/>
                </a:moveTo>
                <a:lnTo>
                  <a:pt x="43133" y="159252"/>
                </a:lnTo>
                <a:lnTo>
                  <a:pt x="10906" y="132048"/>
                </a:lnTo>
                <a:lnTo>
                  <a:pt x="0" y="91314"/>
                </a:lnTo>
                <a:lnTo>
                  <a:pt x="1046" y="81844"/>
                </a:lnTo>
                <a:lnTo>
                  <a:pt x="14021" y="45693"/>
                </a:lnTo>
                <a:lnTo>
                  <a:pt x="43855" y="14420"/>
                </a:lnTo>
                <a:lnTo>
                  <a:pt x="84602" y="0"/>
                </a:lnTo>
                <a:lnTo>
                  <a:pt x="135821" y="55"/>
                </a:lnTo>
                <a:lnTo>
                  <a:pt x="195206" y="7657"/>
                </a:lnTo>
                <a:lnTo>
                  <a:pt x="244342" y="24494"/>
                </a:lnTo>
                <a:lnTo>
                  <a:pt x="264812" y="52255"/>
                </a:lnTo>
                <a:lnTo>
                  <a:pt x="254629" y="89532"/>
                </a:lnTo>
                <a:lnTo>
                  <a:pt x="228845" y="127034"/>
                </a:lnTo>
                <a:lnTo>
                  <a:pt x="194615" y="154626"/>
                </a:lnTo>
                <a:lnTo>
                  <a:pt x="159089" y="162172"/>
                </a:lnTo>
                <a:lnTo>
                  <a:pt x="131992" y="160905"/>
                </a:lnTo>
                <a:lnTo>
                  <a:pt x="110357" y="165100"/>
                </a:lnTo>
                <a:lnTo>
                  <a:pt x="86357" y="167831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11157136" y="5177014"/>
            <a:ext cx="265430" cy="168910"/>
          </a:xfrm>
          <a:custGeom>
            <a:avLst/>
            <a:gdLst/>
            <a:ahLst/>
            <a:cxnLst/>
            <a:rect l="l" t="t" r="r" b="b"/>
            <a:pathLst>
              <a:path w="265429" h="168910">
                <a:moveTo>
                  <a:pt x="86190" y="168432"/>
                </a:moveTo>
                <a:lnTo>
                  <a:pt x="43133" y="159853"/>
                </a:lnTo>
                <a:lnTo>
                  <a:pt x="10908" y="132649"/>
                </a:lnTo>
                <a:lnTo>
                  <a:pt x="0" y="91913"/>
                </a:lnTo>
                <a:lnTo>
                  <a:pt x="1047" y="82443"/>
                </a:lnTo>
                <a:lnTo>
                  <a:pt x="14233" y="46358"/>
                </a:lnTo>
                <a:lnTo>
                  <a:pt x="44024" y="14993"/>
                </a:lnTo>
                <a:lnTo>
                  <a:pt x="84604" y="0"/>
                </a:lnTo>
                <a:lnTo>
                  <a:pt x="135569" y="403"/>
                </a:lnTo>
                <a:lnTo>
                  <a:pt x="194982" y="8183"/>
                </a:lnTo>
                <a:lnTo>
                  <a:pt x="244259" y="25086"/>
                </a:lnTo>
                <a:lnTo>
                  <a:pt x="264814" y="52856"/>
                </a:lnTo>
                <a:lnTo>
                  <a:pt x="254546" y="90133"/>
                </a:lnTo>
                <a:lnTo>
                  <a:pt x="228622" y="127636"/>
                </a:lnTo>
                <a:lnTo>
                  <a:pt x="194364" y="155227"/>
                </a:lnTo>
                <a:lnTo>
                  <a:pt x="159091" y="162773"/>
                </a:lnTo>
                <a:lnTo>
                  <a:pt x="131487" y="161506"/>
                </a:lnTo>
                <a:lnTo>
                  <a:pt x="109908" y="165701"/>
                </a:lnTo>
                <a:lnTo>
                  <a:pt x="86190" y="16843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5494917" y="6637168"/>
            <a:ext cx="265430" cy="168910"/>
          </a:xfrm>
          <a:custGeom>
            <a:avLst/>
            <a:gdLst/>
            <a:ahLst/>
            <a:cxnLst/>
            <a:rect l="l" t="t" r="r" b="b"/>
            <a:pathLst>
              <a:path w="265429" h="168909">
                <a:moveTo>
                  <a:pt x="84564" y="168432"/>
                </a:moveTo>
                <a:lnTo>
                  <a:pt x="43132" y="159853"/>
                </a:lnTo>
                <a:lnTo>
                  <a:pt x="10907" y="132649"/>
                </a:lnTo>
                <a:lnTo>
                  <a:pt x="0" y="91914"/>
                </a:lnTo>
                <a:lnTo>
                  <a:pt x="1047" y="82444"/>
                </a:lnTo>
                <a:lnTo>
                  <a:pt x="14322" y="46248"/>
                </a:lnTo>
                <a:lnTo>
                  <a:pt x="44355" y="14839"/>
                </a:lnTo>
                <a:lnTo>
                  <a:pt x="85203" y="0"/>
                </a:lnTo>
                <a:lnTo>
                  <a:pt x="136422" y="488"/>
                </a:lnTo>
                <a:lnTo>
                  <a:pt x="195807" y="8408"/>
                </a:lnTo>
                <a:lnTo>
                  <a:pt x="244943" y="25339"/>
                </a:lnTo>
                <a:lnTo>
                  <a:pt x="265414" y="52856"/>
                </a:lnTo>
                <a:lnTo>
                  <a:pt x="255033" y="90217"/>
                </a:lnTo>
                <a:lnTo>
                  <a:pt x="228771" y="127861"/>
                </a:lnTo>
                <a:lnTo>
                  <a:pt x="193949" y="155481"/>
                </a:lnTo>
                <a:lnTo>
                  <a:pt x="157888" y="162773"/>
                </a:lnTo>
                <a:lnTo>
                  <a:pt x="129542" y="161506"/>
                </a:lnTo>
                <a:lnTo>
                  <a:pt x="107729" y="165701"/>
                </a:lnTo>
                <a:lnTo>
                  <a:pt x="84564" y="16843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8717684" y="7462447"/>
            <a:ext cx="265430" cy="168275"/>
          </a:xfrm>
          <a:custGeom>
            <a:avLst/>
            <a:gdLst/>
            <a:ahLst/>
            <a:cxnLst/>
            <a:rect l="l" t="t" r="r" b="b"/>
            <a:pathLst>
              <a:path w="265429" h="168275">
                <a:moveTo>
                  <a:pt x="84565" y="167917"/>
                </a:moveTo>
                <a:lnTo>
                  <a:pt x="43133" y="159253"/>
                </a:lnTo>
                <a:lnTo>
                  <a:pt x="10908" y="132049"/>
                </a:lnTo>
                <a:lnTo>
                  <a:pt x="0" y="91315"/>
                </a:lnTo>
                <a:lnTo>
                  <a:pt x="1046" y="81843"/>
                </a:lnTo>
                <a:lnTo>
                  <a:pt x="14346" y="45933"/>
                </a:lnTo>
                <a:lnTo>
                  <a:pt x="44154" y="14830"/>
                </a:lnTo>
                <a:lnTo>
                  <a:pt x="84603" y="0"/>
                </a:lnTo>
                <a:lnTo>
                  <a:pt x="135823" y="150"/>
                </a:lnTo>
                <a:lnTo>
                  <a:pt x="195208" y="7958"/>
                </a:lnTo>
                <a:lnTo>
                  <a:pt x="244343" y="25002"/>
                </a:lnTo>
                <a:lnTo>
                  <a:pt x="264814" y="52856"/>
                </a:lnTo>
                <a:lnTo>
                  <a:pt x="254527" y="89786"/>
                </a:lnTo>
                <a:lnTo>
                  <a:pt x="228471" y="127110"/>
                </a:lnTo>
                <a:lnTo>
                  <a:pt x="193855" y="154637"/>
                </a:lnTo>
                <a:lnTo>
                  <a:pt x="157888" y="162173"/>
                </a:lnTo>
                <a:lnTo>
                  <a:pt x="129543" y="161159"/>
                </a:lnTo>
                <a:lnTo>
                  <a:pt x="107730" y="165326"/>
                </a:lnTo>
                <a:lnTo>
                  <a:pt x="84565" y="16791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0" name="object 210"/>
          <p:cNvPicPr/>
          <p:nvPr/>
        </p:nvPicPr>
        <p:blipFill>
          <a:blip r:embed="rId161" cstate="print"/>
          <a:stretch>
            <a:fillRect/>
          </a:stretch>
        </p:blipFill>
        <p:spPr>
          <a:xfrm>
            <a:off x="11215159" y="3957309"/>
            <a:ext cx="208306" cy="239856"/>
          </a:xfrm>
          <a:prstGeom prst="rect">
            <a:avLst/>
          </a:prstGeom>
        </p:spPr>
      </p:pic>
      <p:pic>
        <p:nvPicPr>
          <p:cNvPr id="211" name="object 211"/>
          <p:cNvPicPr/>
          <p:nvPr/>
        </p:nvPicPr>
        <p:blipFill>
          <a:blip r:embed="rId162" cstate="print"/>
          <a:stretch>
            <a:fillRect/>
          </a:stretch>
        </p:blipFill>
        <p:spPr>
          <a:xfrm>
            <a:off x="8274120" y="8357477"/>
            <a:ext cx="211308" cy="241173"/>
          </a:xfrm>
          <a:prstGeom prst="rect">
            <a:avLst/>
          </a:prstGeom>
        </p:spPr>
      </p:pic>
      <p:pic>
        <p:nvPicPr>
          <p:cNvPr id="212" name="object 212"/>
          <p:cNvPicPr/>
          <p:nvPr/>
        </p:nvPicPr>
        <p:blipFill>
          <a:blip r:embed="rId163" cstate="print"/>
          <a:stretch>
            <a:fillRect/>
          </a:stretch>
        </p:blipFill>
        <p:spPr>
          <a:xfrm>
            <a:off x="8414459" y="9718067"/>
            <a:ext cx="211327" cy="241031"/>
          </a:xfrm>
          <a:prstGeom prst="rect">
            <a:avLst/>
          </a:prstGeom>
        </p:spPr>
      </p:pic>
      <p:pic>
        <p:nvPicPr>
          <p:cNvPr id="213" name="object 213"/>
          <p:cNvPicPr/>
          <p:nvPr/>
        </p:nvPicPr>
        <p:blipFill>
          <a:blip r:embed="rId164" cstate="print"/>
          <a:stretch>
            <a:fillRect/>
          </a:stretch>
        </p:blipFill>
        <p:spPr>
          <a:xfrm>
            <a:off x="2789256" y="4515711"/>
            <a:ext cx="115334" cy="133942"/>
          </a:xfrm>
          <a:prstGeom prst="rect">
            <a:avLst/>
          </a:prstGeom>
        </p:spPr>
      </p:pic>
      <p:pic>
        <p:nvPicPr>
          <p:cNvPr id="214" name="object 214"/>
          <p:cNvPicPr/>
          <p:nvPr/>
        </p:nvPicPr>
        <p:blipFill>
          <a:blip r:embed="rId165" cstate="print"/>
          <a:stretch>
            <a:fillRect/>
          </a:stretch>
        </p:blipFill>
        <p:spPr>
          <a:xfrm>
            <a:off x="9029200" y="3132851"/>
            <a:ext cx="98142" cy="112905"/>
          </a:xfrm>
          <a:prstGeom prst="rect">
            <a:avLst/>
          </a:prstGeom>
        </p:spPr>
      </p:pic>
      <p:sp>
        <p:nvSpPr>
          <p:cNvPr id="215" name="object 215"/>
          <p:cNvSpPr/>
          <p:nvPr/>
        </p:nvSpPr>
        <p:spPr>
          <a:xfrm>
            <a:off x="17472226" y="3343050"/>
            <a:ext cx="363220" cy="430530"/>
          </a:xfrm>
          <a:custGeom>
            <a:avLst/>
            <a:gdLst/>
            <a:ahLst/>
            <a:cxnLst/>
            <a:rect l="l" t="t" r="r" b="b"/>
            <a:pathLst>
              <a:path w="363219" h="430529">
                <a:moveTo>
                  <a:pt x="131078" y="430448"/>
                </a:moveTo>
                <a:lnTo>
                  <a:pt x="88539" y="424711"/>
                </a:lnTo>
                <a:lnTo>
                  <a:pt x="53813" y="404039"/>
                </a:lnTo>
                <a:lnTo>
                  <a:pt x="28833" y="364801"/>
                </a:lnTo>
                <a:lnTo>
                  <a:pt x="8897" y="308415"/>
                </a:lnTo>
                <a:lnTo>
                  <a:pt x="0" y="259689"/>
                </a:lnTo>
                <a:lnTo>
                  <a:pt x="5519" y="212764"/>
                </a:lnTo>
                <a:lnTo>
                  <a:pt x="28833" y="161784"/>
                </a:lnTo>
                <a:lnTo>
                  <a:pt x="75237" y="80172"/>
                </a:lnTo>
                <a:lnTo>
                  <a:pt x="100298" y="50206"/>
                </a:lnTo>
                <a:lnTo>
                  <a:pt x="142367" y="18832"/>
                </a:lnTo>
                <a:lnTo>
                  <a:pt x="178633" y="2930"/>
                </a:lnTo>
                <a:lnTo>
                  <a:pt x="202330" y="0"/>
                </a:lnTo>
                <a:lnTo>
                  <a:pt x="226117" y="2131"/>
                </a:lnTo>
                <a:lnTo>
                  <a:pt x="269704" y="20974"/>
                </a:lnTo>
                <a:lnTo>
                  <a:pt x="297430" y="49383"/>
                </a:lnTo>
                <a:lnTo>
                  <a:pt x="305156" y="63279"/>
                </a:lnTo>
                <a:lnTo>
                  <a:pt x="313639" y="72161"/>
                </a:lnTo>
                <a:lnTo>
                  <a:pt x="341378" y="112436"/>
                </a:lnTo>
                <a:lnTo>
                  <a:pt x="358092" y="158393"/>
                </a:lnTo>
                <a:lnTo>
                  <a:pt x="362704" y="207078"/>
                </a:lnTo>
                <a:lnTo>
                  <a:pt x="360359" y="231415"/>
                </a:lnTo>
                <a:lnTo>
                  <a:pt x="347263" y="297404"/>
                </a:lnTo>
                <a:lnTo>
                  <a:pt x="332385" y="338911"/>
                </a:lnTo>
                <a:lnTo>
                  <a:pt x="310269" y="370269"/>
                </a:lnTo>
                <a:lnTo>
                  <a:pt x="277802" y="393756"/>
                </a:lnTo>
                <a:lnTo>
                  <a:pt x="231871" y="411650"/>
                </a:lnTo>
                <a:lnTo>
                  <a:pt x="179499" y="424884"/>
                </a:lnTo>
                <a:lnTo>
                  <a:pt x="131078" y="430448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9535586" y="3554046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6"/>
                </a:moveTo>
                <a:lnTo>
                  <a:pt x="91062" y="252261"/>
                </a:lnTo>
                <a:lnTo>
                  <a:pt x="51894" y="229408"/>
                </a:lnTo>
                <a:lnTo>
                  <a:pt x="21850" y="197434"/>
                </a:lnTo>
                <a:lnTo>
                  <a:pt x="10343" y="134902"/>
                </a:lnTo>
                <a:lnTo>
                  <a:pt x="4439" y="113410"/>
                </a:lnTo>
                <a:lnTo>
                  <a:pt x="0" y="90342"/>
                </a:lnTo>
                <a:lnTo>
                  <a:pt x="3162" y="57701"/>
                </a:lnTo>
                <a:lnTo>
                  <a:pt x="5401" y="48491"/>
                </a:lnTo>
                <a:lnTo>
                  <a:pt x="29978" y="14279"/>
                </a:lnTo>
                <a:lnTo>
                  <a:pt x="69612" y="0"/>
                </a:lnTo>
                <a:lnTo>
                  <a:pt x="79125" y="211"/>
                </a:lnTo>
                <a:lnTo>
                  <a:pt x="116355" y="11065"/>
                </a:lnTo>
                <a:lnTo>
                  <a:pt x="149955" y="39248"/>
                </a:lnTo>
                <a:lnTo>
                  <a:pt x="167754" y="79324"/>
                </a:lnTo>
                <a:lnTo>
                  <a:pt x="171199" y="128257"/>
                </a:lnTo>
                <a:lnTo>
                  <a:pt x="167829" y="186988"/>
                </a:lnTo>
                <a:lnTo>
                  <a:pt x="154661" y="236935"/>
                </a:lnTo>
                <a:lnTo>
                  <a:pt x="128709" y="25951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11075872" y="2983408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626" y="259547"/>
                </a:moveTo>
                <a:lnTo>
                  <a:pt x="79870" y="247044"/>
                </a:lnTo>
                <a:lnTo>
                  <a:pt x="33172" y="212239"/>
                </a:lnTo>
                <a:lnTo>
                  <a:pt x="13742" y="178449"/>
                </a:lnTo>
                <a:lnTo>
                  <a:pt x="10512" y="134670"/>
                </a:lnTo>
                <a:lnTo>
                  <a:pt x="4580" y="113141"/>
                </a:lnTo>
                <a:lnTo>
                  <a:pt x="0" y="90035"/>
                </a:lnTo>
                <a:lnTo>
                  <a:pt x="3078" y="57132"/>
                </a:lnTo>
                <a:lnTo>
                  <a:pt x="5380" y="47977"/>
                </a:lnTo>
                <a:lnTo>
                  <a:pt x="30080" y="14064"/>
                </a:lnTo>
                <a:lnTo>
                  <a:pt x="69609" y="0"/>
                </a:lnTo>
                <a:lnTo>
                  <a:pt x="79082" y="233"/>
                </a:lnTo>
                <a:lnTo>
                  <a:pt x="116174" y="10483"/>
                </a:lnTo>
                <a:lnTo>
                  <a:pt x="149811" y="37962"/>
                </a:lnTo>
                <a:lnTo>
                  <a:pt x="167671" y="77553"/>
                </a:lnTo>
                <a:lnTo>
                  <a:pt x="171121" y="147805"/>
                </a:lnTo>
                <a:lnTo>
                  <a:pt x="168005" y="182723"/>
                </a:lnTo>
                <a:lnTo>
                  <a:pt x="161663" y="217502"/>
                </a:lnTo>
                <a:lnTo>
                  <a:pt x="155994" y="234461"/>
                </a:lnTo>
                <a:lnTo>
                  <a:pt x="148748" y="248210"/>
                </a:lnTo>
                <a:lnTo>
                  <a:pt x="139701" y="257116"/>
                </a:lnTo>
                <a:lnTo>
                  <a:pt x="128626" y="259547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8" name="object 218"/>
          <p:cNvPicPr/>
          <p:nvPr/>
        </p:nvPicPr>
        <p:blipFill>
          <a:blip r:embed="rId166" cstate="print"/>
          <a:stretch>
            <a:fillRect/>
          </a:stretch>
        </p:blipFill>
        <p:spPr>
          <a:xfrm>
            <a:off x="12615171" y="4190348"/>
            <a:ext cx="211204" cy="241066"/>
          </a:xfrm>
          <a:prstGeom prst="rect">
            <a:avLst/>
          </a:prstGeom>
        </p:spPr>
      </p:pic>
      <p:pic>
        <p:nvPicPr>
          <p:cNvPr id="219" name="object 219"/>
          <p:cNvPicPr/>
          <p:nvPr/>
        </p:nvPicPr>
        <p:blipFill>
          <a:blip r:embed="rId167" cstate="print"/>
          <a:stretch>
            <a:fillRect/>
          </a:stretch>
        </p:blipFill>
        <p:spPr>
          <a:xfrm>
            <a:off x="649206" y="3059159"/>
            <a:ext cx="63844" cy="72715"/>
          </a:xfrm>
          <a:prstGeom prst="rect">
            <a:avLst/>
          </a:prstGeom>
        </p:spPr>
      </p:pic>
      <p:sp>
        <p:nvSpPr>
          <p:cNvPr id="220" name="object 220"/>
          <p:cNvSpPr/>
          <p:nvPr/>
        </p:nvSpPr>
        <p:spPr>
          <a:xfrm>
            <a:off x="1805081" y="1721179"/>
            <a:ext cx="362585" cy="431800"/>
          </a:xfrm>
          <a:custGeom>
            <a:avLst/>
            <a:gdLst/>
            <a:ahLst/>
            <a:cxnLst/>
            <a:rect l="l" t="t" r="r" b="b"/>
            <a:pathLst>
              <a:path w="362585" h="431800">
                <a:moveTo>
                  <a:pt x="131303" y="431193"/>
                </a:moveTo>
                <a:lnTo>
                  <a:pt x="88764" y="425455"/>
                </a:lnTo>
                <a:lnTo>
                  <a:pt x="54038" y="404784"/>
                </a:lnTo>
                <a:lnTo>
                  <a:pt x="29059" y="365545"/>
                </a:lnTo>
                <a:lnTo>
                  <a:pt x="9038" y="309160"/>
                </a:lnTo>
                <a:lnTo>
                  <a:pt x="0" y="260433"/>
                </a:lnTo>
                <a:lnTo>
                  <a:pt x="5490" y="213508"/>
                </a:lnTo>
                <a:lnTo>
                  <a:pt x="29059" y="162529"/>
                </a:lnTo>
                <a:lnTo>
                  <a:pt x="73210" y="81818"/>
                </a:lnTo>
                <a:lnTo>
                  <a:pt x="98158" y="51964"/>
                </a:lnTo>
                <a:lnTo>
                  <a:pt x="142591" y="19577"/>
                </a:lnTo>
                <a:lnTo>
                  <a:pt x="196317" y="0"/>
                </a:lnTo>
                <a:lnTo>
                  <a:pt x="240806" y="7113"/>
                </a:lnTo>
                <a:lnTo>
                  <a:pt x="276736" y="31571"/>
                </a:lnTo>
                <a:lnTo>
                  <a:pt x="304781" y="64024"/>
                </a:lnTo>
                <a:lnTo>
                  <a:pt x="313264" y="72905"/>
                </a:lnTo>
                <a:lnTo>
                  <a:pt x="341004" y="113180"/>
                </a:lnTo>
                <a:lnTo>
                  <a:pt x="357718" y="159138"/>
                </a:lnTo>
                <a:lnTo>
                  <a:pt x="362331" y="207822"/>
                </a:lnTo>
                <a:lnTo>
                  <a:pt x="359983" y="232159"/>
                </a:lnTo>
                <a:lnTo>
                  <a:pt x="346950" y="298148"/>
                </a:lnTo>
                <a:lnTo>
                  <a:pt x="332221" y="339655"/>
                </a:lnTo>
                <a:lnTo>
                  <a:pt x="310283" y="371013"/>
                </a:lnTo>
                <a:lnTo>
                  <a:pt x="277966" y="394501"/>
                </a:lnTo>
                <a:lnTo>
                  <a:pt x="232096" y="412395"/>
                </a:lnTo>
                <a:lnTo>
                  <a:pt x="179724" y="425628"/>
                </a:lnTo>
                <a:lnTo>
                  <a:pt x="131303" y="431193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0" y="0"/>
            <a:ext cx="230504" cy="34290"/>
          </a:xfrm>
          <a:custGeom>
            <a:avLst/>
            <a:gdLst/>
            <a:ahLst/>
            <a:cxnLst/>
            <a:rect l="l" t="t" r="r" b="b"/>
            <a:pathLst>
              <a:path w="230504" h="34290">
                <a:moveTo>
                  <a:pt x="106573" y="33935"/>
                </a:moveTo>
                <a:lnTo>
                  <a:pt x="60048" y="30760"/>
                </a:lnTo>
                <a:lnTo>
                  <a:pt x="14729" y="19769"/>
                </a:lnTo>
                <a:lnTo>
                  <a:pt x="0" y="14369"/>
                </a:lnTo>
                <a:lnTo>
                  <a:pt x="0" y="0"/>
                </a:lnTo>
                <a:lnTo>
                  <a:pt x="230040" y="0"/>
                </a:lnTo>
                <a:lnTo>
                  <a:pt x="212243" y="10916"/>
                </a:lnTo>
                <a:lnTo>
                  <a:pt x="168138" y="25905"/>
                </a:lnTo>
                <a:lnTo>
                  <a:pt x="122085" y="33241"/>
                </a:lnTo>
                <a:lnTo>
                  <a:pt x="106573" y="3393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2" name="object 222"/>
          <p:cNvPicPr/>
          <p:nvPr/>
        </p:nvPicPr>
        <p:blipFill>
          <a:blip r:embed="rId168" cstate="print"/>
          <a:stretch>
            <a:fillRect/>
          </a:stretch>
        </p:blipFill>
        <p:spPr>
          <a:xfrm>
            <a:off x="378037" y="1726942"/>
            <a:ext cx="115334" cy="133942"/>
          </a:xfrm>
          <a:prstGeom prst="rect">
            <a:avLst/>
          </a:prstGeom>
        </p:spPr>
      </p:pic>
      <p:pic>
        <p:nvPicPr>
          <p:cNvPr id="223" name="object 223"/>
          <p:cNvPicPr/>
          <p:nvPr/>
        </p:nvPicPr>
        <p:blipFill>
          <a:blip r:embed="rId169" cstate="print"/>
          <a:stretch>
            <a:fillRect/>
          </a:stretch>
        </p:blipFill>
        <p:spPr>
          <a:xfrm>
            <a:off x="81891" y="1521523"/>
            <a:ext cx="115334" cy="133341"/>
          </a:xfrm>
          <a:prstGeom prst="rect">
            <a:avLst/>
          </a:prstGeom>
        </p:spPr>
      </p:pic>
      <p:pic>
        <p:nvPicPr>
          <p:cNvPr id="224" name="object 224"/>
          <p:cNvPicPr/>
          <p:nvPr/>
        </p:nvPicPr>
        <p:blipFill>
          <a:blip r:embed="rId170" cstate="print"/>
          <a:stretch>
            <a:fillRect/>
          </a:stretch>
        </p:blipFill>
        <p:spPr>
          <a:xfrm>
            <a:off x="576663" y="1783402"/>
            <a:ext cx="63702" cy="72714"/>
          </a:xfrm>
          <a:prstGeom prst="rect">
            <a:avLst/>
          </a:prstGeom>
        </p:spPr>
      </p:pic>
      <p:pic>
        <p:nvPicPr>
          <p:cNvPr id="225" name="object 225"/>
          <p:cNvPicPr/>
          <p:nvPr/>
        </p:nvPicPr>
        <p:blipFill>
          <a:blip r:embed="rId171" cstate="print"/>
          <a:stretch>
            <a:fillRect/>
          </a:stretch>
        </p:blipFill>
        <p:spPr>
          <a:xfrm>
            <a:off x="1651920" y="1994226"/>
            <a:ext cx="63702" cy="72714"/>
          </a:xfrm>
          <a:prstGeom prst="rect">
            <a:avLst/>
          </a:prstGeom>
        </p:spPr>
      </p:pic>
      <p:pic>
        <p:nvPicPr>
          <p:cNvPr id="226" name="object 226"/>
          <p:cNvPicPr/>
          <p:nvPr/>
        </p:nvPicPr>
        <p:blipFill>
          <a:blip r:embed="rId172" cstate="print"/>
          <a:stretch>
            <a:fillRect/>
          </a:stretch>
        </p:blipFill>
        <p:spPr>
          <a:xfrm>
            <a:off x="790813" y="1330520"/>
            <a:ext cx="63749" cy="72123"/>
          </a:xfrm>
          <a:prstGeom prst="rect">
            <a:avLst/>
          </a:prstGeom>
        </p:spPr>
      </p:pic>
      <p:pic>
        <p:nvPicPr>
          <p:cNvPr id="227" name="object 227"/>
          <p:cNvPicPr/>
          <p:nvPr/>
        </p:nvPicPr>
        <p:blipFill>
          <a:blip r:embed="rId173" cstate="print"/>
          <a:stretch>
            <a:fillRect/>
          </a:stretch>
        </p:blipFill>
        <p:spPr>
          <a:xfrm>
            <a:off x="626010" y="321098"/>
            <a:ext cx="96520" cy="108803"/>
          </a:xfrm>
          <a:prstGeom prst="rect">
            <a:avLst/>
          </a:prstGeom>
        </p:spPr>
      </p:pic>
      <p:pic>
        <p:nvPicPr>
          <p:cNvPr id="228" name="object 228"/>
          <p:cNvPicPr/>
          <p:nvPr/>
        </p:nvPicPr>
        <p:blipFill>
          <a:blip r:embed="rId174" cstate="print"/>
          <a:stretch>
            <a:fillRect/>
          </a:stretch>
        </p:blipFill>
        <p:spPr>
          <a:xfrm>
            <a:off x="1519479" y="1245567"/>
            <a:ext cx="99046" cy="110463"/>
          </a:xfrm>
          <a:prstGeom prst="rect">
            <a:avLst/>
          </a:prstGeom>
        </p:spPr>
      </p:pic>
      <p:pic>
        <p:nvPicPr>
          <p:cNvPr id="229" name="object 229"/>
          <p:cNvPicPr/>
          <p:nvPr/>
        </p:nvPicPr>
        <p:blipFill>
          <a:blip r:embed="rId175" cstate="print"/>
          <a:stretch>
            <a:fillRect/>
          </a:stretch>
        </p:blipFill>
        <p:spPr>
          <a:xfrm>
            <a:off x="1505062" y="1768545"/>
            <a:ext cx="98793" cy="110642"/>
          </a:xfrm>
          <a:prstGeom prst="rect">
            <a:avLst/>
          </a:prstGeom>
        </p:spPr>
      </p:pic>
      <p:pic>
        <p:nvPicPr>
          <p:cNvPr id="230" name="object 230"/>
          <p:cNvPicPr/>
          <p:nvPr/>
        </p:nvPicPr>
        <p:blipFill>
          <a:blip r:embed="rId144" cstate="print"/>
          <a:stretch>
            <a:fillRect/>
          </a:stretch>
        </p:blipFill>
        <p:spPr>
          <a:xfrm>
            <a:off x="1098987" y="2203409"/>
            <a:ext cx="98792" cy="110642"/>
          </a:xfrm>
          <a:prstGeom prst="rect">
            <a:avLst/>
          </a:prstGeom>
        </p:spPr>
      </p:pic>
      <p:pic>
        <p:nvPicPr>
          <p:cNvPr id="231" name="object 231"/>
          <p:cNvPicPr/>
          <p:nvPr/>
        </p:nvPicPr>
        <p:blipFill>
          <a:blip r:embed="rId176" cstate="print"/>
          <a:stretch>
            <a:fillRect/>
          </a:stretch>
        </p:blipFill>
        <p:spPr>
          <a:xfrm>
            <a:off x="215354" y="1187220"/>
            <a:ext cx="98792" cy="111040"/>
          </a:xfrm>
          <a:prstGeom prst="rect">
            <a:avLst/>
          </a:prstGeom>
        </p:spPr>
      </p:pic>
      <p:pic>
        <p:nvPicPr>
          <p:cNvPr id="232" name="object 232"/>
          <p:cNvPicPr/>
          <p:nvPr/>
        </p:nvPicPr>
        <p:blipFill>
          <a:blip r:embed="rId177" cstate="print"/>
          <a:stretch>
            <a:fillRect/>
          </a:stretch>
        </p:blipFill>
        <p:spPr>
          <a:xfrm>
            <a:off x="1231141" y="659343"/>
            <a:ext cx="99046" cy="110463"/>
          </a:xfrm>
          <a:prstGeom prst="rect">
            <a:avLst/>
          </a:prstGeom>
        </p:spPr>
      </p:pic>
      <p:sp>
        <p:nvSpPr>
          <p:cNvPr id="233" name="object 233"/>
          <p:cNvSpPr/>
          <p:nvPr/>
        </p:nvSpPr>
        <p:spPr>
          <a:xfrm>
            <a:off x="705345" y="473191"/>
            <a:ext cx="170815" cy="259715"/>
          </a:xfrm>
          <a:custGeom>
            <a:avLst/>
            <a:gdLst/>
            <a:ahLst/>
            <a:cxnLst/>
            <a:rect l="l" t="t" r="r" b="b"/>
            <a:pathLst>
              <a:path w="170815" h="259715">
                <a:moveTo>
                  <a:pt x="128625" y="259092"/>
                </a:moveTo>
                <a:lnTo>
                  <a:pt x="90893" y="251837"/>
                </a:lnTo>
                <a:lnTo>
                  <a:pt x="51585" y="228985"/>
                </a:lnTo>
                <a:lnTo>
                  <a:pt x="21512" y="197010"/>
                </a:lnTo>
                <a:lnTo>
                  <a:pt x="10512" y="134562"/>
                </a:lnTo>
                <a:lnTo>
                  <a:pt x="4580" y="113211"/>
                </a:lnTo>
                <a:lnTo>
                  <a:pt x="0" y="90171"/>
                </a:lnTo>
                <a:lnTo>
                  <a:pt x="3078" y="57277"/>
                </a:lnTo>
                <a:lnTo>
                  <a:pt x="5310" y="48082"/>
                </a:lnTo>
                <a:lnTo>
                  <a:pt x="29925" y="13993"/>
                </a:lnTo>
                <a:lnTo>
                  <a:pt x="69577" y="0"/>
                </a:lnTo>
                <a:lnTo>
                  <a:pt x="79072" y="297"/>
                </a:lnTo>
                <a:lnTo>
                  <a:pt x="116125" y="10451"/>
                </a:lnTo>
                <a:lnTo>
                  <a:pt x="149761" y="37695"/>
                </a:lnTo>
                <a:lnTo>
                  <a:pt x="167671" y="77098"/>
                </a:lnTo>
                <a:lnTo>
                  <a:pt x="170355" y="126820"/>
                </a:lnTo>
                <a:lnTo>
                  <a:pt x="167070" y="186114"/>
                </a:lnTo>
                <a:lnTo>
                  <a:pt x="154324" y="236399"/>
                </a:lnTo>
                <a:lnTo>
                  <a:pt x="128625" y="259092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4" name="object 234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1940403" y="4071575"/>
            <a:ext cx="98867" cy="110513"/>
          </a:xfrm>
          <a:prstGeom prst="rect">
            <a:avLst/>
          </a:prstGeom>
        </p:spPr>
      </p:pic>
      <p:pic>
        <p:nvPicPr>
          <p:cNvPr id="235" name="object 235"/>
          <p:cNvPicPr/>
          <p:nvPr/>
        </p:nvPicPr>
        <p:blipFill>
          <a:blip r:embed="rId178" cstate="print"/>
          <a:stretch>
            <a:fillRect/>
          </a:stretch>
        </p:blipFill>
        <p:spPr>
          <a:xfrm>
            <a:off x="1744574" y="4743343"/>
            <a:ext cx="97177" cy="110860"/>
          </a:xfrm>
          <a:prstGeom prst="rect">
            <a:avLst/>
          </a:prstGeom>
        </p:spPr>
      </p:pic>
      <p:pic>
        <p:nvPicPr>
          <p:cNvPr id="236" name="object 236"/>
          <p:cNvPicPr/>
          <p:nvPr/>
        </p:nvPicPr>
        <p:blipFill>
          <a:blip r:embed="rId179" cstate="print"/>
          <a:stretch>
            <a:fillRect/>
          </a:stretch>
        </p:blipFill>
        <p:spPr>
          <a:xfrm>
            <a:off x="1301316" y="4307889"/>
            <a:ext cx="115334" cy="133341"/>
          </a:xfrm>
          <a:prstGeom prst="rect">
            <a:avLst/>
          </a:prstGeom>
        </p:spPr>
      </p:pic>
      <p:pic>
        <p:nvPicPr>
          <p:cNvPr id="237" name="object 237"/>
          <p:cNvPicPr/>
          <p:nvPr/>
        </p:nvPicPr>
        <p:blipFill>
          <a:blip r:embed="rId180" cstate="print"/>
          <a:stretch>
            <a:fillRect/>
          </a:stretch>
        </p:blipFill>
        <p:spPr>
          <a:xfrm>
            <a:off x="323373" y="7233002"/>
            <a:ext cx="115334" cy="133342"/>
          </a:xfrm>
          <a:prstGeom prst="rect">
            <a:avLst/>
          </a:prstGeom>
        </p:spPr>
      </p:pic>
      <p:sp>
        <p:nvSpPr>
          <p:cNvPr id="238" name="object 238"/>
          <p:cNvSpPr/>
          <p:nvPr/>
        </p:nvSpPr>
        <p:spPr>
          <a:xfrm>
            <a:off x="1392023" y="10203163"/>
            <a:ext cx="115570" cy="84455"/>
          </a:xfrm>
          <a:custGeom>
            <a:avLst/>
            <a:gdLst/>
            <a:ahLst/>
            <a:cxnLst/>
            <a:rect l="l" t="t" r="r" b="b"/>
            <a:pathLst>
              <a:path w="115569" h="84454">
                <a:moveTo>
                  <a:pt x="113119" y="83836"/>
                </a:moveTo>
                <a:lnTo>
                  <a:pt x="1864" y="83836"/>
                </a:lnTo>
                <a:lnTo>
                  <a:pt x="1482" y="77266"/>
                </a:lnTo>
                <a:lnTo>
                  <a:pt x="0" y="60063"/>
                </a:lnTo>
                <a:lnTo>
                  <a:pt x="788" y="44344"/>
                </a:lnTo>
                <a:lnTo>
                  <a:pt x="12614" y="24400"/>
                </a:lnTo>
                <a:lnTo>
                  <a:pt x="34803" y="7273"/>
                </a:lnTo>
                <a:lnTo>
                  <a:pt x="66678" y="0"/>
                </a:lnTo>
                <a:lnTo>
                  <a:pt x="94807" y="6803"/>
                </a:lnTo>
                <a:lnTo>
                  <a:pt x="109252" y="24700"/>
                </a:lnTo>
                <a:lnTo>
                  <a:pt x="114574" y="49917"/>
                </a:lnTo>
                <a:lnTo>
                  <a:pt x="115334" y="78683"/>
                </a:lnTo>
                <a:lnTo>
                  <a:pt x="113119" y="8383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9" name="object 239"/>
          <p:cNvPicPr/>
          <p:nvPr/>
        </p:nvPicPr>
        <p:blipFill>
          <a:blip r:embed="rId181" cstate="print"/>
          <a:stretch>
            <a:fillRect/>
          </a:stretch>
        </p:blipFill>
        <p:spPr>
          <a:xfrm>
            <a:off x="1617286" y="8724391"/>
            <a:ext cx="115334" cy="133942"/>
          </a:xfrm>
          <a:prstGeom prst="rect">
            <a:avLst/>
          </a:prstGeom>
        </p:spPr>
      </p:pic>
      <p:sp>
        <p:nvSpPr>
          <p:cNvPr id="240" name="object 240"/>
          <p:cNvSpPr/>
          <p:nvPr/>
        </p:nvSpPr>
        <p:spPr>
          <a:xfrm>
            <a:off x="1515836" y="10267432"/>
            <a:ext cx="50800" cy="19685"/>
          </a:xfrm>
          <a:custGeom>
            <a:avLst/>
            <a:gdLst/>
            <a:ahLst/>
            <a:cxnLst/>
            <a:rect l="l" t="t" r="r" b="b"/>
            <a:pathLst>
              <a:path w="50800" h="19684">
                <a:moveTo>
                  <a:pt x="50695" y="19566"/>
                </a:moveTo>
                <a:lnTo>
                  <a:pt x="0" y="19566"/>
                </a:lnTo>
                <a:lnTo>
                  <a:pt x="875" y="16638"/>
                </a:lnTo>
                <a:lnTo>
                  <a:pt x="21556" y="0"/>
                </a:lnTo>
                <a:lnTo>
                  <a:pt x="36011" y="2524"/>
                </a:lnTo>
                <a:lnTo>
                  <a:pt x="46636" y="12087"/>
                </a:lnTo>
                <a:lnTo>
                  <a:pt x="50695" y="19566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41" name="object 241"/>
          <p:cNvPicPr/>
          <p:nvPr/>
        </p:nvPicPr>
        <p:blipFill>
          <a:blip r:embed="rId182" cstate="print"/>
          <a:stretch>
            <a:fillRect/>
          </a:stretch>
        </p:blipFill>
        <p:spPr>
          <a:xfrm>
            <a:off x="1274078" y="3583518"/>
            <a:ext cx="63796" cy="72377"/>
          </a:xfrm>
          <a:prstGeom prst="rect">
            <a:avLst/>
          </a:prstGeom>
        </p:spPr>
      </p:pic>
      <p:pic>
        <p:nvPicPr>
          <p:cNvPr id="242" name="object 242"/>
          <p:cNvPicPr/>
          <p:nvPr/>
        </p:nvPicPr>
        <p:blipFill>
          <a:blip r:embed="rId183" cstate="print"/>
          <a:stretch>
            <a:fillRect/>
          </a:stretch>
        </p:blipFill>
        <p:spPr>
          <a:xfrm>
            <a:off x="1442947" y="4118087"/>
            <a:ext cx="64231" cy="72724"/>
          </a:xfrm>
          <a:prstGeom prst="rect">
            <a:avLst/>
          </a:prstGeom>
        </p:spPr>
      </p:pic>
      <p:pic>
        <p:nvPicPr>
          <p:cNvPr id="243" name="object 243"/>
          <p:cNvPicPr/>
          <p:nvPr/>
        </p:nvPicPr>
        <p:blipFill>
          <a:blip r:embed="rId184" cstate="print"/>
          <a:stretch>
            <a:fillRect/>
          </a:stretch>
        </p:blipFill>
        <p:spPr>
          <a:xfrm>
            <a:off x="1797168" y="3969730"/>
            <a:ext cx="64172" cy="72724"/>
          </a:xfrm>
          <a:prstGeom prst="rect">
            <a:avLst/>
          </a:prstGeom>
        </p:spPr>
      </p:pic>
      <p:pic>
        <p:nvPicPr>
          <p:cNvPr id="244" name="object 244"/>
          <p:cNvPicPr/>
          <p:nvPr/>
        </p:nvPicPr>
        <p:blipFill>
          <a:blip r:embed="rId185" cstate="print"/>
          <a:stretch>
            <a:fillRect/>
          </a:stretch>
        </p:blipFill>
        <p:spPr>
          <a:xfrm>
            <a:off x="493766" y="5718790"/>
            <a:ext cx="63702" cy="72377"/>
          </a:xfrm>
          <a:prstGeom prst="rect">
            <a:avLst/>
          </a:prstGeom>
        </p:spPr>
      </p:pic>
      <p:pic>
        <p:nvPicPr>
          <p:cNvPr id="245" name="object 245"/>
          <p:cNvPicPr/>
          <p:nvPr/>
        </p:nvPicPr>
        <p:blipFill>
          <a:blip r:embed="rId186" cstate="print"/>
          <a:stretch>
            <a:fillRect/>
          </a:stretch>
        </p:blipFill>
        <p:spPr>
          <a:xfrm>
            <a:off x="301541" y="5329576"/>
            <a:ext cx="63796" cy="72715"/>
          </a:xfrm>
          <a:prstGeom prst="rect">
            <a:avLst/>
          </a:prstGeom>
        </p:spPr>
      </p:pic>
      <p:pic>
        <p:nvPicPr>
          <p:cNvPr id="246" name="object 246"/>
          <p:cNvPicPr/>
          <p:nvPr/>
        </p:nvPicPr>
        <p:blipFill>
          <a:blip r:embed="rId187" cstate="print"/>
          <a:stretch>
            <a:fillRect/>
          </a:stretch>
        </p:blipFill>
        <p:spPr>
          <a:xfrm>
            <a:off x="486557" y="9379087"/>
            <a:ext cx="63712" cy="72716"/>
          </a:xfrm>
          <a:prstGeom prst="rect">
            <a:avLst/>
          </a:prstGeom>
        </p:spPr>
      </p:pic>
      <p:pic>
        <p:nvPicPr>
          <p:cNvPr id="247" name="object 247"/>
          <p:cNvPicPr/>
          <p:nvPr/>
        </p:nvPicPr>
        <p:blipFill>
          <a:blip r:embed="rId188" cstate="print"/>
          <a:stretch>
            <a:fillRect/>
          </a:stretch>
        </p:blipFill>
        <p:spPr>
          <a:xfrm>
            <a:off x="316559" y="8920199"/>
            <a:ext cx="63702" cy="72376"/>
          </a:xfrm>
          <a:prstGeom prst="rect">
            <a:avLst/>
          </a:prstGeom>
        </p:spPr>
      </p:pic>
      <p:pic>
        <p:nvPicPr>
          <p:cNvPr id="248" name="object 248"/>
          <p:cNvPicPr/>
          <p:nvPr/>
        </p:nvPicPr>
        <p:blipFill>
          <a:blip r:embed="rId189" cstate="print"/>
          <a:stretch>
            <a:fillRect/>
          </a:stretch>
        </p:blipFill>
        <p:spPr>
          <a:xfrm>
            <a:off x="1826602" y="9075164"/>
            <a:ext cx="63825" cy="72723"/>
          </a:xfrm>
          <a:prstGeom prst="rect">
            <a:avLst/>
          </a:prstGeom>
        </p:spPr>
      </p:pic>
      <p:pic>
        <p:nvPicPr>
          <p:cNvPr id="249" name="object 249"/>
          <p:cNvPicPr/>
          <p:nvPr/>
        </p:nvPicPr>
        <p:blipFill>
          <a:blip r:embed="rId190" cstate="print"/>
          <a:stretch>
            <a:fillRect/>
          </a:stretch>
        </p:blipFill>
        <p:spPr>
          <a:xfrm>
            <a:off x="110368" y="7876888"/>
            <a:ext cx="63852" cy="72123"/>
          </a:xfrm>
          <a:prstGeom prst="rect">
            <a:avLst/>
          </a:prstGeom>
        </p:spPr>
      </p:pic>
      <p:pic>
        <p:nvPicPr>
          <p:cNvPr id="250" name="object 250"/>
          <p:cNvPicPr/>
          <p:nvPr/>
        </p:nvPicPr>
        <p:blipFill>
          <a:blip r:embed="rId191" cstate="print"/>
          <a:stretch>
            <a:fillRect/>
          </a:stretch>
        </p:blipFill>
        <p:spPr>
          <a:xfrm>
            <a:off x="205859" y="3409586"/>
            <a:ext cx="99774" cy="111150"/>
          </a:xfrm>
          <a:prstGeom prst="rect">
            <a:avLst/>
          </a:prstGeom>
        </p:spPr>
      </p:pic>
      <p:pic>
        <p:nvPicPr>
          <p:cNvPr id="251" name="object 251"/>
          <p:cNvPicPr/>
          <p:nvPr/>
        </p:nvPicPr>
        <p:blipFill>
          <a:blip r:embed="rId192" cstate="print"/>
          <a:stretch>
            <a:fillRect/>
          </a:stretch>
        </p:blipFill>
        <p:spPr>
          <a:xfrm>
            <a:off x="128469" y="6532995"/>
            <a:ext cx="99082" cy="111115"/>
          </a:xfrm>
          <a:prstGeom prst="rect">
            <a:avLst/>
          </a:prstGeom>
        </p:spPr>
      </p:pic>
      <p:pic>
        <p:nvPicPr>
          <p:cNvPr id="252" name="object 252"/>
          <p:cNvPicPr/>
          <p:nvPr/>
        </p:nvPicPr>
        <p:blipFill>
          <a:blip r:embed="rId193" cstate="print"/>
          <a:stretch>
            <a:fillRect/>
          </a:stretch>
        </p:blipFill>
        <p:spPr>
          <a:xfrm>
            <a:off x="1430574" y="8207577"/>
            <a:ext cx="99046" cy="110465"/>
          </a:xfrm>
          <a:prstGeom prst="rect">
            <a:avLst/>
          </a:prstGeom>
        </p:spPr>
      </p:pic>
      <p:pic>
        <p:nvPicPr>
          <p:cNvPr id="253" name="object 253"/>
          <p:cNvPicPr/>
          <p:nvPr/>
        </p:nvPicPr>
        <p:blipFill>
          <a:blip r:embed="rId194" cstate="print"/>
          <a:stretch>
            <a:fillRect/>
          </a:stretch>
        </p:blipFill>
        <p:spPr>
          <a:xfrm>
            <a:off x="1543939" y="4939320"/>
            <a:ext cx="98866" cy="110132"/>
          </a:xfrm>
          <a:prstGeom prst="rect">
            <a:avLst/>
          </a:prstGeom>
        </p:spPr>
      </p:pic>
      <p:pic>
        <p:nvPicPr>
          <p:cNvPr id="254" name="object 254"/>
          <p:cNvPicPr/>
          <p:nvPr/>
        </p:nvPicPr>
        <p:blipFill>
          <a:blip r:embed="rId195" cstate="print"/>
          <a:stretch>
            <a:fillRect/>
          </a:stretch>
        </p:blipFill>
        <p:spPr>
          <a:xfrm>
            <a:off x="1780016" y="4273653"/>
            <a:ext cx="100134" cy="110894"/>
          </a:xfrm>
          <a:prstGeom prst="rect">
            <a:avLst/>
          </a:prstGeom>
        </p:spPr>
      </p:pic>
      <p:pic>
        <p:nvPicPr>
          <p:cNvPr id="255" name="object 255"/>
          <p:cNvPicPr/>
          <p:nvPr/>
        </p:nvPicPr>
        <p:blipFill>
          <a:blip r:embed="rId196" cstate="print"/>
          <a:stretch>
            <a:fillRect/>
          </a:stretch>
        </p:blipFill>
        <p:spPr>
          <a:xfrm>
            <a:off x="2273793" y="10014215"/>
            <a:ext cx="98866" cy="110637"/>
          </a:xfrm>
          <a:prstGeom prst="rect">
            <a:avLst/>
          </a:prstGeom>
        </p:spPr>
      </p:pic>
      <p:sp>
        <p:nvSpPr>
          <p:cNvPr id="256" name="object 256"/>
          <p:cNvSpPr/>
          <p:nvPr/>
        </p:nvSpPr>
        <p:spPr>
          <a:xfrm>
            <a:off x="0" y="6190389"/>
            <a:ext cx="46990" cy="287020"/>
          </a:xfrm>
          <a:custGeom>
            <a:avLst/>
            <a:gdLst/>
            <a:ahLst/>
            <a:cxnLst/>
            <a:rect l="l" t="t" r="r" b="b"/>
            <a:pathLst>
              <a:path w="46990" h="287020">
                <a:moveTo>
                  <a:pt x="0" y="286624"/>
                </a:moveTo>
                <a:lnTo>
                  <a:pt x="0" y="0"/>
                </a:lnTo>
                <a:lnTo>
                  <a:pt x="5654" y="6777"/>
                </a:lnTo>
                <a:lnTo>
                  <a:pt x="30621" y="48773"/>
                </a:lnTo>
                <a:lnTo>
                  <a:pt x="44229" y="95694"/>
                </a:lnTo>
                <a:lnTo>
                  <a:pt x="46465" y="120068"/>
                </a:lnTo>
                <a:lnTo>
                  <a:pt x="46424" y="132337"/>
                </a:lnTo>
                <a:lnTo>
                  <a:pt x="30951" y="222490"/>
                </a:lnTo>
                <a:lnTo>
                  <a:pt x="16222" y="263698"/>
                </a:lnTo>
                <a:lnTo>
                  <a:pt x="0" y="286624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7" name="object 257"/>
          <p:cNvPicPr/>
          <p:nvPr/>
        </p:nvPicPr>
        <p:blipFill>
          <a:blip r:embed="rId197" cstate="print"/>
          <a:stretch>
            <a:fillRect/>
          </a:stretch>
        </p:blipFill>
        <p:spPr>
          <a:xfrm>
            <a:off x="556821" y="4865831"/>
            <a:ext cx="4615532" cy="4475715"/>
          </a:xfrm>
          <a:prstGeom prst="rect">
            <a:avLst/>
          </a:prstGeom>
        </p:spPr>
      </p:pic>
      <p:sp>
        <p:nvSpPr>
          <p:cNvPr id="258" name="object 258"/>
          <p:cNvSpPr/>
          <p:nvPr/>
        </p:nvSpPr>
        <p:spPr>
          <a:xfrm>
            <a:off x="1173207" y="3654354"/>
            <a:ext cx="171450" cy="259715"/>
          </a:xfrm>
          <a:custGeom>
            <a:avLst/>
            <a:gdLst/>
            <a:ahLst/>
            <a:cxnLst/>
            <a:rect l="l" t="t" r="r" b="b"/>
            <a:pathLst>
              <a:path w="171450" h="259714">
                <a:moveTo>
                  <a:pt x="128709" y="259515"/>
                </a:moveTo>
                <a:lnTo>
                  <a:pt x="91062" y="252260"/>
                </a:lnTo>
                <a:lnTo>
                  <a:pt x="51895" y="229408"/>
                </a:lnTo>
                <a:lnTo>
                  <a:pt x="21850" y="197433"/>
                </a:lnTo>
                <a:lnTo>
                  <a:pt x="10343" y="134901"/>
                </a:lnTo>
                <a:lnTo>
                  <a:pt x="4439" y="113409"/>
                </a:lnTo>
                <a:lnTo>
                  <a:pt x="0" y="90341"/>
                </a:lnTo>
                <a:lnTo>
                  <a:pt x="3163" y="57700"/>
                </a:lnTo>
                <a:lnTo>
                  <a:pt x="5400" y="48490"/>
                </a:lnTo>
                <a:lnTo>
                  <a:pt x="29978" y="14278"/>
                </a:lnTo>
                <a:lnTo>
                  <a:pt x="69612" y="0"/>
                </a:lnTo>
                <a:lnTo>
                  <a:pt x="83822" y="789"/>
                </a:lnTo>
                <a:lnTo>
                  <a:pt x="122454" y="14281"/>
                </a:lnTo>
                <a:lnTo>
                  <a:pt x="153748" y="44149"/>
                </a:lnTo>
                <a:lnTo>
                  <a:pt x="171200" y="128003"/>
                </a:lnTo>
                <a:lnTo>
                  <a:pt x="167830" y="187213"/>
                </a:lnTo>
                <a:lnTo>
                  <a:pt x="154662" y="237075"/>
                </a:lnTo>
                <a:lnTo>
                  <a:pt x="128709" y="259515"/>
                </a:lnTo>
                <a:close/>
              </a:path>
            </a:pathLst>
          </a:custGeom>
          <a:solidFill>
            <a:srgbClr val="F5C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9" name="object 259"/>
          <p:cNvPicPr/>
          <p:nvPr/>
        </p:nvPicPr>
        <p:blipFill>
          <a:blip r:embed="rId198" cstate="print"/>
          <a:stretch>
            <a:fillRect/>
          </a:stretch>
        </p:blipFill>
        <p:spPr>
          <a:xfrm>
            <a:off x="1067656" y="-356062"/>
            <a:ext cx="3959948" cy="4098855"/>
          </a:xfrm>
          <a:prstGeom prst="rect">
            <a:avLst/>
          </a:prstGeom>
        </p:spPr>
      </p:pic>
      <p:pic>
        <p:nvPicPr>
          <p:cNvPr id="260" name="object 260"/>
          <p:cNvPicPr/>
          <p:nvPr/>
        </p:nvPicPr>
        <p:blipFill>
          <a:blip r:embed="rId199" cstate="print"/>
          <a:stretch>
            <a:fillRect/>
          </a:stretch>
        </p:blipFill>
        <p:spPr>
          <a:xfrm>
            <a:off x="9191543" y="5986676"/>
            <a:ext cx="7423086" cy="4077140"/>
          </a:xfrm>
          <a:prstGeom prst="rect">
            <a:avLst/>
          </a:prstGeom>
        </p:spPr>
      </p:pic>
      <p:pic>
        <p:nvPicPr>
          <p:cNvPr id="261" name="object 261"/>
          <p:cNvPicPr/>
          <p:nvPr/>
        </p:nvPicPr>
        <p:blipFill>
          <a:blip r:embed="rId200" cstate="print"/>
          <a:stretch>
            <a:fillRect/>
          </a:stretch>
        </p:blipFill>
        <p:spPr>
          <a:xfrm>
            <a:off x="13722580" y="6110"/>
            <a:ext cx="3640318" cy="4432718"/>
          </a:xfrm>
          <a:prstGeom prst="rect">
            <a:avLst/>
          </a:prstGeom>
        </p:spPr>
      </p:pic>
      <p:sp>
        <p:nvSpPr>
          <p:cNvPr id="262" name="object 262" descr="$PPTXTitle"/>
          <p:cNvSpPr txBox="1">
            <a:spLocks noGrp="1"/>
          </p:cNvSpPr>
          <p:nvPr>
            <p:ph type="title"/>
          </p:nvPr>
        </p:nvSpPr>
        <p:spPr>
          <a:xfrm>
            <a:off x="4242575" y="3410269"/>
            <a:ext cx="9954895" cy="24743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dirty="0"/>
              <a:t>«Правила нашего класса» </a:t>
            </a:r>
            <a:endParaRPr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1000" y="495300"/>
            <a:ext cx="17739053" cy="566347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4053204">
              <a:lnSpc>
                <a:spcPct val="116300"/>
              </a:lnSpc>
              <a:spcBef>
                <a:spcPts val="95"/>
              </a:spcBef>
            </a:pPr>
            <a:r>
              <a:rPr lang="ru-RU" sz="5400" dirty="0"/>
              <a:t>упражнение «Незаконченное предложение»: «После сегодняшнего разговора я понял, что…», «Самое важное для меня было…».</a:t>
            </a:r>
          </a:p>
          <a:p>
            <a:pPr marL="12700">
              <a:lnSpc>
                <a:spcPct val="100000"/>
              </a:lnSpc>
              <a:spcBef>
                <a:spcPts val="1950"/>
              </a:spcBef>
            </a:pPr>
            <a:endParaRPr sz="10000" dirty="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332</Words>
  <Application>Microsoft Office PowerPoint</Application>
  <PresentationFormat>Произвольный</PresentationFormat>
  <Paragraphs>39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Georgia</vt:lpstr>
      <vt:lpstr>Tahoma</vt:lpstr>
      <vt:lpstr>Times New Roman</vt:lpstr>
      <vt:lpstr>Office Theme</vt:lpstr>
      <vt:lpstr>«Мы — команда: как остановить травлю»</vt:lpstr>
      <vt:lpstr>ТРАВЛЯ </vt:lpstr>
      <vt:lpstr>Что такое буллинг?</vt:lpstr>
      <vt:lpstr>Виды буллинга</vt:lpstr>
      <vt:lpstr>Участники буллинга</vt:lpstr>
      <vt:lpstr>Отличие буллинга (травли) от конфликта</vt:lpstr>
      <vt:lpstr>Презентация PowerPoint</vt:lpstr>
      <vt:lpstr> Причина буллинга — не в жертве, а в том, кто травит, и в ситуации в группе. Непохожесть — не оправдание для травли, а признак индивидуальности.</vt:lpstr>
      <vt:lpstr>Что делать если ты стал жертвой буллинга?</vt:lpstr>
      <vt:lpstr>«Правила нашего класса»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Буллинг</dc:title>
  <dc:creator>Вероника Кобрик</dc:creator>
  <cp:keywords>DAGTwGanytU,BAFUElsFXZ4</cp:keywords>
  <cp:lastModifiedBy>Сергей</cp:lastModifiedBy>
  <cp:revision>1</cp:revision>
  <dcterms:created xsi:type="dcterms:W3CDTF">2026-02-09T15:51:31Z</dcterms:created>
  <dcterms:modified xsi:type="dcterms:W3CDTF">2026-02-09T16:10:45Z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2024-10-16T00:00:00Z</vt:filetime>
  </property>
  <property fmtid="{D5CDD505-2E9C-101B-9397-08002B2CF9AE}" pid="3" name="Creator">
    <vt:lpwstr>Canva</vt:lpwstr>
  </property>
  <property fmtid="{D5CDD505-2E9C-101B-9397-08002B2CF9AE}" pid="4" name="LastSaved">
    <vt:filetime>2026-02-09T00:00:00Z</vt:filetime>
  </property>
  <property fmtid="{D5CDD505-2E9C-101B-9397-08002B2CF9AE}" pid="5" name="Producer">
    <vt:lpwstr>Canva</vt:lpwstr>
  </property>
</Properties>
</file>