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70" r:id="rId9"/>
    <p:sldId id="271" r:id="rId10"/>
    <p:sldId id="272" r:id="rId11"/>
    <p:sldId id="27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91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26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30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22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869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777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72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61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334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935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61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457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975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361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8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38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342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115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4D733-3866-4BD9-B978-0E3E2EA31E0B}" type="datetimeFigureOut">
              <a:rPr lang="ru-RU" smtClean="0"/>
              <a:t>22.04.2024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9ED08-C14E-4537-A8C3-14F4E0187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7873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68569" y="1712693"/>
            <a:ext cx="985487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Технология «Форсайт»</a:t>
            </a:r>
            <a:r>
              <a:rPr lang="ru-RU" sz="5400" b="1" dirty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.</a:t>
            </a:r>
            <a:endParaRPr lang="ru-RU" sz="5400" b="1" cap="none" spc="0" dirty="0">
              <a:ln w="13462">
                <a:solidFill>
                  <a:srgbClr val="FF0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ru-RU" sz="5400" b="1" dirty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Экологический проект с детьми</a:t>
            </a:r>
          </a:p>
          <a:p>
            <a:pPr algn="ctr"/>
            <a:r>
              <a:rPr lang="ru-RU" sz="5400" b="1" cap="none" spc="0" dirty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4-х классов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27498" y="4348716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tx1"/>
                </a:solidFill>
              </a:rPr>
              <a:t>Подготовила: педагог начального образования 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Харитонова Н.Ю.</a:t>
            </a:r>
          </a:p>
        </p:txBody>
      </p:sp>
    </p:spTree>
    <p:extLst>
      <p:ext uri="{BB962C8B-B14F-4D97-AF65-F5344CB8AC3E}">
        <p14:creationId xmlns:p14="http://schemas.microsoft.com/office/powerpoint/2010/main" val="917946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13859" y="1586725"/>
            <a:ext cx="85911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highlight>
                  <a:srgbClr val="808080"/>
                </a:highlight>
              </a:rPr>
              <a:t>Информационное общество целеполагает в результате своего развития создать мощный единый интеллект всего человечества, способного управлять развитием цивилизации на основе огромных возможностей предвидения</a:t>
            </a:r>
          </a:p>
        </p:txBody>
      </p:sp>
    </p:spTree>
    <p:extLst>
      <p:ext uri="{BB962C8B-B14F-4D97-AF65-F5344CB8AC3E}">
        <p14:creationId xmlns:p14="http://schemas.microsoft.com/office/powerpoint/2010/main" val="4216461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20" y="106327"/>
            <a:ext cx="12215819" cy="6836734"/>
          </a:xfrm>
        </p:spPr>
      </p:pic>
    </p:spTree>
    <p:extLst>
      <p:ext uri="{BB962C8B-B14F-4D97-AF65-F5344CB8AC3E}">
        <p14:creationId xmlns:p14="http://schemas.microsoft.com/office/powerpoint/2010/main" val="1914390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7030A0"/>
                </a:solidFill>
              </a:rPr>
              <a:t>Треугольник Форсайта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3" y="1185752"/>
            <a:ext cx="5317775" cy="5395802"/>
          </a:xfrm>
        </p:spPr>
      </p:pic>
      <p:sp>
        <p:nvSpPr>
          <p:cNvPr id="5" name="Прямоугольник 4"/>
          <p:cNvSpPr/>
          <p:nvPr/>
        </p:nvSpPr>
        <p:spPr>
          <a:xfrm>
            <a:off x="5794744" y="2041451"/>
            <a:ext cx="60818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</a:rPr>
              <a:t>Комплекс образовательных событий для организации открытой образовательной среды с целью формирования молодежных сообществ, способных к системным проективным, прогнозным, сценарным форматам мышления и действия.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Форсайт - это взаимодействие коллектива в одном направлении.</a:t>
            </a:r>
          </a:p>
        </p:txBody>
      </p:sp>
    </p:spTree>
    <p:extLst>
      <p:ext uri="{BB962C8B-B14F-4D97-AF65-F5344CB8AC3E}">
        <p14:creationId xmlns:p14="http://schemas.microsoft.com/office/powerpoint/2010/main" val="3445242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9004" y="-93864"/>
            <a:ext cx="9905998" cy="147857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Как должен выглядеть проект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по методике Форсайт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5061" y="2167803"/>
            <a:ext cx="2806996" cy="2530549"/>
          </a:xfrm>
          <a:prstGeom prst="rect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bg1"/>
                </a:solidFill>
              </a:rPr>
              <a:t>Дорожная карта </a:t>
            </a:r>
          </a:p>
          <a:p>
            <a:pPr algn="ctr"/>
            <a:r>
              <a:rPr lang="ru-RU" sz="2400" i="1" dirty="0">
                <a:solidFill>
                  <a:schemeClr val="bg1"/>
                </a:solidFill>
              </a:rPr>
              <a:t>(результат Форсайт проекта)</a:t>
            </a:r>
          </a:p>
        </p:txBody>
      </p:sp>
      <p:sp>
        <p:nvSpPr>
          <p:cNvPr id="6" name="Овал 5"/>
          <p:cNvSpPr/>
          <p:nvPr/>
        </p:nvSpPr>
        <p:spPr>
          <a:xfrm>
            <a:off x="4637200" y="1220713"/>
            <a:ext cx="2530549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 1. Расследование. </a:t>
            </a:r>
          </a:p>
        </p:txBody>
      </p:sp>
      <p:sp>
        <p:nvSpPr>
          <p:cNvPr id="7" name="Овал 6"/>
          <p:cNvSpPr/>
          <p:nvPr/>
        </p:nvSpPr>
        <p:spPr>
          <a:xfrm>
            <a:off x="4592898" y="2817625"/>
            <a:ext cx="2619154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 2. Проверка теорий.</a:t>
            </a:r>
          </a:p>
        </p:txBody>
      </p:sp>
      <p:sp>
        <p:nvSpPr>
          <p:cNvPr id="8" name="Овал 7"/>
          <p:cNvSpPr/>
          <p:nvPr/>
        </p:nvSpPr>
        <p:spPr>
          <a:xfrm>
            <a:off x="4637200" y="4508200"/>
            <a:ext cx="2619154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Этап3. Подведение итогов 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2900586" y="3369282"/>
            <a:ext cx="1658678" cy="12759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9143238">
            <a:off x="2662512" y="2628942"/>
            <a:ext cx="2283682" cy="126051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2445961">
            <a:off x="2676270" y="4143229"/>
            <a:ext cx="2355700" cy="111325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354000" y="1220713"/>
            <a:ext cx="4758347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Исследование существующих проблем окружающей среды и их анализ .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Выделение причин возникновения существующих проблем окружающей среды.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54000" y="3186109"/>
            <a:ext cx="47583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Формирование групп экспертов.</a:t>
            </a:r>
          </a:p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2. Интервьюирование (выступление) экспертов с их теориями. 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354000" y="4693880"/>
            <a:ext cx="4421188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Экспертиза теорий (обсуждение выступлений каждой команды). 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Формирование дорожной карты.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929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5253" y="-611435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60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60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Проект </a:t>
            </a:r>
            <a:br>
              <a:rPr lang="ru-RU" sz="60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sz="60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Как защитить природу </a:t>
            </a:r>
            <a:r>
              <a:rPr lang="en-US" sz="60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  <a:endParaRPr lang="ru-RU" sz="6000" b="1" dirty="0">
              <a:ln w="22225">
                <a:solidFill>
                  <a:sysClr val="windowText" lastClr="0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A933713E-8062-4655-BED3-6A81584481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853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28" y="0"/>
            <a:ext cx="7422078" cy="7030192"/>
          </a:xfrm>
        </p:spPr>
        <p:txBody>
          <a:bodyPr>
            <a:normAutofit fontScale="90000"/>
          </a:bodyPr>
          <a:lstStyle/>
          <a:p>
            <a:br>
              <a:rPr lang="ru-RU" sz="4800" dirty="0"/>
            </a:br>
            <a:br>
              <a:rPr lang="ru-RU" sz="3100" dirty="0">
                <a:ln>
                  <a:solidFill>
                    <a:sysClr val="windowText" lastClr="000000"/>
                  </a:solidFill>
                </a:ln>
              </a:rPr>
            </a:br>
            <a:br>
              <a:rPr lang="ru-RU" sz="3100" dirty="0">
                <a:ln>
                  <a:solidFill>
                    <a:sysClr val="windowText" lastClr="000000"/>
                  </a:solidFill>
                </a:ln>
              </a:rPr>
            </a:br>
            <a:r>
              <a:rPr lang="ru-RU" sz="3100" dirty="0">
                <a:ln>
                  <a:solidFill>
                    <a:sysClr val="windowText" lastClr="000000"/>
                  </a:solidFill>
                </a:ln>
              </a:rPr>
              <a:t>Испокон веков дальновидные и мудрые люди задумывались о сохранении природных богатств, заботились о чистоте рек и озер, о густоте лесов и плодородии почвы. Однако современный человек все чаще забывает о том, кому он обязан своим существованием; все чаще природе приходится отступать перед техническим прогрессом и человеческой жаждой наживы. </a:t>
            </a:r>
            <a:br>
              <a:rPr lang="ru-RU" sz="2800" dirty="0"/>
            </a:br>
            <a:br>
              <a:rPr lang="ru-RU" sz="2800" dirty="0"/>
            </a:br>
            <a:br>
              <a:rPr lang="ru-RU" sz="2800" dirty="0"/>
            </a:b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8327" y="0"/>
            <a:ext cx="47936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613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182" y="-1356529"/>
            <a:ext cx="8711921" cy="7030192"/>
          </a:xfrm>
        </p:spPr>
        <p:txBody>
          <a:bodyPr>
            <a:normAutofit/>
          </a:bodyPr>
          <a:lstStyle/>
          <a:p>
            <a:br>
              <a:rPr lang="ru-RU" sz="4800" dirty="0"/>
            </a:br>
            <a:br>
              <a:rPr lang="ru-RU" sz="3100" dirty="0">
                <a:ln>
                  <a:solidFill>
                    <a:sysClr val="windowText" lastClr="000000"/>
                  </a:solidFill>
                </a:ln>
              </a:rPr>
            </a:br>
            <a:br>
              <a:rPr lang="ru-RU" sz="3100" b="1" dirty="0">
                <a:ln>
                  <a:solidFill>
                    <a:sysClr val="windowText" lastClr="000000"/>
                  </a:solidFill>
                </a:ln>
              </a:rPr>
            </a:br>
            <a:r>
              <a:rPr lang="ru-RU" sz="3100" b="1" cap="none" dirty="0">
                <a:ea typeface="LiSu" panose="02010509060101010101" pitchFamily="49" charset="-122"/>
              </a:rPr>
              <a:t>Цель данного форсайт проекта:</a:t>
            </a: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r>
              <a:rPr lang="ru-RU" sz="3100" cap="none" dirty="0">
                <a:ea typeface="LiSu" panose="02010509060101010101" pitchFamily="49" charset="-122"/>
              </a:rPr>
              <a:t>Формирование системы экологических представлений о природе у детей 4-х классов, создание условий для формирования у них элементов экологической культуры. </a:t>
            </a: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2800" dirty="0"/>
            </a:br>
            <a:br>
              <a:rPr lang="ru-RU" sz="2800" dirty="0"/>
            </a:br>
            <a:endParaRPr lang="ru-RU" sz="2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6E48249-761E-EA78-6148-F4CC399C8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77697"/>
            <a:ext cx="4781653" cy="267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6223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8992" y="-492370"/>
            <a:ext cx="8711921" cy="7030192"/>
          </a:xfrm>
        </p:spPr>
        <p:txBody>
          <a:bodyPr>
            <a:normAutofit/>
          </a:bodyPr>
          <a:lstStyle/>
          <a:p>
            <a:pPr algn="ctr"/>
            <a:br>
              <a:rPr lang="ru-RU" sz="4800" dirty="0"/>
            </a:br>
            <a:br>
              <a:rPr lang="ru-RU" sz="3100" dirty="0">
                <a:ln>
                  <a:solidFill>
                    <a:sysClr val="windowText" lastClr="000000"/>
                  </a:solidFill>
                </a:ln>
              </a:rPr>
            </a:br>
            <a:br>
              <a:rPr lang="ru-RU" sz="3100" b="1" dirty="0">
                <a:ln>
                  <a:solidFill>
                    <a:sysClr val="windowText" lastClr="000000"/>
                  </a:solidFill>
                </a:ln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r>
              <a:rPr lang="ru-RU" sz="3100" cap="none" dirty="0">
                <a:ea typeface="LiSu" panose="02010509060101010101" pitchFamily="49" charset="-122"/>
              </a:rPr>
              <a:t>Данный проект предполагает длительное наблюдение, которое приведет учащихся к выведению собственных выводов относительно тем проекта.</a:t>
            </a: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2800" dirty="0"/>
            </a:b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014231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8992" y="-492370"/>
            <a:ext cx="8711921" cy="7030192"/>
          </a:xfrm>
        </p:spPr>
        <p:txBody>
          <a:bodyPr>
            <a:normAutofit/>
          </a:bodyPr>
          <a:lstStyle/>
          <a:p>
            <a:br>
              <a:rPr lang="ru-RU" sz="4800" dirty="0"/>
            </a:br>
            <a:br>
              <a:rPr lang="ru-RU" sz="3100" dirty="0">
                <a:ln>
                  <a:solidFill>
                    <a:sysClr val="windowText" lastClr="000000"/>
                  </a:solidFill>
                </a:ln>
              </a:rPr>
            </a:br>
            <a:br>
              <a:rPr lang="ru-RU" sz="3100" b="1" dirty="0">
                <a:ln>
                  <a:solidFill>
                    <a:sysClr val="windowText" lastClr="000000"/>
                  </a:solidFill>
                </a:ln>
              </a:rPr>
            </a:br>
            <a:r>
              <a:rPr lang="ru-RU" sz="3100" b="1" cap="none" dirty="0">
                <a:ea typeface="LiSu" panose="02010509060101010101" pitchFamily="49" charset="-122"/>
              </a:rPr>
              <a:t>Основная суть проекта:</a:t>
            </a: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r>
              <a:rPr lang="ru-RU" sz="3100" cap="none" dirty="0">
                <a:ea typeface="LiSu" panose="02010509060101010101" pitchFamily="49" charset="-122"/>
              </a:rPr>
              <a:t>Через исследовательскую деятельность привить детям бережное отношение к окружающей среде и природе. </a:t>
            </a: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3100" cap="none" dirty="0">
                <a:ea typeface="LiSu" panose="02010509060101010101" pitchFamily="49" charset="-122"/>
              </a:rPr>
            </a:br>
            <a:br>
              <a:rPr lang="ru-RU" sz="2800" dirty="0"/>
            </a:br>
            <a:br>
              <a:rPr lang="ru-RU" sz="2800" dirty="0"/>
            </a:br>
            <a:endParaRPr lang="ru-RU" sz="28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89BDD99-FB64-D265-6E89-461A2FC3A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404" y="4252127"/>
            <a:ext cx="1425191" cy="142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0421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9004" y="-93864"/>
            <a:ext cx="9905998" cy="147857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 </a:t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5061" y="2167803"/>
            <a:ext cx="2806996" cy="2530549"/>
          </a:xfrm>
          <a:prstGeom prst="rect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Проект «Как защитить природу?!»</a:t>
            </a:r>
            <a:endParaRPr lang="ru-RU" sz="2000" i="1" dirty="0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637200" y="1220713"/>
            <a:ext cx="2530549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 1. Расследование. </a:t>
            </a:r>
          </a:p>
        </p:txBody>
      </p:sp>
      <p:sp>
        <p:nvSpPr>
          <p:cNvPr id="7" name="Овал 6"/>
          <p:cNvSpPr/>
          <p:nvPr/>
        </p:nvSpPr>
        <p:spPr>
          <a:xfrm>
            <a:off x="4592898" y="2817625"/>
            <a:ext cx="2619154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 2. Проверка теорий.</a:t>
            </a:r>
          </a:p>
        </p:txBody>
      </p:sp>
      <p:sp>
        <p:nvSpPr>
          <p:cNvPr id="8" name="Овал 7"/>
          <p:cNvSpPr/>
          <p:nvPr/>
        </p:nvSpPr>
        <p:spPr>
          <a:xfrm>
            <a:off x="4637200" y="4508200"/>
            <a:ext cx="2619154" cy="1230903"/>
          </a:xfrm>
          <a:prstGeom prst="ellipse">
            <a:avLst/>
          </a:prstGeom>
          <a:solidFill>
            <a:srgbClr val="EDE9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Этап3. Подведение итогов 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2900586" y="3369282"/>
            <a:ext cx="1658678" cy="127590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9143238">
            <a:off x="2662512" y="2628942"/>
            <a:ext cx="2283682" cy="126051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2445961">
            <a:off x="2676270" y="4143229"/>
            <a:ext cx="2355700" cy="111325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354000" y="1220713"/>
            <a:ext cx="4758347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Исследование существующих проблем окружающей среды и их анализ .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Выделение причин возникновения существующих проблем окружающей среды.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54000" y="3186109"/>
            <a:ext cx="47583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2. Выступление обучающихся с их теориями (Приложение 1). 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354000" y="4693880"/>
            <a:ext cx="4421188" cy="1263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Обсуждение выступлений каждой команды.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Формирование дорожной карты  (Приложение 2).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0663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158</TotalTime>
  <Words>383</Words>
  <Application>Microsoft Office PowerPoint</Application>
  <PresentationFormat>Широкоэкранный</PresentationFormat>
  <Paragraphs>34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LiSu</vt:lpstr>
      <vt:lpstr>Arial</vt:lpstr>
      <vt:lpstr>Calibri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Треугольник Форсайта</vt:lpstr>
      <vt:lpstr>Как должен выглядеть проект  по методике Форсайт</vt:lpstr>
      <vt:lpstr> Проект  Как защитить природу ?</vt:lpstr>
      <vt:lpstr>   Испокон веков дальновидные и мудрые люди задумывались о сохранении природных богатств, заботились о чистоте рек и озер, о густоте лесов и плодородии почвы. Однако современный человек все чаще забывает о том, кому он обязан своим существованием; все чаще природе приходится отступать перед техническим прогрессом и человеческой жаждой наживы.    </vt:lpstr>
      <vt:lpstr>   Цель данного форсайт проекта:  Формирование системы экологических представлений о природе у детей 4-х классов, создание условий для формирования у них элементов экологической культуры.      </vt:lpstr>
      <vt:lpstr>    Данный проект предполагает длительное наблюдение, которое приведет учащихся к выведению собственных выводов относительно тем проекта.    </vt:lpstr>
      <vt:lpstr>   Основная суть проекта:  Через исследовательскую деятельность привить детям бережное отношение к окружающей среде и природе.    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Катерина Маркелова</cp:lastModifiedBy>
  <cp:revision>8</cp:revision>
  <dcterms:created xsi:type="dcterms:W3CDTF">2019-03-22T17:47:14Z</dcterms:created>
  <dcterms:modified xsi:type="dcterms:W3CDTF">2024-04-22T19:08:37Z</dcterms:modified>
</cp:coreProperties>
</file>