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51E8-ABDB-4053-B28F-6488E16FA280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60738-868C-4C47-ADE4-7691EB13A8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5901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51E8-ABDB-4053-B28F-6488E16FA280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60738-868C-4C47-ADE4-7691EB13A8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3862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51E8-ABDB-4053-B28F-6488E16FA280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60738-868C-4C47-ADE4-7691EB13A8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2801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51E8-ABDB-4053-B28F-6488E16FA280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60738-868C-4C47-ADE4-7691EB13A8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7180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51E8-ABDB-4053-B28F-6488E16FA280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60738-868C-4C47-ADE4-7691EB13A8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6245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51E8-ABDB-4053-B28F-6488E16FA280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60738-868C-4C47-ADE4-7691EB13A8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3965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51E8-ABDB-4053-B28F-6488E16FA280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60738-868C-4C47-ADE4-7691EB13A8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019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51E8-ABDB-4053-B28F-6488E16FA280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60738-868C-4C47-ADE4-7691EB13A8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8528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51E8-ABDB-4053-B28F-6488E16FA280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60738-868C-4C47-ADE4-7691EB13A8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437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51E8-ABDB-4053-B28F-6488E16FA280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60738-868C-4C47-ADE4-7691EB13A8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9910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51E8-ABDB-4053-B28F-6488E16FA280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60738-868C-4C47-ADE4-7691EB13A84E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433570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51E8-ABDB-4053-B28F-6488E16FA280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60738-868C-4C47-ADE4-7691EB13A8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70021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51E8-ABDB-4053-B28F-6488E16FA280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60738-868C-4C47-ADE4-7691EB13A84E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631904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51E8-ABDB-4053-B28F-6488E16FA280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60738-868C-4C47-ADE4-7691EB13A8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6089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51E8-ABDB-4053-B28F-6488E16FA280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60738-868C-4C47-ADE4-7691EB13A8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1655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E51E8-ABDB-4053-B28F-6488E16FA280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60738-868C-4C47-ADE4-7691EB13A8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8488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E51E8-ABDB-4053-B28F-6488E16FA280}" type="datetimeFigureOut">
              <a:rPr lang="ru-RU" smtClean="0"/>
              <a:t>05.02.2024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0E60738-868C-4C47-ADE4-7691EB13A8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817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43955" y="3219717"/>
            <a:ext cx="8324044" cy="1068947"/>
          </a:xfrm>
        </p:spPr>
        <p:txBody>
          <a:bodyPr>
            <a:normAutofit/>
          </a:bodyPr>
          <a:lstStyle/>
          <a:p>
            <a:r>
              <a:rPr lang="ru-RU" dirty="0" smtClean="0"/>
              <a:t>Приложение 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0240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nsportal.ru/sites/default/files/docpreview_image/2022/09/14/plan_konspekt.docx_image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101" y="365126"/>
            <a:ext cx="9285668" cy="61773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2545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566671"/>
            <a:ext cx="8596668" cy="5474692"/>
          </a:xfrm>
        </p:spPr>
        <p:txBody>
          <a:bodyPr>
            <a:noAutofit/>
          </a:bodyPr>
          <a:lstStyle/>
          <a:p>
            <a:pPr marR="269240">
              <a:lnSpc>
                <a:spcPct val="107000"/>
              </a:lnSpc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Карточка№1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269240">
              <a:lnSpc>
                <a:spcPct val="107000"/>
              </a:lnSpc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И.п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 ноги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вместе,руки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вверх-наружу.(5)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269240">
              <a:lnSpc>
                <a:spcPct val="107000"/>
              </a:lnSpc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И.п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.-равновесие на одной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ноге,руки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стороны. (1)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269240">
              <a:lnSpc>
                <a:spcPct val="107000"/>
              </a:lnSpc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И.п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.-стойка на лопатках(берёзка)(4)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269240">
              <a:lnSpc>
                <a:spcPct val="107000"/>
              </a:lnSpc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И.п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.-упор присев-кувырок вперёд в группировке.(2)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269240">
              <a:lnSpc>
                <a:spcPct val="107000"/>
              </a:lnSpc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И.п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.-упор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присев,перекат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.(3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477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017431"/>
            <a:ext cx="8596668" cy="5023931"/>
          </a:xfrm>
        </p:spPr>
        <p:txBody>
          <a:bodyPr>
            <a:noAutofit/>
          </a:bodyPr>
          <a:lstStyle/>
          <a:p>
            <a:pPr marR="269240" lvl="0">
              <a:lnSpc>
                <a:spcPct val="107000"/>
              </a:lnSpc>
              <a:buClr>
                <a:srgbClr val="90C226"/>
              </a:buClr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Карточка№2</a:t>
            </a:r>
            <a:endParaRPr lang="ru-RU" sz="2800" dirty="0">
              <a:solidFill>
                <a:prstClr val="black">
                  <a:lumMod val="75000"/>
                  <a:lumOff val="2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269240" lvl="0">
              <a:lnSpc>
                <a:spcPct val="107000"/>
              </a:lnSpc>
              <a:buClr>
                <a:srgbClr val="90C226"/>
              </a:buClr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И.п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.-упор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лёжа.Прыжком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принять положения упор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присе,ноги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скрещены.(1)</a:t>
            </a:r>
            <a:endParaRPr lang="ru-RU" sz="2800" dirty="0">
              <a:solidFill>
                <a:prstClr val="black">
                  <a:lumMod val="75000"/>
                  <a:lumOff val="2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269240" lvl="0">
              <a:lnSpc>
                <a:spcPct val="107000"/>
              </a:lnSpc>
              <a:buClr>
                <a:srgbClr val="90C226"/>
              </a:buClr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И.п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.-ноги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вместе,руки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вверх-наружу(5)</a:t>
            </a:r>
            <a:endParaRPr lang="ru-RU" sz="2800" dirty="0">
              <a:solidFill>
                <a:prstClr val="black">
                  <a:lumMod val="75000"/>
                  <a:lumOff val="2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269240" lvl="0">
              <a:lnSpc>
                <a:spcPct val="107000"/>
              </a:lnSpc>
              <a:buClr>
                <a:srgbClr val="90C226"/>
              </a:buClr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И.п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.-мост из положения лёжа.(4)</a:t>
            </a:r>
            <a:endParaRPr lang="ru-RU" sz="2800" dirty="0">
              <a:solidFill>
                <a:prstClr val="black">
                  <a:lumMod val="75000"/>
                  <a:lumOff val="2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269240" lvl="0">
              <a:lnSpc>
                <a:spcPct val="107000"/>
              </a:lnSpc>
              <a:buClr>
                <a:srgbClr val="90C226"/>
              </a:buClr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И.п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.-упор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присев,ноги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скрещены,развернуться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.(2)</a:t>
            </a:r>
            <a:endParaRPr lang="ru-RU" sz="2800" dirty="0">
              <a:solidFill>
                <a:prstClr val="black">
                  <a:lumMod val="75000"/>
                  <a:lumOff val="2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269240" lvl="0">
              <a:lnSpc>
                <a:spcPct val="107000"/>
              </a:lnSpc>
              <a:buClr>
                <a:srgbClr val="90C226"/>
              </a:buClr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И.п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.-упор присев, перекат.(3)</a:t>
            </a:r>
            <a:endParaRPr lang="ru-RU" sz="2800" dirty="0">
              <a:solidFill>
                <a:prstClr val="black">
                  <a:lumMod val="75000"/>
                  <a:lumOff val="2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594158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</TotalTime>
  <Words>97</Words>
  <Application>Microsoft Office PowerPoint</Application>
  <PresentationFormat>Широкоэкранный</PresentationFormat>
  <Paragraphs>13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0" baseType="lpstr">
      <vt:lpstr>Arial</vt:lpstr>
      <vt:lpstr>Calibri</vt:lpstr>
      <vt:lpstr>Times New Roman</vt:lpstr>
      <vt:lpstr>Trebuchet MS</vt:lpstr>
      <vt:lpstr>Wingdings 3</vt:lpstr>
      <vt:lpstr>Грань</vt:lpstr>
      <vt:lpstr>Приложение 1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Приложение 1</dc:title>
  <dc:creator>Element</dc:creator>
  <cp:lastModifiedBy>Element</cp:lastModifiedBy>
  <cp:revision>2</cp:revision>
  <dcterms:created xsi:type="dcterms:W3CDTF">2024-02-05T15:15:19Z</dcterms:created>
  <dcterms:modified xsi:type="dcterms:W3CDTF">2024-02-05T15:18:36Z</dcterms:modified>
</cp:coreProperties>
</file>