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5" r:id="rId2"/>
    <p:sldId id="287" r:id="rId3"/>
    <p:sldId id="272" r:id="rId4"/>
    <p:sldId id="273" r:id="rId5"/>
    <p:sldId id="281" r:id="rId6"/>
    <p:sldId id="292" r:id="rId7"/>
    <p:sldId id="288" r:id="rId8"/>
    <p:sldId id="289" r:id="rId9"/>
    <p:sldId id="290" r:id="rId10"/>
    <p:sldId id="291" r:id="rId11"/>
    <p:sldId id="293" r:id="rId12"/>
    <p:sldId id="29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04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E9FCD-E086-4012-BE00-078E3D2FB597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B16FA-A3E9-4E94-AE21-8D487A4F8E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4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Мои рисунки Главный\Продукция\Вывески таблички Объявления\ФОН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7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642918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ленёкский эвенкийский национальный район</a:t>
            </a:r>
          </a:p>
          <a:p>
            <a:pPr algn="ctr"/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МБУ ДО Центр дополнительного образования детей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К</a:t>
            </a:r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ружок декоративно-прикладного творчества “Вдохновение”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1857364"/>
            <a:ext cx="8501122" cy="42862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ecor Sakha" pitchFamily="2" charset="0"/>
                <a:ea typeface="+mj-ea"/>
                <a:cs typeface="+mj-cs"/>
              </a:rPr>
              <a:t>	Важным дополнением любого национального костюма являются нагрудные украшения. Их можно изготовить из различных материалов:  из бус, бисера, натурального меха, кожи, из оленьего рога, из костей рыб и других материалов и сырья. Каждое украшение имеет свой характер, неповторяющуюся форму и некоторые могут выполнять функцию оберега.</a:t>
            </a:r>
          </a:p>
          <a:p>
            <a:pPr marL="18288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000" b="1" i="0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Decor Sakha" pitchFamily="2" charset="0"/>
                <a:ea typeface="+mj-ea"/>
                <a:cs typeface="+mj-cs"/>
              </a:rPr>
              <a:t>	Нагрудное</a:t>
            </a:r>
            <a:r>
              <a:rPr kumimoji="0" lang="ru-RU" sz="2000" b="1" i="0" u="none" strike="noStrike" kern="1200" normalizeH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Decor Sakha" pitchFamily="2" charset="0"/>
                <a:ea typeface="+mj-ea"/>
                <a:cs typeface="+mj-cs"/>
              </a:rPr>
              <a:t> украшение можно дополнить орнаментом-узором. Орнамент – это узор, построенный на ритмическом чередовании геометрических или изобразительных элементов, использующих растительные и животные мотивы. Орнамент выполняет разные функции, но исторически сложилось так, что у эвенков орнамент на изделии выполнял в основном сакральную магическую функцию.</a:t>
            </a:r>
            <a:endParaRPr kumimoji="0" lang="ru-RU" sz="2000" b="1" i="0" u="none" strike="noStrike" kern="1200" normalizeH="0" baseline="0" noProof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Decor Sakha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FF0000"/>
                </a:solidFill>
              </a:rPr>
              <a:t>Украшения, обереги из костей, позвонков рыб глухаря, когтей медведя, копыт оленя</a:t>
            </a:r>
          </a:p>
        </p:txBody>
      </p:sp>
      <p:pic>
        <p:nvPicPr>
          <p:cNvPr id="5123" name="Picture 3" descr="C:\Users\Сардана\Desktop\Конкурс педагогов\Мастер-класс кулон\100CANON\IMG_2993.JPG"/>
          <p:cNvPicPr>
            <a:picLocks noChangeAspect="1" noChangeArrowheads="1"/>
          </p:cNvPicPr>
          <p:nvPr/>
        </p:nvPicPr>
        <p:blipFill>
          <a:blip r:embed="rId3" cstate="print"/>
          <a:srcRect l="7532" r="17135" b="3950"/>
          <a:stretch>
            <a:fillRect/>
          </a:stretch>
        </p:blipFill>
        <p:spPr bwMode="auto">
          <a:xfrm>
            <a:off x="357158" y="714356"/>
            <a:ext cx="3786214" cy="2571768"/>
          </a:xfrm>
          <a:prstGeom prst="rect">
            <a:avLst/>
          </a:prstGeom>
          <a:noFill/>
        </p:spPr>
      </p:pic>
      <p:pic>
        <p:nvPicPr>
          <p:cNvPr id="5124" name="Picture 4" descr="C:\Users\Сардана\Desktop\Конкурс педагогов\Мастер-класс кулон\100CANON\IMG_2992.JPG"/>
          <p:cNvPicPr>
            <a:picLocks noChangeAspect="1" noChangeArrowheads="1"/>
          </p:cNvPicPr>
          <p:nvPr/>
        </p:nvPicPr>
        <p:blipFill>
          <a:blip r:embed="rId4" cstate="print"/>
          <a:srcRect l="13394" r="7873" b="5521"/>
          <a:stretch>
            <a:fillRect/>
          </a:stretch>
        </p:blipFill>
        <p:spPr bwMode="auto">
          <a:xfrm flipH="1">
            <a:off x="4714876" y="714356"/>
            <a:ext cx="3786214" cy="2428892"/>
          </a:xfrm>
          <a:prstGeom prst="rect">
            <a:avLst/>
          </a:prstGeom>
          <a:noFill/>
        </p:spPr>
      </p:pic>
      <p:pic>
        <p:nvPicPr>
          <p:cNvPr id="5125" name="Picture 5" descr="C:\Users\Сардана\Desktop\Конкурс педагогов\Мастер-класс кулон\100CANON\IMG_2991.JPG"/>
          <p:cNvPicPr>
            <a:picLocks noChangeAspect="1" noChangeArrowheads="1"/>
          </p:cNvPicPr>
          <p:nvPr/>
        </p:nvPicPr>
        <p:blipFill>
          <a:blip r:embed="rId5" cstate="print"/>
          <a:srcRect l="21899" t="7300" r="22318" b="5104"/>
          <a:stretch>
            <a:fillRect/>
          </a:stretch>
        </p:blipFill>
        <p:spPr bwMode="auto">
          <a:xfrm>
            <a:off x="2500298" y="3571876"/>
            <a:ext cx="457203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FF0000"/>
                </a:solidFill>
              </a:rPr>
              <a:t>Кулоны из кожи (роспись по коже красками-контуром)</a:t>
            </a:r>
          </a:p>
        </p:txBody>
      </p:sp>
      <p:pic>
        <p:nvPicPr>
          <p:cNvPr id="1026" name="Picture 2" descr="C:\Users\Сардана\Desktop\Фото 2016-17\идеи для поделок\20170314_164018.jpg"/>
          <p:cNvPicPr>
            <a:picLocks noChangeAspect="1" noChangeArrowheads="1"/>
          </p:cNvPicPr>
          <p:nvPr/>
        </p:nvPicPr>
        <p:blipFill>
          <a:blip r:embed="rId3" cstate="print"/>
          <a:srcRect l="13720" t="8532" r="10819"/>
          <a:stretch>
            <a:fillRect/>
          </a:stretch>
        </p:blipFill>
        <p:spPr bwMode="auto">
          <a:xfrm rot="5400000">
            <a:off x="821505" y="964389"/>
            <a:ext cx="2214578" cy="1714512"/>
          </a:xfrm>
          <a:prstGeom prst="rect">
            <a:avLst/>
          </a:prstGeom>
          <a:noFill/>
        </p:spPr>
      </p:pic>
      <p:pic>
        <p:nvPicPr>
          <p:cNvPr id="1027" name="Picture 3" descr="C:\Users\Сардана\Desktop\Фото 2016-17\идеи для поделок\20170314_164210.jpg"/>
          <p:cNvPicPr>
            <a:picLocks noChangeAspect="1" noChangeArrowheads="1"/>
          </p:cNvPicPr>
          <p:nvPr/>
        </p:nvPicPr>
        <p:blipFill>
          <a:blip r:embed="rId4" cstate="print"/>
          <a:srcRect l="20203" t="14699" r="14138"/>
          <a:stretch>
            <a:fillRect/>
          </a:stretch>
        </p:blipFill>
        <p:spPr bwMode="auto">
          <a:xfrm rot="5400000">
            <a:off x="857224" y="3500438"/>
            <a:ext cx="2214578" cy="1785950"/>
          </a:xfrm>
          <a:prstGeom prst="rect">
            <a:avLst/>
          </a:prstGeom>
          <a:noFill/>
        </p:spPr>
      </p:pic>
      <p:pic>
        <p:nvPicPr>
          <p:cNvPr id="1030" name="Picture 6" descr="C:\Users\Сардана\Desktop\ФОТКИ 2017 2018\Радужное дерево\DCIM\100CANON\IMG_3255.JPG"/>
          <p:cNvPicPr>
            <a:picLocks noChangeAspect="1" noChangeArrowheads="1"/>
          </p:cNvPicPr>
          <p:nvPr/>
        </p:nvPicPr>
        <p:blipFill>
          <a:blip r:embed="rId5" cstate="print"/>
          <a:srcRect l="43298" t="34036" r="5400" b="13193"/>
          <a:stretch>
            <a:fillRect/>
          </a:stretch>
        </p:blipFill>
        <p:spPr bwMode="auto">
          <a:xfrm rot="5400000" flipH="1">
            <a:off x="3428992" y="3571876"/>
            <a:ext cx="2000264" cy="1714512"/>
          </a:xfrm>
          <a:prstGeom prst="rect">
            <a:avLst/>
          </a:prstGeom>
          <a:noFill/>
        </p:spPr>
      </p:pic>
      <p:pic>
        <p:nvPicPr>
          <p:cNvPr id="1031" name="Picture 7" descr="C:\Users\Сардана\Desktop\ФОТКИ 2017 2018\Радужное дерево\DCIM\100CANON\IMG_3256.JPG"/>
          <p:cNvPicPr>
            <a:picLocks noChangeAspect="1" noChangeArrowheads="1"/>
          </p:cNvPicPr>
          <p:nvPr/>
        </p:nvPicPr>
        <p:blipFill>
          <a:blip r:embed="rId6" cstate="print"/>
          <a:srcRect l="28981" t="29353" r="13043"/>
          <a:stretch>
            <a:fillRect/>
          </a:stretch>
        </p:blipFill>
        <p:spPr bwMode="auto">
          <a:xfrm rot="16200000">
            <a:off x="5893531" y="964461"/>
            <a:ext cx="2214578" cy="1857244"/>
          </a:xfrm>
          <a:prstGeom prst="rect">
            <a:avLst/>
          </a:prstGeom>
          <a:noFill/>
        </p:spPr>
      </p:pic>
      <p:pic>
        <p:nvPicPr>
          <p:cNvPr id="1032" name="Picture 8" descr="C:\Users\Сардана\Desktop\ФОТКИ 2017 2018\Радужное дерево\DCIM\100CANON\IMG_3257.JPG"/>
          <p:cNvPicPr>
            <a:picLocks noChangeAspect="1" noChangeArrowheads="1"/>
          </p:cNvPicPr>
          <p:nvPr/>
        </p:nvPicPr>
        <p:blipFill>
          <a:blip r:embed="rId7" cstate="print"/>
          <a:srcRect l="18809" t="23394" r="16667"/>
          <a:stretch>
            <a:fillRect/>
          </a:stretch>
        </p:blipFill>
        <p:spPr bwMode="auto">
          <a:xfrm rot="16200000">
            <a:off x="6036479" y="3607594"/>
            <a:ext cx="2000266" cy="1785947"/>
          </a:xfrm>
          <a:prstGeom prst="rect">
            <a:avLst/>
          </a:prstGeom>
          <a:noFill/>
        </p:spPr>
      </p:pic>
      <p:pic>
        <p:nvPicPr>
          <p:cNvPr id="1033" name="Picture 9" descr="C:\Users\Сардана\Desktop\ФОТКИ 2017 2018\Радужное дерево\DCIM\100CANON\IMG_3258.JPG"/>
          <p:cNvPicPr>
            <a:picLocks noChangeAspect="1" noChangeArrowheads="1"/>
          </p:cNvPicPr>
          <p:nvPr/>
        </p:nvPicPr>
        <p:blipFill>
          <a:blip r:embed="rId8" cstate="print"/>
          <a:srcRect l="26540" t="19677" r="7871" b="5552"/>
          <a:stretch>
            <a:fillRect/>
          </a:stretch>
        </p:blipFill>
        <p:spPr bwMode="auto">
          <a:xfrm rot="16200000">
            <a:off x="3321835" y="964389"/>
            <a:ext cx="2214581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FF0000"/>
                </a:solidFill>
              </a:rPr>
              <a:t>Картины-обереги (точечная роспись по стеклу)</a:t>
            </a:r>
          </a:p>
        </p:txBody>
      </p:sp>
      <p:pic>
        <p:nvPicPr>
          <p:cNvPr id="2050" name="Picture 2" descr="C:\Users\Сардана\Desktop\Фото 2016-17\идеи для поделок\20170315_082451.jpg"/>
          <p:cNvPicPr>
            <a:picLocks noChangeAspect="1" noChangeArrowheads="1"/>
          </p:cNvPicPr>
          <p:nvPr/>
        </p:nvPicPr>
        <p:blipFill>
          <a:blip r:embed="rId3" cstate="print"/>
          <a:srcRect l="25981" r="14483"/>
          <a:stretch>
            <a:fillRect/>
          </a:stretch>
        </p:blipFill>
        <p:spPr bwMode="auto">
          <a:xfrm rot="5400000">
            <a:off x="800043" y="700099"/>
            <a:ext cx="2071702" cy="1957340"/>
          </a:xfrm>
          <a:prstGeom prst="rect">
            <a:avLst/>
          </a:prstGeom>
          <a:noFill/>
        </p:spPr>
      </p:pic>
      <p:pic>
        <p:nvPicPr>
          <p:cNvPr id="2051" name="Picture 3" descr="C:\Users\Сардана\Desktop\Фото 2016-17\идеи для поделок\20170315_082511.jpg"/>
          <p:cNvPicPr>
            <a:picLocks noChangeAspect="1" noChangeArrowheads="1"/>
          </p:cNvPicPr>
          <p:nvPr/>
        </p:nvPicPr>
        <p:blipFill>
          <a:blip r:embed="rId4" cstate="print"/>
          <a:srcRect l="29181" t="9086" r="16027"/>
          <a:stretch>
            <a:fillRect/>
          </a:stretch>
        </p:blipFill>
        <p:spPr bwMode="auto">
          <a:xfrm rot="5400000">
            <a:off x="3714744" y="642918"/>
            <a:ext cx="2071702" cy="2071702"/>
          </a:xfrm>
          <a:prstGeom prst="rect">
            <a:avLst/>
          </a:prstGeom>
          <a:noFill/>
        </p:spPr>
      </p:pic>
      <p:pic>
        <p:nvPicPr>
          <p:cNvPr id="2052" name="Picture 4" descr="C:\Users\Сардана\Desktop\Фото 2016-17\идеи для поделок\20170315_082522.jpg"/>
          <p:cNvPicPr>
            <a:picLocks noChangeAspect="1" noChangeArrowheads="1"/>
          </p:cNvPicPr>
          <p:nvPr/>
        </p:nvPicPr>
        <p:blipFill>
          <a:blip r:embed="rId5" cstate="print"/>
          <a:srcRect l="24766" r="16664"/>
          <a:stretch>
            <a:fillRect/>
          </a:stretch>
        </p:blipFill>
        <p:spPr bwMode="auto">
          <a:xfrm rot="5400000">
            <a:off x="642910" y="3143248"/>
            <a:ext cx="2214578" cy="2071702"/>
          </a:xfrm>
          <a:prstGeom prst="rect">
            <a:avLst/>
          </a:prstGeom>
          <a:noFill/>
        </p:spPr>
      </p:pic>
      <p:pic>
        <p:nvPicPr>
          <p:cNvPr id="2053" name="Picture 5" descr="C:\Users\Сардана\Desktop\Фото 2016-17\идеи для поделок\20170315_082553.jpg"/>
          <p:cNvPicPr>
            <a:picLocks noChangeAspect="1" noChangeArrowheads="1"/>
          </p:cNvPicPr>
          <p:nvPr/>
        </p:nvPicPr>
        <p:blipFill>
          <a:blip r:embed="rId6" cstate="print"/>
          <a:srcRect l="24090" r="20544"/>
          <a:stretch>
            <a:fillRect/>
          </a:stretch>
        </p:blipFill>
        <p:spPr bwMode="auto">
          <a:xfrm rot="5400000">
            <a:off x="3514687" y="3128991"/>
            <a:ext cx="2214578" cy="2243092"/>
          </a:xfrm>
          <a:prstGeom prst="rect">
            <a:avLst/>
          </a:prstGeom>
          <a:noFill/>
        </p:spPr>
      </p:pic>
      <p:pic>
        <p:nvPicPr>
          <p:cNvPr id="2054" name="Picture 6" descr="C:\Users\Сардана\Desktop\Фото 2016-17\идеи для поделок\20170315_082559.jpg"/>
          <p:cNvPicPr>
            <a:picLocks noChangeAspect="1" noChangeArrowheads="1"/>
          </p:cNvPicPr>
          <p:nvPr/>
        </p:nvPicPr>
        <p:blipFill>
          <a:blip r:embed="rId7" cstate="print"/>
          <a:srcRect l="22924" r="21875"/>
          <a:stretch>
            <a:fillRect/>
          </a:stretch>
        </p:blipFill>
        <p:spPr bwMode="auto">
          <a:xfrm rot="5400000" flipH="1">
            <a:off x="6489313" y="797307"/>
            <a:ext cx="2071702" cy="2048675"/>
          </a:xfrm>
          <a:prstGeom prst="rect">
            <a:avLst/>
          </a:prstGeom>
          <a:noFill/>
        </p:spPr>
      </p:pic>
      <p:pic>
        <p:nvPicPr>
          <p:cNvPr id="2055" name="Picture 7" descr="C:\Users\Сардана\Desktop\Фото 2016-17\идеи для поделок\20170315_082610.jpg"/>
          <p:cNvPicPr>
            <a:picLocks noChangeAspect="1" noChangeArrowheads="1"/>
          </p:cNvPicPr>
          <p:nvPr/>
        </p:nvPicPr>
        <p:blipFill>
          <a:blip r:embed="rId8" cstate="print"/>
          <a:srcRect l="18445" r="19814"/>
          <a:stretch>
            <a:fillRect/>
          </a:stretch>
        </p:blipFill>
        <p:spPr bwMode="auto">
          <a:xfrm rot="5400000">
            <a:off x="6322231" y="3178967"/>
            <a:ext cx="228601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Мои рисунки Главный\Продукция\Вывески таблички Объявления\ФОН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7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642918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ленёкский эвенкийский национальный район</a:t>
            </a:r>
          </a:p>
          <a:p>
            <a:pPr algn="ctr"/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МБУ ДО Центр дополнительного образования детей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К</a:t>
            </a:r>
            <a:r>
              <a:rPr lang="sah-RU" sz="2000" b="1" i="1" dirty="0" smtClean="0">
                <a:solidFill>
                  <a:schemeClr val="accent1">
                    <a:lumMod val="75000"/>
                  </a:schemeClr>
                </a:solidFill>
              </a:rPr>
              <a:t>ружок декоративно-прикладного творчества “Вдохновение”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28662" y="2786058"/>
            <a:ext cx="7592836" cy="292895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Decor Sakha" pitchFamily="2" charset="0"/>
                <a:ea typeface="+mj-ea"/>
                <a:cs typeface="+mj-cs"/>
              </a:rPr>
              <a:t>Виды эвенкийских </a:t>
            </a: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Decor Sakha" pitchFamily="2" charset="0"/>
                <a:ea typeface="+mj-ea"/>
                <a:cs typeface="+mj-cs"/>
              </a:rPr>
              <a:t>нагрудных украшений</a:t>
            </a:r>
            <a:endParaRPr kumimoji="0" lang="ru-RU" sz="4400" b="1" i="0" u="none" strike="noStrike" kern="120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Decor Sakha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271" y="0"/>
            <a:ext cx="9194271" cy="68579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57290" y="535782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Сардана\Desktop\Конкурс педагогов\Мастер-класс кулон\100CANON\IMG_2970.JPG"/>
          <p:cNvPicPr>
            <a:picLocks noChangeAspect="1" noChangeArrowheads="1"/>
          </p:cNvPicPr>
          <p:nvPr/>
        </p:nvPicPr>
        <p:blipFill>
          <a:blip r:embed="rId3" cstate="print"/>
          <a:srcRect l="17586" t="5435" r="30359" b="6927"/>
          <a:stretch>
            <a:fillRect/>
          </a:stretch>
        </p:blipFill>
        <p:spPr bwMode="auto">
          <a:xfrm>
            <a:off x="571472" y="1000108"/>
            <a:ext cx="4071966" cy="4071966"/>
          </a:xfrm>
          <a:prstGeom prst="rect">
            <a:avLst/>
          </a:prstGeom>
          <a:noFill/>
        </p:spPr>
      </p:pic>
      <p:pic>
        <p:nvPicPr>
          <p:cNvPr id="1027" name="Picture 3" descr="C:\Users\Сардана\Desktop\Конкурс педагогов\Мастер-класс кулон\100CANON\IMG_2984.JPG"/>
          <p:cNvPicPr>
            <a:picLocks noChangeAspect="1" noChangeArrowheads="1"/>
          </p:cNvPicPr>
          <p:nvPr/>
        </p:nvPicPr>
        <p:blipFill>
          <a:blip r:embed="rId4" cstate="print"/>
          <a:srcRect l="13846" t="2416" r="5636"/>
          <a:stretch>
            <a:fillRect/>
          </a:stretch>
        </p:blipFill>
        <p:spPr bwMode="auto">
          <a:xfrm>
            <a:off x="5214942" y="1571612"/>
            <a:ext cx="3214710" cy="288598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928662" y="4429132"/>
            <a:ext cx="7592836" cy="12858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Decor Sakha" pitchFamily="2" charset="0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Decor Sakha" pitchFamily="2" charset="0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ecor Sakha" pitchFamily="2" charset="0"/>
                <a:ea typeface="+mj-ea"/>
                <a:cs typeface="+mj-cs"/>
              </a:rPr>
              <a:t>Женские нагрудные украшения с бисерной вышивкой</a:t>
            </a:r>
            <a:endParaRPr kumimoji="0" lang="ru-RU" sz="2800" b="1" i="0" u="none" strike="noStrike" kern="1200" normalizeH="0" baseline="0" noProof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Decor Sakha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6" name="Picture 4" descr="G:\Мои рисунки Главный\Имена\Сардана Романовна\IMG_7203.JPG"/>
          <p:cNvPicPr>
            <a:picLocks noChangeAspect="1" noChangeArrowheads="1"/>
          </p:cNvPicPr>
          <p:nvPr/>
        </p:nvPicPr>
        <p:blipFill>
          <a:blip r:embed="rId3" cstate="print"/>
          <a:srcRect l="6915" r="3193"/>
          <a:stretch>
            <a:fillRect/>
          </a:stretch>
        </p:blipFill>
        <p:spPr bwMode="auto">
          <a:xfrm>
            <a:off x="1214414" y="991220"/>
            <a:ext cx="7286676" cy="44380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C00000"/>
                </a:solidFill>
              </a:rPr>
              <a:t>Женское нагрудное украшение</a:t>
            </a:r>
          </a:p>
          <a:p>
            <a:pPr algn="ctr"/>
            <a:r>
              <a:rPr lang="sah-RU" sz="2000" b="1" i="1" dirty="0" smtClean="0">
                <a:solidFill>
                  <a:srgbClr val="C00000"/>
                </a:solidFill>
              </a:rPr>
              <a:t> в комлекте с шапкой-чомпой, браслетами и сумочкой</a:t>
            </a:r>
            <a:endParaRPr lang="ru-RU" sz="20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C00000"/>
                </a:solidFill>
              </a:rPr>
              <a:t>Женское нагрудное украшение</a:t>
            </a:r>
          </a:p>
          <a:p>
            <a:pPr algn="ctr"/>
            <a:r>
              <a:rPr lang="sah-RU" sz="2000" b="1" i="1" dirty="0" smtClean="0">
                <a:solidFill>
                  <a:srgbClr val="C00000"/>
                </a:solidFill>
              </a:rPr>
              <a:t> в комплекте с начельником-бастына и браслетами</a:t>
            </a:r>
            <a:endParaRPr lang="ru-RU" sz="2000" b="1" i="1" dirty="0" smtClean="0">
              <a:solidFill>
                <a:srgbClr val="C00000"/>
              </a:solidFill>
            </a:endParaRPr>
          </a:p>
        </p:txBody>
      </p:sp>
      <p:pic>
        <p:nvPicPr>
          <p:cNvPr id="2051" name="Picture 3" descr="G:\Мои рисунки Главный\Имена\Сардана Романовна\IMG_7216.JPG"/>
          <p:cNvPicPr>
            <a:picLocks noChangeAspect="1" noChangeArrowheads="1"/>
          </p:cNvPicPr>
          <p:nvPr/>
        </p:nvPicPr>
        <p:blipFill>
          <a:blip r:embed="rId3" cstate="print"/>
          <a:srcRect l="7724" r="5764"/>
          <a:stretch>
            <a:fillRect/>
          </a:stretch>
        </p:blipFill>
        <p:spPr bwMode="auto">
          <a:xfrm>
            <a:off x="1285852" y="1071546"/>
            <a:ext cx="6786610" cy="43687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FF0000"/>
                </a:solidFill>
              </a:rPr>
              <a:t>Эвенкийский женский нагрудник</a:t>
            </a:r>
          </a:p>
        </p:txBody>
      </p:sp>
      <p:pic>
        <p:nvPicPr>
          <p:cNvPr id="1027" name="Picture 3" descr="C:\Users\Сардана\Desktop\фотки с телеф\Camera\20160113_163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214546" y="1071546"/>
            <a:ext cx="4857784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572140"/>
            <a:ext cx="812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FF0000"/>
                </a:solidFill>
              </a:rPr>
              <a:t>Детские нагрудные украшения с бисерной вышивкой</a:t>
            </a:r>
          </a:p>
        </p:txBody>
      </p:sp>
      <p:pic>
        <p:nvPicPr>
          <p:cNvPr id="5" name="Picture 3" descr="C:\Users\Сардана\Desktop\Конкурс педагогов\Мастер-класс кулон\100CANON\IMG_29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5689" y="1393016"/>
            <a:ext cx="4714905" cy="3357583"/>
          </a:xfrm>
          <a:prstGeom prst="rect">
            <a:avLst/>
          </a:prstGeom>
          <a:noFill/>
        </p:spPr>
      </p:pic>
      <p:pic>
        <p:nvPicPr>
          <p:cNvPr id="2052" name="Picture 4" descr="C:\Users\Сардана\Desktop\Конкурс педагогов\Мастер-класс кулон\100CANON\IMG_2990.JPG"/>
          <p:cNvPicPr>
            <a:picLocks noChangeAspect="1" noChangeArrowheads="1"/>
          </p:cNvPicPr>
          <p:nvPr/>
        </p:nvPicPr>
        <p:blipFill>
          <a:blip r:embed="rId4" cstate="print"/>
          <a:srcRect t="13606" r="11338" b="8158"/>
          <a:stretch>
            <a:fillRect/>
          </a:stretch>
        </p:blipFill>
        <p:spPr bwMode="auto">
          <a:xfrm rot="16200000">
            <a:off x="4179092" y="1393016"/>
            <a:ext cx="3143272" cy="2214580"/>
          </a:xfrm>
          <a:prstGeom prst="rect">
            <a:avLst/>
          </a:prstGeom>
          <a:noFill/>
        </p:spPr>
      </p:pic>
      <p:pic>
        <p:nvPicPr>
          <p:cNvPr id="2053" name="Picture 5" descr="C:\Users\Сардана\Desktop\Конкурс педагогов\Мастер-класс кулон\100CANON\IMG_2978.JPG"/>
          <p:cNvPicPr>
            <a:picLocks noChangeAspect="1" noChangeArrowheads="1"/>
          </p:cNvPicPr>
          <p:nvPr/>
        </p:nvPicPr>
        <p:blipFill>
          <a:blip r:embed="rId5" cstate="print"/>
          <a:srcRect l="4365" t="12296" r="10930" b="9830"/>
          <a:stretch>
            <a:fillRect/>
          </a:stretch>
        </p:blipFill>
        <p:spPr bwMode="auto">
          <a:xfrm rot="16200000">
            <a:off x="7036611" y="3107529"/>
            <a:ext cx="2214578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5715016"/>
            <a:ext cx="812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i="1" dirty="0" smtClean="0">
                <a:solidFill>
                  <a:srgbClr val="C00000"/>
                </a:solidFill>
              </a:rPr>
              <a:t>Нагрудные украшения из бисера</a:t>
            </a:r>
          </a:p>
        </p:txBody>
      </p:sp>
      <p:pic>
        <p:nvPicPr>
          <p:cNvPr id="3074" name="Picture 2" descr="C:\Users\Сардана\Desktop\Конкурс педагогов\Мастер-класс кулон\100CANON\IMG_2981.JPG"/>
          <p:cNvPicPr>
            <a:picLocks noChangeAspect="1" noChangeArrowheads="1"/>
          </p:cNvPicPr>
          <p:nvPr/>
        </p:nvPicPr>
        <p:blipFill>
          <a:blip r:embed="rId3" cstate="print"/>
          <a:srcRect l="2406" t="7348" r="3116" b="25805"/>
          <a:stretch>
            <a:fillRect/>
          </a:stretch>
        </p:blipFill>
        <p:spPr bwMode="auto">
          <a:xfrm rot="5400000">
            <a:off x="1643042" y="1643052"/>
            <a:ext cx="3786214" cy="2071701"/>
          </a:xfrm>
          <a:prstGeom prst="rect">
            <a:avLst/>
          </a:prstGeom>
          <a:noFill/>
        </p:spPr>
      </p:pic>
      <p:pic>
        <p:nvPicPr>
          <p:cNvPr id="3075" name="Picture 3" descr="C:\Users\Сардана\Desktop\Конкурс педагогов\Мастер-класс кулон\100CANON\IMG_2983.JPG"/>
          <p:cNvPicPr>
            <a:picLocks noChangeAspect="1" noChangeArrowheads="1"/>
          </p:cNvPicPr>
          <p:nvPr/>
        </p:nvPicPr>
        <p:blipFill>
          <a:blip r:embed="rId4" cstate="print"/>
          <a:srcRect l="7326" t="6589" r="4758" b="8242"/>
          <a:stretch>
            <a:fillRect/>
          </a:stretch>
        </p:blipFill>
        <p:spPr bwMode="auto">
          <a:xfrm rot="5400000">
            <a:off x="4179091" y="2821777"/>
            <a:ext cx="3429024" cy="2214578"/>
          </a:xfrm>
          <a:prstGeom prst="rect">
            <a:avLst/>
          </a:prstGeom>
          <a:noFill/>
        </p:spPr>
      </p:pic>
      <p:pic>
        <p:nvPicPr>
          <p:cNvPr id="3076" name="Picture 4" descr="C:\Users\Сардана\Desktop\Конкурс педагогов\Мастер-класс кулон\100CANON\IMG_2982.JPG"/>
          <p:cNvPicPr>
            <a:picLocks noChangeAspect="1" noChangeArrowheads="1"/>
          </p:cNvPicPr>
          <p:nvPr/>
        </p:nvPicPr>
        <p:blipFill>
          <a:blip r:embed="rId5" cstate="print"/>
          <a:srcRect l="4386" t="7890" r="5697" b="6579"/>
          <a:stretch>
            <a:fillRect/>
          </a:stretch>
        </p:blipFill>
        <p:spPr bwMode="auto">
          <a:xfrm rot="5400000">
            <a:off x="-214346" y="3214686"/>
            <a:ext cx="2928958" cy="1928826"/>
          </a:xfrm>
          <a:prstGeom prst="rect">
            <a:avLst/>
          </a:prstGeom>
          <a:noFill/>
        </p:spPr>
      </p:pic>
      <p:pic>
        <p:nvPicPr>
          <p:cNvPr id="3077" name="Picture 5" descr="C:\Users\Сардана\Desktop\Конкурс педагогов\Мастер-класс кулон\100CANON\IMG_2973.JPG"/>
          <p:cNvPicPr>
            <a:picLocks noChangeAspect="1" noChangeArrowheads="1"/>
          </p:cNvPicPr>
          <p:nvPr/>
        </p:nvPicPr>
        <p:blipFill>
          <a:blip r:embed="rId6" cstate="print"/>
          <a:srcRect l="24124" t="6579" r="27628" b="1311"/>
          <a:stretch>
            <a:fillRect/>
          </a:stretch>
        </p:blipFill>
        <p:spPr bwMode="auto">
          <a:xfrm>
            <a:off x="7215206" y="714356"/>
            <a:ext cx="164307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:\Мои рисунки Главный\Продукция\Вывески таблички Объявления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901"/>
            <a:ext cx="9144000" cy="68579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14876" y="5572140"/>
            <a:ext cx="3983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1600" b="1" i="1" dirty="0" smtClean="0">
                <a:solidFill>
                  <a:srgbClr val="C00000"/>
                </a:solidFill>
              </a:rPr>
              <a:t>Женские нагрудные украшения</a:t>
            </a:r>
          </a:p>
          <a:p>
            <a:pPr algn="ctr"/>
            <a:r>
              <a:rPr lang="sah-RU" sz="1600" b="1" i="1" dirty="0" smtClean="0">
                <a:solidFill>
                  <a:srgbClr val="C00000"/>
                </a:solidFill>
              </a:rPr>
              <a:t> из рыбьих и оленьих костей</a:t>
            </a:r>
            <a:endParaRPr lang="ru-RU" sz="1600" b="1" i="1" dirty="0" smtClean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Сардана\Desktop\Конкурс педагогов\Мастер-класс кулон\100CANON\IMG_2977.JPG"/>
          <p:cNvPicPr>
            <a:picLocks noChangeAspect="1" noChangeArrowheads="1"/>
          </p:cNvPicPr>
          <p:nvPr/>
        </p:nvPicPr>
        <p:blipFill>
          <a:blip r:embed="rId3" cstate="print"/>
          <a:srcRect l="1632" t="14286" r="13662" b="14286"/>
          <a:stretch>
            <a:fillRect/>
          </a:stretch>
        </p:blipFill>
        <p:spPr bwMode="auto">
          <a:xfrm rot="5400000" flipH="1" flipV="1">
            <a:off x="-535817" y="2035959"/>
            <a:ext cx="4214842" cy="2143140"/>
          </a:xfrm>
          <a:prstGeom prst="rect">
            <a:avLst/>
          </a:prstGeom>
          <a:noFill/>
        </p:spPr>
      </p:pic>
      <p:pic>
        <p:nvPicPr>
          <p:cNvPr id="4099" name="Picture 3" descr="C:\Users\Сардана\Desktop\Конкурс педагогов\Мастер-класс кулон\100CANON\IMG_29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357422" y="2571744"/>
            <a:ext cx="3071834" cy="1643074"/>
          </a:xfrm>
          <a:prstGeom prst="rect">
            <a:avLst/>
          </a:prstGeom>
          <a:noFill/>
        </p:spPr>
      </p:pic>
      <p:pic>
        <p:nvPicPr>
          <p:cNvPr id="9" name="Picture 2" descr="C:\Users\Сардана\Desktop\Конкурс педагогов\Мастер-класс кулон\100CANON\IMG_2994.JPG"/>
          <p:cNvPicPr>
            <a:picLocks noChangeAspect="1" noChangeArrowheads="1"/>
          </p:cNvPicPr>
          <p:nvPr/>
        </p:nvPicPr>
        <p:blipFill>
          <a:blip r:embed="rId5" cstate="print"/>
          <a:srcRect l="9677" t="7999" r="8602"/>
          <a:stretch>
            <a:fillRect/>
          </a:stretch>
        </p:blipFill>
        <p:spPr bwMode="auto">
          <a:xfrm rot="5400000">
            <a:off x="4750593" y="1607331"/>
            <a:ext cx="4357720" cy="328614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596" y="5357826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ah-RU" sz="1600" b="1" i="1" dirty="0" smtClean="0">
              <a:solidFill>
                <a:srgbClr val="C00000"/>
              </a:solidFill>
            </a:endParaRPr>
          </a:p>
          <a:p>
            <a:pPr algn="ctr"/>
            <a:r>
              <a:rPr lang="sah-RU" sz="1600" b="1" i="1" dirty="0" smtClean="0">
                <a:solidFill>
                  <a:srgbClr val="C00000"/>
                </a:solidFill>
              </a:rPr>
              <a:t>Женские нагрудные украшения из оленьих рогов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690</TotalTime>
  <Words>127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медалисты</dc:title>
  <dc:creator>Гульшан</dc:creator>
  <cp:lastModifiedBy>Сардана</cp:lastModifiedBy>
  <cp:revision>101</cp:revision>
  <dcterms:created xsi:type="dcterms:W3CDTF">2012-06-24T15:09:20Z</dcterms:created>
  <dcterms:modified xsi:type="dcterms:W3CDTF">2018-03-08T05:01:55Z</dcterms:modified>
</cp:coreProperties>
</file>