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9" r:id="rId3"/>
    <p:sldId id="280" r:id="rId4"/>
    <p:sldId id="257" r:id="rId5"/>
    <p:sldId id="258" r:id="rId6"/>
    <p:sldId id="259" r:id="rId7"/>
    <p:sldId id="260" r:id="rId8"/>
    <p:sldId id="261" r:id="rId9"/>
    <p:sldId id="262" r:id="rId10"/>
    <p:sldId id="281" r:id="rId11"/>
    <p:sldId id="264" r:id="rId12"/>
    <p:sldId id="265" r:id="rId13"/>
    <p:sldId id="273" r:id="rId14"/>
    <p:sldId id="270" r:id="rId15"/>
    <p:sldId id="271" r:id="rId16"/>
    <p:sldId id="272" r:id="rId17"/>
    <p:sldId id="275" r:id="rId18"/>
    <p:sldId id="277" r:id="rId19"/>
    <p:sldId id="27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022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350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99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150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575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64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367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99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901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68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0725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290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351257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558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931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09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A151F-67D6-46DC-A8D9-2B0E6209C30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E48756A-0945-4264-84D4-8887D25237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995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63236"/>
            <a:ext cx="7766936" cy="1094509"/>
          </a:xfrm>
        </p:spPr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</a:t>
            </a:r>
            <a:b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станции Карамыш Красноармейского района Саратовской области»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1856509"/>
            <a:ext cx="8412788" cy="461356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Презентация   </a:t>
            </a: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en-US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Всероссийскому педагогическому конкурсу</a:t>
            </a: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«Воспитание патриота и гражданина России 21 века».</a:t>
            </a: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Разновозрастная группа детей от 2 до 7 лет.</a:t>
            </a:r>
          </a:p>
          <a:p>
            <a:pPr algn="ctr"/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Авторский коллектив: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Ключникова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Татьяна Федоровна.</a:t>
            </a:r>
          </a:p>
          <a:p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Колотухина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Елена Валерьевна.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Карамыш 2024 год.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48" y="4286248"/>
            <a:ext cx="4095998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5059" y="263236"/>
            <a:ext cx="3316313" cy="24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85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77502" cy="127461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Что подразумевает нравственно-патриотическое воспитание в ДОУ: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66801"/>
            <a:ext cx="10253902" cy="55279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патриотическое воспитание в детском саду – это комплекс мероприятий гражданской направленности, способствующих формированию единых ценностей у ребёнка и его семьи.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-Патриотическое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дошкольников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довольно актуально в условиях современности. Это связано с установлением приоритетности материальных ценностей перед духовными в нашем обществе. Однако воспитание подрастающего поколения в рамках уважения и любви к Родине формирует нравственно здоровое, жизнеспособное население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Цели нравственно-патриотического воспитания в ДОУ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-создание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становления основ патриотического сознания детей, возможности позитивной социализации ребенка, его всестороннего личностного, морально-нравственного и познавательного развития, развития инициативы и творческих способностей на основе соответствующих дошкольному возрасту видов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Задачи нравственно-патриотического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ДОУ: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любви к родному краю (причастности к родному дому, семье, детскому саду, города);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духовно-нравственных отношений;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любви к культурному наследию своего народа;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воспитание любви уважения к своим национальным особенностям;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чувство собственного достоинства как представителя своего народа;</a:t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толерантное отношение к представителям других национальностей, к ровесникам, родителям, соседям, другим людям.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74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962957" cy="748145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и формы работы с детьми и родителями по нравственно-патриотическому воспитанию в ДОУ: 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357745"/>
            <a:ext cx="11251431" cy="55002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Духовно-нравственные.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3.Культурно-краеведческие.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Гражданско-патриотические.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Экологическое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В нашем детском саду вышеперечисленные задачи и направления решаются во всех видах детской деятельности: во время организованной образовательной деятельности, игровой, в режимных моментах, самостоятельной, совместной деятельности с детьми, во взаимодействии с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обществом.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работе мы используем разнообразные методы и приемы с учетом психологических особенностей дошкольника (восприятии окружающего, конкретность мышления. Воспитание любви к Родине, родному городу – значит связывать воспитательную работу с социальной жизнью, которая окружает ребенка. Патриотическое воспитание пронизывает все виды деятельности: игра, наблюдение, беседы, чтение художественной литературы, художественное творчество, физическая культура, труд, конструирование, формирование общественной жизни (экскурсии, прогулки) и другие.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Не маловажную роль в формировании патриотического сознания детей имеет взаимодействие с родителями.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 работа по патриотическому воспитанию проходит в тесном контакте с семьей. Наш детский сад в своей работе с семьей опирается на родителей не только как на помощников, а как на равноправных участников формирования детской личности.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активные участники: участвуют в оформлении фотовыставок о родном крае, в конкурсах рисунков, поделок.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234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514666" cy="62484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семья»,                                                                            «Увлекательные выходные»,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«Портрет мамы»,                                                                      «Братья и сестры».                                                                       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3604">
            <a:off x="-181779" y="955329"/>
            <a:ext cx="4357755" cy="2916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108" y="178489"/>
            <a:ext cx="3691727" cy="277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00746" y="2482366"/>
            <a:ext cx="2878449" cy="43728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03606">
            <a:off x="8283948" y="41598"/>
            <a:ext cx="3135623" cy="41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41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257" y="609600"/>
            <a:ext cx="11489286" cy="59944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Акции: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«Мы этой памяти верны!»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901" y="1316016"/>
            <a:ext cx="3108580" cy="4140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862" y="1262016"/>
            <a:ext cx="3135623" cy="417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3" y="1352016"/>
            <a:ext cx="3081561" cy="41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191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11191512" cy="5312229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                          </a:t>
            </a:r>
            <a:br>
              <a:rPr lang="ru-RU" dirty="0" smtClean="0"/>
            </a:br>
            <a:r>
              <a:rPr lang="ru-RU" dirty="0" smtClean="0"/>
              <a:t>                                </a:t>
            </a:r>
            <a:r>
              <a:rPr lang="ru-RU" dirty="0" smtClean="0">
                <a:solidFill>
                  <a:schemeClr val="tx1"/>
                </a:solidFill>
              </a:rPr>
              <a:t>«         «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Бессмертный полк»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День Победы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в СДК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09" b="35195"/>
          <a:stretch/>
        </p:blipFill>
        <p:spPr>
          <a:xfrm>
            <a:off x="174172" y="3921599"/>
            <a:ext cx="3465768" cy="2736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15" b="36233"/>
          <a:stretch/>
        </p:blipFill>
        <p:spPr>
          <a:xfrm>
            <a:off x="8693646" y="138545"/>
            <a:ext cx="3341121" cy="21931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2" y="274400"/>
            <a:ext cx="5888000" cy="3312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306" y="3078000"/>
            <a:ext cx="5050540" cy="37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45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672837" cy="60216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                                                                        «Нам года-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пожилого                                                                  не беда!»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502" y="3042000"/>
            <a:ext cx="2865301" cy="3816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7" y="56017"/>
            <a:ext cx="2838283" cy="378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525" y="56017"/>
            <a:ext cx="2838282" cy="378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37" y="56017"/>
            <a:ext cx="4602672" cy="34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98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10992152" cy="2409371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День                                                              «Подарок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                                                          для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работника                                                         бывшего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заведующего»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422" y="3296800"/>
            <a:ext cx="4698578" cy="352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879" y="3224800"/>
            <a:ext cx="4888059" cy="367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967" y="0"/>
            <a:ext cx="3973584" cy="52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00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инвалидов.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Вручение подарков.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012" y="2751600"/>
            <a:ext cx="5169287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02" y="609600"/>
            <a:ext cx="5705398" cy="42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13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77" y="609600"/>
            <a:ext cx="11989866" cy="62484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                                                                   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малая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                                                                                       Родина-                                                                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добровольца                                                                          станция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(волонтера).                                                                          </a:t>
            </a:r>
            <a:r>
              <a:rPr lang="ru-RU" sz="3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Карамыш.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74" y="2547072"/>
            <a:ext cx="2914435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792" y="0"/>
            <a:ext cx="4362950" cy="327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076" y="884417"/>
            <a:ext cx="2919375" cy="388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6" y="152400"/>
            <a:ext cx="3054530" cy="40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59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580" y="-10319"/>
            <a:ext cx="2914435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840" y="3114632"/>
            <a:ext cx="2811251" cy="3744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265" y="1225118"/>
            <a:ext cx="3973584" cy="5292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1" y="1926000"/>
            <a:ext cx="3703274" cy="49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904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09" y="2958563"/>
            <a:ext cx="2914019" cy="38814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657" y="0"/>
            <a:ext cx="5753343" cy="432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2" y="2160000"/>
            <a:ext cx="3586173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764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44001"/>
            <a:ext cx="8596668" cy="2526628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                               «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Рисуем ромашку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всей семьей»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«День семьи, любви и верности»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735" y="1122562"/>
            <a:ext cx="3570514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280" y="0"/>
            <a:ext cx="2838282" cy="378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89704" cy="370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/>
          <a:srcRect t="5623" b="11289"/>
          <a:stretch/>
        </p:blipFill>
        <p:spPr>
          <a:xfrm>
            <a:off x="0" y="3302000"/>
            <a:ext cx="3078747" cy="3556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/>
          <a:srcRect l="-2061" t="11003" r="2061" b="-19421"/>
          <a:stretch/>
        </p:blipFill>
        <p:spPr>
          <a:xfrm>
            <a:off x="9066280" y="3164881"/>
            <a:ext cx="2868867" cy="457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160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экспонаты в наш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в    краеведческий музей.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7565" y="101600"/>
            <a:ext cx="2914435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220" y="2213999"/>
            <a:ext cx="3405933" cy="453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5914" y="0"/>
            <a:ext cx="3514057" cy="468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212" y="2786742"/>
            <a:ext cx="2886975" cy="39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601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15" y="283713"/>
            <a:ext cx="11698514" cy="2464247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выборы                                                                Мое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всей                                                                        генеалогическое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семьей.                                                                                      древо.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351" y="0"/>
            <a:ext cx="2914435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786" y="2097037"/>
            <a:ext cx="3595150" cy="478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95" b="29735"/>
          <a:stretch/>
        </p:blipFill>
        <p:spPr>
          <a:xfrm>
            <a:off x="3099458" y="4056463"/>
            <a:ext cx="3086100" cy="28302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24" b="20635"/>
          <a:stretch/>
        </p:blipFill>
        <p:spPr>
          <a:xfrm>
            <a:off x="-63202" y="2747961"/>
            <a:ext cx="3086100" cy="41656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3" b="9869"/>
          <a:stretch/>
        </p:blipFill>
        <p:spPr>
          <a:xfrm>
            <a:off x="3099458" y="283713"/>
            <a:ext cx="2412332" cy="37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51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Совместные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праздники.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370" y="2247600"/>
            <a:ext cx="5689442" cy="3204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06" y="3870000"/>
            <a:ext cx="3979394" cy="298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554" y="5257"/>
            <a:ext cx="4410894" cy="3312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000"/>
            <a:ext cx="4312995" cy="32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4000"/>
            <a:ext cx="3035605" cy="35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757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11209866" cy="5948683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 мы                                                                     маме с папой                                                                                                                                                                                                          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отдыхаем                                                               помогаем!                                                                     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946" y="2938849"/>
            <a:ext cx="2911077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623" y="153421"/>
            <a:ext cx="2862000" cy="381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6" y="153421"/>
            <a:ext cx="3051000" cy="406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896" y="58565"/>
            <a:ext cx="3792000" cy="2844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17" b="27558"/>
          <a:stretch/>
        </p:blipFill>
        <p:spPr>
          <a:xfrm>
            <a:off x="3138846" y="2647427"/>
            <a:ext cx="3086100" cy="420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937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021180" cy="612911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Акция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«Наших не бросаем!»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Сбор гуманитарной помощи</a:t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бойцам СВО.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8" y="2857273"/>
            <a:ext cx="5158055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052" y="153992"/>
            <a:ext cx="6171425" cy="46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1902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Спасибо за внимание!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1219" y="2301534"/>
            <a:ext cx="4806000" cy="32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9318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627</TotalTime>
  <Words>121</Words>
  <Application>Microsoft Office PowerPoint</Application>
  <PresentationFormat>Широкоэкранный</PresentationFormat>
  <Paragraphs>48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Times New Roman</vt:lpstr>
      <vt:lpstr>Trebuchet MS</vt:lpstr>
      <vt:lpstr>Wingdings 3</vt:lpstr>
      <vt:lpstr>Аспект</vt:lpstr>
      <vt:lpstr>Муниципальное бюджетное дошкольное образовательное учреждение «Детский сад  станции Карамыш Красноармейского района Саратовской области»</vt:lpstr>
      <vt:lpstr>       Что подразумевает нравственно-патриотическое воспитание в ДОУ:</vt:lpstr>
      <vt:lpstr> Направления и формы работы с детьми и родителями по нравственно-патриотическому воспитанию в ДОУ: </vt:lpstr>
      <vt:lpstr>            «Моя семья»,                                                                            «Увлекательные выходные», «Портрет мамы»,                                                                      «Братья и сестры».                                                                        </vt:lpstr>
      <vt:lpstr>Акции:                                                    «Мы этой памяти верны!»</vt:lpstr>
      <vt:lpstr>                                                                                                                             «         «Бессмертный полк» е                                  День Победы                                      в СДК</vt:lpstr>
      <vt:lpstr>      День                                                                         «Нам года- пожилого                                                                  не беда!» человека</vt:lpstr>
      <vt:lpstr>      День                                                              «Подарок дошкольного                                                           для   работника                                                         бывшего                                                                           заведующего»</vt:lpstr>
      <vt:lpstr>День инвалидов. Вручение подарков. </vt:lpstr>
      <vt:lpstr>                                                                           Моя малая День                                                                                        Родина-                                                                  добровольца                                                                          станция (волонтера).                                                                          Карамыш.</vt:lpstr>
      <vt:lpstr>Сюжетно-ролевые игры</vt:lpstr>
      <vt:lpstr>Дидактические игры</vt:lpstr>
      <vt:lpstr>                               «Рисуем ромашку                                            всей семьей»                                     «День семьи, любви и верности»</vt:lpstr>
      <vt:lpstr>                   Новые экспонаты в наш                     в    краеведческий музей.</vt:lpstr>
      <vt:lpstr>На выборы                                                                Мое      всей                                                                        генеалогическое    семьей.                                                                                      древо.</vt:lpstr>
      <vt:lpstr>                                        Совместные                                           праздники. </vt:lpstr>
      <vt:lpstr>       Дома мы                                                                     маме с папой                                                                                                                                                                                                           не отдыхаем                                                               помогаем!                                                                      </vt:lpstr>
      <vt:lpstr>             Акция  «Наших не бросаем!»                                                          Сбор гуманитарной помощи                                                              бойцам СВО.</vt:lpstr>
      <vt:lpstr>                           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lenA</cp:lastModifiedBy>
  <cp:revision>63</cp:revision>
  <dcterms:created xsi:type="dcterms:W3CDTF">2024-09-24T09:34:41Z</dcterms:created>
  <dcterms:modified xsi:type="dcterms:W3CDTF">2024-10-23T10:12:40Z</dcterms:modified>
</cp:coreProperties>
</file>