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1" r:id="rId14"/>
    <p:sldId id="268" r:id="rId15"/>
    <p:sldId id="272" r:id="rId16"/>
    <p:sldId id="269" r:id="rId17"/>
    <p:sldId id="270" r:id="rId18"/>
    <p:sldId id="274" r:id="rId19"/>
    <p:sldId id="273" r:id="rId20"/>
    <p:sldId id="275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2807" autoAdjust="0"/>
  </p:normalViewPr>
  <p:slideViewPr>
    <p:cSldViewPr snapToGrid="0">
      <p:cViewPr varScale="1">
        <p:scale>
          <a:sx n="76" d="100"/>
          <a:sy n="76" d="100"/>
        </p:scale>
        <p:origin x="-624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Наталья Григорьева" userId="6b3d66586622d7eb" providerId="LiveId" clId="{1120CB1E-42E2-469C-A1B4-D04DCDA23FC2}"/>
    <pc:docChg chg="undo custSel addSld delSld modSld modMainMaster modShowInfo">
      <pc:chgData name="Наталья Григорьева" userId="6b3d66586622d7eb" providerId="LiveId" clId="{1120CB1E-42E2-469C-A1B4-D04DCDA23FC2}" dt="2024-04-10T08:38:27.159" v="1152"/>
      <pc:docMkLst>
        <pc:docMk/>
      </pc:docMkLst>
      <pc:sldChg chg="addSp delSp modSp new mod modTransition">
        <pc:chgData name="Наталья Григорьева" userId="6b3d66586622d7eb" providerId="LiveId" clId="{1120CB1E-42E2-469C-A1B4-D04DCDA23FC2}" dt="2024-04-10T08:38:27.159" v="1152"/>
        <pc:sldMkLst>
          <pc:docMk/>
          <pc:sldMk cId="1704085310" sldId="256"/>
        </pc:sldMkLst>
        <pc:spChg chg="mod">
          <ac:chgData name="Наталья Григорьева" userId="6b3d66586622d7eb" providerId="LiveId" clId="{1120CB1E-42E2-469C-A1B4-D04DCDA23FC2}" dt="2024-03-28T04:12:21.386" v="204" actId="20577"/>
          <ac:spMkLst>
            <pc:docMk/>
            <pc:sldMk cId="1704085310" sldId="256"/>
            <ac:spMk id="2" creationId="{4214B131-0E97-4F2A-AA67-A5C521392958}"/>
          </ac:spMkLst>
        </pc:spChg>
        <pc:spChg chg="del mod">
          <ac:chgData name="Наталья Григорьева" userId="6b3d66586622d7eb" providerId="LiveId" clId="{1120CB1E-42E2-469C-A1B4-D04DCDA23FC2}" dt="2024-03-27T08:22:59.792" v="26" actId="21"/>
          <ac:spMkLst>
            <pc:docMk/>
            <pc:sldMk cId="1704085310" sldId="256"/>
            <ac:spMk id="3" creationId="{B939CB0A-F470-4B56-9534-76D93A87FFDB}"/>
          </ac:spMkLst>
        </pc:spChg>
        <pc:graphicFrameChg chg="add del mod">
          <ac:chgData name="Наталья Григорьева" userId="6b3d66586622d7eb" providerId="LiveId" clId="{1120CB1E-42E2-469C-A1B4-D04DCDA23FC2}" dt="2024-03-28T03:23:20.112" v="185"/>
          <ac:graphicFrameMkLst>
            <pc:docMk/>
            <pc:sldMk cId="1704085310" sldId="256"/>
            <ac:graphicFrameMk id="3" creationId="{C602D208-7266-48B6-976A-34455A6715F2}"/>
          </ac:graphicFrameMkLst>
        </pc:graphicFrameChg>
        <pc:graphicFrameChg chg="add del mod">
          <ac:chgData name="Наталья Григорьева" userId="6b3d66586622d7eb" providerId="LiveId" clId="{1120CB1E-42E2-469C-A1B4-D04DCDA23FC2}" dt="2024-03-28T03:27:55.540" v="187"/>
          <ac:graphicFrameMkLst>
            <pc:docMk/>
            <pc:sldMk cId="1704085310" sldId="256"/>
            <ac:graphicFrameMk id="4" creationId="{9B399AA5-0712-4E50-8F41-E13A79B4BF82}"/>
          </ac:graphicFrameMkLst>
        </pc:graphicFrameChg>
        <pc:graphicFrameChg chg="add del mod">
          <ac:chgData name="Наталья Григорьева" userId="6b3d66586622d7eb" providerId="LiveId" clId="{1120CB1E-42E2-469C-A1B4-D04DCDA23FC2}" dt="2024-03-28T03:28:07.877" v="189"/>
          <ac:graphicFrameMkLst>
            <pc:docMk/>
            <pc:sldMk cId="1704085310" sldId="256"/>
            <ac:graphicFrameMk id="6" creationId="{E327E1FF-E6CF-4118-A1A5-0CC9910DA4FB}"/>
          </ac:graphicFrameMkLst>
        </pc:graphicFrameChg>
        <pc:graphicFrameChg chg="add del mod">
          <ac:chgData name="Наталья Григорьева" userId="6b3d66586622d7eb" providerId="LiveId" clId="{1120CB1E-42E2-469C-A1B4-D04DCDA23FC2}" dt="2024-03-28T03:29:56.394" v="191"/>
          <ac:graphicFrameMkLst>
            <pc:docMk/>
            <pc:sldMk cId="1704085310" sldId="256"/>
            <ac:graphicFrameMk id="7" creationId="{BF970B51-1379-44FA-86CF-B88E2E7C4AE6}"/>
          </ac:graphicFrameMkLst>
        </pc:graphicFrameChg>
        <pc:graphicFrameChg chg="add del mod">
          <ac:chgData name="Наталья Григорьева" userId="6b3d66586622d7eb" providerId="LiveId" clId="{1120CB1E-42E2-469C-A1B4-D04DCDA23FC2}" dt="2024-03-28T03:30:32.593" v="193"/>
          <ac:graphicFrameMkLst>
            <pc:docMk/>
            <pc:sldMk cId="1704085310" sldId="256"/>
            <ac:graphicFrameMk id="8" creationId="{0798F1ED-2578-4F77-B2B6-75B1CE435B2C}"/>
          </ac:graphicFrameMkLst>
        </pc:graphicFrameChg>
        <pc:graphicFrameChg chg="add del mod">
          <ac:chgData name="Наталья Григорьева" userId="6b3d66586622d7eb" providerId="LiveId" clId="{1120CB1E-42E2-469C-A1B4-D04DCDA23FC2}" dt="2024-03-28T03:31:17.713" v="195"/>
          <ac:graphicFrameMkLst>
            <pc:docMk/>
            <pc:sldMk cId="1704085310" sldId="256"/>
            <ac:graphicFrameMk id="9" creationId="{93271E7A-6123-4EFD-9AD5-61ED4612A2EB}"/>
          </ac:graphicFrameMkLst>
        </pc:graphicFrameChg>
        <pc:graphicFrameChg chg="add del mod">
          <ac:chgData name="Наталья Григорьева" userId="6b3d66586622d7eb" providerId="LiveId" clId="{1120CB1E-42E2-469C-A1B4-D04DCDA23FC2}" dt="2024-03-28T03:31:37.369" v="197"/>
          <ac:graphicFrameMkLst>
            <pc:docMk/>
            <pc:sldMk cId="1704085310" sldId="256"/>
            <ac:graphicFrameMk id="10" creationId="{4EDFDD9E-E83B-4BDD-9A29-785488F7CDE2}"/>
          </ac:graphicFrameMkLst>
        </pc:graphicFrameChg>
        <pc:picChg chg="add del mod ord">
          <ac:chgData name="Наталья Григорьева" userId="6b3d66586622d7eb" providerId="LiveId" clId="{1120CB1E-42E2-469C-A1B4-D04DCDA23FC2}" dt="2024-03-28T03:23:02.846" v="183" actId="21"/>
          <ac:picMkLst>
            <pc:docMk/>
            <pc:sldMk cId="1704085310" sldId="256"/>
            <ac:picMk id="5" creationId="{5ECCCB8A-5B0B-49DC-8945-51788FEA4BED}"/>
          </ac:picMkLst>
        </pc:picChg>
        <pc:picChg chg="add mod ord">
          <ac:chgData name="Наталья Григорьева" userId="6b3d66586622d7eb" providerId="LiveId" clId="{1120CB1E-42E2-469C-A1B4-D04DCDA23FC2}" dt="2024-04-10T08:37:57.535" v="1148" actId="1076"/>
          <ac:picMkLst>
            <pc:docMk/>
            <pc:sldMk cId="1704085310" sldId="256"/>
            <ac:picMk id="12" creationId="{1E6B591D-3227-4EFC-A0EA-5DDFC58B7D12}"/>
          </ac:picMkLst>
        </pc:picChg>
      </pc:sldChg>
      <pc:sldChg chg="addSp del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2623673678" sldId="257"/>
        </pc:sldMkLst>
        <pc:spChg chg="add del mod">
          <ac:chgData name="Наталья Григорьева" userId="6b3d66586622d7eb" providerId="LiveId" clId="{1120CB1E-42E2-469C-A1B4-D04DCDA23FC2}" dt="2024-03-27T08:35:29.402" v="67"/>
          <ac:spMkLst>
            <pc:docMk/>
            <pc:sldMk cId="2623673678" sldId="257"/>
            <ac:spMk id="5" creationId="{40553846-1A15-4C6F-91EB-7BF722878593}"/>
          </ac:spMkLst>
        </pc:spChg>
        <pc:spChg chg="add mod">
          <ac:chgData name="Наталья Григорьева" userId="6b3d66586622d7eb" providerId="LiveId" clId="{1120CB1E-42E2-469C-A1B4-D04DCDA23FC2}" dt="2024-03-27T08:37:14.165" v="71" actId="255"/>
          <ac:spMkLst>
            <pc:docMk/>
            <pc:sldMk cId="2623673678" sldId="257"/>
            <ac:spMk id="6" creationId="{8177BBA0-8BFD-4ACE-A30D-41B81D06DCD4}"/>
          </ac:spMkLst>
        </pc:spChg>
        <pc:graphicFrameChg chg="add del mod">
          <ac:chgData name="Наталья Григорьева" userId="6b3d66586622d7eb" providerId="LiveId" clId="{1120CB1E-42E2-469C-A1B4-D04DCDA23FC2}" dt="2024-03-27T08:31:22.806" v="44"/>
          <ac:graphicFrameMkLst>
            <pc:docMk/>
            <pc:sldMk cId="2623673678" sldId="257"/>
            <ac:graphicFrameMk id="2" creationId="{F5528C65-901B-4A90-AD21-9FAF2334B93E}"/>
          </ac:graphicFrameMkLst>
        </pc:graphicFrameChg>
        <pc:picChg chg="add mod ord">
          <ac:chgData name="Наталья Григорьева" userId="6b3d66586622d7eb" providerId="LiveId" clId="{1120CB1E-42E2-469C-A1B4-D04DCDA23FC2}" dt="2024-03-27T08:38:19.974" v="74" actId="14100"/>
          <ac:picMkLst>
            <pc:docMk/>
            <pc:sldMk cId="2623673678" sldId="257"/>
            <ac:picMk id="4" creationId="{B4ADA6F8-8176-4BCE-B62D-374E67476AA4}"/>
          </ac:picMkLst>
        </pc:picChg>
      </pc:sldChg>
      <pc:sldChg chg="add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1222030832" sldId="258"/>
        </pc:sldMkLst>
        <pc:spChg chg="add mod">
          <ac:chgData name="Наталья Григорьева" userId="6b3d66586622d7eb" providerId="LiveId" clId="{1120CB1E-42E2-469C-A1B4-D04DCDA23FC2}" dt="2024-03-27T08:40:05.525" v="77" actId="14100"/>
          <ac:spMkLst>
            <pc:docMk/>
            <pc:sldMk cId="1222030832" sldId="258"/>
            <ac:spMk id="2" creationId="{972FA4CC-3448-4DA5-BCB7-90A2D6DCD496}"/>
          </ac:spMkLst>
        </pc:spChg>
        <pc:picChg chg="add mod ord">
          <ac:chgData name="Наталья Григорьева" userId="6b3d66586622d7eb" providerId="LiveId" clId="{1120CB1E-42E2-469C-A1B4-D04DCDA23FC2}" dt="2024-03-28T03:40:51.031" v="203" actId="14100"/>
          <ac:picMkLst>
            <pc:docMk/>
            <pc:sldMk cId="1222030832" sldId="258"/>
            <ac:picMk id="4" creationId="{1D9E47F4-2D4F-4712-9C0C-1EE5A31D7F58}"/>
          </ac:picMkLst>
        </pc:picChg>
      </pc:sldChg>
      <pc:sldChg chg="addSp del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3568664954" sldId="259"/>
        </pc:sldMkLst>
        <pc:spChg chg="add mod">
          <ac:chgData name="Наталья Григорьева" userId="6b3d66586622d7eb" providerId="LiveId" clId="{1120CB1E-42E2-469C-A1B4-D04DCDA23FC2}" dt="2024-03-27T08:42:40.080" v="90" actId="14100"/>
          <ac:spMkLst>
            <pc:docMk/>
            <pc:sldMk cId="3568664954" sldId="259"/>
            <ac:spMk id="2" creationId="{1E5FDCB2-7C64-4AB3-9F0A-C96CA216979B}"/>
          </ac:spMkLst>
        </pc:spChg>
        <pc:spChg chg="add del">
          <ac:chgData name="Наталья Григорьева" userId="6b3d66586622d7eb" providerId="LiveId" clId="{1120CB1E-42E2-469C-A1B4-D04DCDA23FC2}" dt="2024-03-27T08:42:47.970" v="92"/>
          <ac:spMkLst>
            <pc:docMk/>
            <pc:sldMk cId="3568664954" sldId="259"/>
            <ac:spMk id="5" creationId="{5E070958-1152-48B3-BCA8-84E0A643DF6C}"/>
          </ac:spMkLst>
        </pc:spChg>
        <pc:picChg chg="add mod ord">
          <ac:chgData name="Наталья Григорьева" userId="6b3d66586622d7eb" providerId="LiveId" clId="{1120CB1E-42E2-469C-A1B4-D04DCDA23FC2}" dt="2024-03-27T08:42:33.142" v="88" actId="14100"/>
          <ac:picMkLst>
            <pc:docMk/>
            <pc:sldMk cId="3568664954" sldId="259"/>
            <ac:picMk id="4" creationId="{8F7C8170-DB97-47F9-9FF0-19933F7393EF}"/>
          </ac:picMkLst>
        </pc:picChg>
      </pc:sldChg>
      <pc:sldChg chg="add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3498181131" sldId="260"/>
        </pc:sldMkLst>
        <pc:spChg chg="add">
          <ac:chgData name="Наталья Григорьева" userId="6b3d66586622d7eb" providerId="LiveId" clId="{1120CB1E-42E2-469C-A1B4-D04DCDA23FC2}" dt="2024-03-27T08:43:29.588" v="94"/>
          <ac:spMkLst>
            <pc:docMk/>
            <pc:sldMk cId="3498181131" sldId="260"/>
            <ac:spMk id="2" creationId="{8FDE0644-63D4-4B7E-858F-4EC06AC91086}"/>
          </ac:spMkLst>
        </pc:spChg>
        <pc:picChg chg="add mod">
          <ac:chgData name="Наталья Григорьева" userId="6b3d66586622d7eb" providerId="LiveId" clId="{1120CB1E-42E2-469C-A1B4-D04DCDA23FC2}" dt="2024-03-27T08:43:48.933" v="97" actId="14100"/>
          <ac:picMkLst>
            <pc:docMk/>
            <pc:sldMk cId="3498181131" sldId="260"/>
            <ac:picMk id="4" creationId="{761B9F1B-ACB2-46EE-BFEF-8D15F51CFA26}"/>
          </ac:picMkLst>
        </pc:picChg>
      </pc:sldChg>
      <pc:sldChg chg="addSp modSp new add del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186222205" sldId="261"/>
        </pc:sldMkLst>
        <pc:spChg chg="add">
          <ac:chgData name="Наталья Григорьева" userId="6b3d66586622d7eb" providerId="LiveId" clId="{1120CB1E-42E2-469C-A1B4-D04DCDA23FC2}" dt="2024-03-27T08:44:30.007" v="99"/>
          <ac:spMkLst>
            <pc:docMk/>
            <pc:sldMk cId="186222205" sldId="261"/>
            <ac:spMk id="2" creationId="{7A53D1F6-0C95-416A-A005-C3A51C2E9D21}"/>
          </ac:spMkLst>
        </pc:spChg>
        <pc:picChg chg="add mod">
          <ac:chgData name="Наталья Григорьева" userId="6b3d66586622d7eb" providerId="LiveId" clId="{1120CB1E-42E2-469C-A1B4-D04DCDA23FC2}" dt="2024-03-28T03:22:27.520" v="181" actId="14100"/>
          <ac:picMkLst>
            <pc:docMk/>
            <pc:sldMk cId="186222205" sldId="261"/>
            <ac:picMk id="4" creationId="{3C3C53C1-08F9-41C3-8DD1-9C7CBBA20991}"/>
          </ac:picMkLst>
        </pc:picChg>
      </pc:sldChg>
      <pc:sldChg chg="add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2026922447" sldId="262"/>
        </pc:sldMkLst>
        <pc:spChg chg="add mod">
          <ac:chgData name="Наталья Григорьева" userId="6b3d66586622d7eb" providerId="LiveId" clId="{1120CB1E-42E2-469C-A1B4-D04DCDA23FC2}" dt="2024-03-27T08:45:40.355" v="105" actId="14100"/>
          <ac:spMkLst>
            <pc:docMk/>
            <pc:sldMk cId="2026922447" sldId="262"/>
            <ac:spMk id="2" creationId="{2CCC7331-DCD6-4545-8AF1-42A65A67035C}"/>
          </ac:spMkLst>
        </pc:spChg>
        <pc:picChg chg="add mod">
          <ac:chgData name="Наталья Григорьева" userId="6b3d66586622d7eb" providerId="LiveId" clId="{1120CB1E-42E2-469C-A1B4-D04DCDA23FC2}" dt="2024-03-27T08:46:02.006" v="108" actId="14100"/>
          <ac:picMkLst>
            <pc:docMk/>
            <pc:sldMk cId="2026922447" sldId="262"/>
            <ac:picMk id="4" creationId="{D88DF0FC-960A-4F73-8BFD-C43B39C88F62}"/>
          </ac:picMkLst>
        </pc:picChg>
      </pc:sldChg>
      <pc:sldChg chg="add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3501667916" sldId="263"/>
        </pc:sldMkLst>
        <pc:spChg chg="add mod">
          <ac:chgData name="Наталья Григорьева" userId="6b3d66586622d7eb" providerId="LiveId" clId="{1120CB1E-42E2-469C-A1B4-D04DCDA23FC2}" dt="2024-03-28T05:51:09.033" v="370" actId="14100"/>
          <ac:spMkLst>
            <pc:docMk/>
            <pc:sldMk cId="3501667916" sldId="263"/>
            <ac:spMk id="2" creationId="{8E5478D5-FC71-4CF9-A04A-3FEF6594744F}"/>
          </ac:spMkLst>
        </pc:spChg>
        <pc:picChg chg="add mod ord">
          <ac:chgData name="Наталья Григорьева" userId="6b3d66586622d7eb" providerId="LiveId" clId="{1120CB1E-42E2-469C-A1B4-D04DCDA23FC2}" dt="2024-03-27T08:47:52.287" v="117" actId="171"/>
          <ac:picMkLst>
            <pc:docMk/>
            <pc:sldMk cId="3501667916" sldId="263"/>
            <ac:picMk id="4" creationId="{4CD536A4-8BD2-4D5C-A95F-611628377495}"/>
          </ac:picMkLst>
        </pc:picChg>
      </pc:sldChg>
      <pc:sldChg chg="add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2912656767" sldId="264"/>
        </pc:sldMkLst>
        <pc:spChg chg="add mod">
          <ac:chgData name="Наталья Григорьева" userId="6b3d66586622d7eb" providerId="LiveId" clId="{1120CB1E-42E2-469C-A1B4-D04DCDA23FC2}" dt="2024-03-27T08:49:40.176" v="127" actId="14100"/>
          <ac:spMkLst>
            <pc:docMk/>
            <pc:sldMk cId="2912656767" sldId="264"/>
            <ac:spMk id="2" creationId="{02FDACB6-1D92-4855-9C14-137AFC1A9F05}"/>
          </ac:spMkLst>
        </pc:spChg>
        <pc:picChg chg="add mod ord">
          <ac:chgData name="Наталья Григорьева" userId="6b3d66586622d7eb" providerId="LiveId" clId="{1120CB1E-42E2-469C-A1B4-D04DCDA23FC2}" dt="2024-03-27T08:50:18.767" v="131" actId="171"/>
          <ac:picMkLst>
            <pc:docMk/>
            <pc:sldMk cId="2912656767" sldId="264"/>
            <ac:picMk id="4" creationId="{B6B6D9D2-FCF0-440A-809D-D7A8F3EC0AEE}"/>
          </ac:picMkLst>
        </pc:picChg>
      </pc:sldChg>
      <pc:sldChg chg="add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2036270529" sldId="265"/>
        </pc:sldMkLst>
        <pc:spChg chg="add mod">
          <ac:chgData name="Наталья Григорьева" userId="6b3d66586622d7eb" providerId="LiveId" clId="{1120CB1E-42E2-469C-A1B4-D04DCDA23FC2}" dt="2024-03-28T04:13:08.809" v="205" actId="14100"/>
          <ac:spMkLst>
            <pc:docMk/>
            <pc:sldMk cId="2036270529" sldId="265"/>
            <ac:spMk id="2" creationId="{8EC90270-0470-4635-89F2-D8BCC8ABB7FB}"/>
          </ac:spMkLst>
        </pc:spChg>
        <pc:picChg chg="add mod ord">
          <ac:chgData name="Наталья Григорьева" userId="6b3d66586622d7eb" providerId="LiveId" clId="{1120CB1E-42E2-469C-A1B4-D04DCDA23FC2}" dt="2024-03-27T08:52:06.414" v="139" actId="171"/>
          <ac:picMkLst>
            <pc:docMk/>
            <pc:sldMk cId="2036270529" sldId="265"/>
            <ac:picMk id="4" creationId="{A696EA7B-85B0-4FE1-A35A-493CA570F4FA}"/>
          </ac:picMkLst>
        </pc:picChg>
      </pc:sldChg>
      <pc:sldChg chg="addSp del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3375062342" sldId="266"/>
        </pc:sldMkLst>
        <pc:spChg chg="add mod">
          <ac:chgData name="Наталья Григорьева" userId="6b3d66586622d7eb" providerId="LiveId" clId="{1120CB1E-42E2-469C-A1B4-D04DCDA23FC2}" dt="2024-03-28T06:04:48.494" v="550" actId="113"/>
          <ac:spMkLst>
            <pc:docMk/>
            <pc:sldMk cId="3375062342" sldId="266"/>
            <ac:spMk id="2" creationId="{8F06BDA9-DF50-4642-B287-66D31AFF0253}"/>
          </ac:spMkLst>
        </pc:spChg>
        <pc:graphicFrameChg chg="add del mod">
          <ac:chgData name="Наталья Григорьева" userId="6b3d66586622d7eb" providerId="LiveId" clId="{1120CB1E-42E2-469C-A1B4-D04DCDA23FC2}" dt="2024-03-27T08:57:06.858" v="143"/>
          <ac:graphicFrameMkLst>
            <pc:docMk/>
            <pc:sldMk cId="3375062342" sldId="266"/>
            <ac:graphicFrameMk id="2" creationId="{BDC95623-2713-4659-A15E-A87D90A67FA0}"/>
          </ac:graphicFrameMkLst>
        </pc:graphicFrameChg>
        <pc:graphicFrameChg chg="add del mod">
          <ac:chgData name="Наталья Григорьева" userId="6b3d66586622d7eb" providerId="LiveId" clId="{1120CB1E-42E2-469C-A1B4-D04DCDA23FC2}" dt="2024-03-27T08:57:16.392" v="145"/>
          <ac:graphicFrameMkLst>
            <pc:docMk/>
            <pc:sldMk cId="3375062342" sldId="266"/>
            <ac:graphicFrameMk id="3" creationId="{23129945-EB99-4B9A-A209-2BCFBCC046CE}"/>
          </ac:graphicFrameMkLst>
        </pc:graphicFrameChg>
        <pc:picChg chg="add mod">
          <ac:chgData name="Наталья Григорьева" userId="6b3d66586622d7eb" providerId="LiveId" clId="{1120CB1E-42E2-469C-A1B4-D04DCDA23FC2}" dt="2024-03-28T04:14:21.846" v="209" actId="14100"/>
          <ac:picMkLst>
            <pc:docMk/>
            <pc:sldMk cId="3375062342" sldId="266"/>
            <ac:picMk id="3" creationId="{6F735065-4B98-4D5B-B948-18D5C8BA5F89}"/>
          </ac:picMkLst>
        </pc:picChg>
        <pc:picChg chg="add del mod">
          <ac:chgData name="Наталья Григорьева" userId="6b3d66586622d7eb" providerId="LiveId" clId="{1120CB1E-42E2-469C-A1B4-D04DCDA23FC2}" dt="2024-03-28T04:13:25.803" v="206" actId="21"/>
          <ac:picMkLst>
            <pc:docMk/>
            <pc:sldMk cId="3375062342" sldId="266"/>
            <ac:picMk id="5" creationId="{F29DFB66-2736-43F6-BFB2-3729A7B06A37}"/>
          </ac:picMkLst>
        </pc:picChg>
        <pc:picChg chg="add mod">
          <ac:chgData name="Наталья Григорьева" userId="6b3d66586622d7eb" providerId="LiveId" clId="{1120CB1E-42E2-469C-A1B4-D04DCDA23FC2}" dt="2024-03-28T05:20:07.524" v="296" actId="1076"/>
          <ac:picMkLst>
            <pc:docMk/>
            <pc:sldMk cId="3375062342" sldId="266"/>
            <ac:picMk id="6" creationId="{7EA7784E-DC7A-4540-8FA9-B3871B7CB39F}"/>
          </ac:picMkLst>
        </pc:picChg>
        <pc:picChg chg="add del mod">
          <ac:chgData name="Наталья Григорьева" userId="6b3d66586622d7eb" providerId="LiveId" clId="{1120CB1E-42E2-469C-A1B4-D04DCDA23FC2}" dt="2024-03-27T08:59:31.280" v="174"/>
          <ac:picMkLst>
            <pc:docMk/>
            <pc:sldMk cId="3375062342" sldId="266"/>
            <ac:picMk id="7" creationId="{BA5049E5-9C61-46E5-87F3-7C63A1974ED1}"/>
          </ac:picMkLst>
        </pc:picChg>
        <pc:picChg chg="add del mod">
          <ac:chgData name="Наталья Григорьева" userId="6b3d66586622d7eb" providerId="LiveId" clId="{1120CB1E-42E2-469C-A1B4-D04DCDA23FC2}" dt="2024-03-28T05:14:51.820" v="287" actId="21"/>
          <ac:picMkLst>
            <pc:docMk/>
            <pc:sldMk cId="3375062342" sldId="266"/>
            <ac:picMk id="8" creationId="{7EB130C0-3D1C-43E0-BA78-2F36DFA9F99E}"/>
          </ac:picMkLst>
        </pc:picChg>
        <pc:picChg chg="add mod">
          <ac:chgData name="Наталья Григорьева" userId="6b3d66586622d7eb" providerId="LiveId" clId="{1120CB1E-42E2-469C-A1B4-D04DCDA23FC2}" dt="2024-03-28T05:59:29.803" v="449" actId="1076"/>
          <ac:picMkLst>
            <pc:docMk/>
            <pc:sldMk cId="3375062342" sldId="266"/>
            <ac:picMk id="10" creationId="{8619C9A5-596A-4E30-88DA-B6482F2D85B1}"/>
          </ac:picMkLst>
        </pc:picChg>
        <pc:picChg chg="add mod">
          <ac:chgData name="Наталья Григорьева" userId="6b3d66586622d7eb" providerId="LiveId" clId="{1120CB1E-42E2-469C-A1B4-D04DCDA23FC2}" dt="2024-03-28T05:59:23.650" v="447" actId="14100"/>
          <ac:picMkLst>
            <pc:docMk/>
            <pc:sldMk cId="3375062342" sldId="266"/>
            <ac:picMk id="12" creationId="{283391ED-1408-43F5-8306-36F5C3C01269}"/>
          </ac:picMkLst>
        </pc:picChg>
      </pc:sldChg>
      <pc:sldChg chg="addSp del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1176460317" sldId="267"/>
        </pc:sldMkLst>
        <pc:spChg chg="add mod">
          <ac:chgData name="Наталья Григорьева" userId="6b3d66586622d7eb" providerId="LiveId" clId="{1120CB1E-42E2-469C-A1B4-D04DCDA23FC2}" dt="2024-03-28T06:04:24.023" v="547" actId="313"/>
          <ac:spMkLst>
            <pc:docMk/>
            <pc:sldMk cId="1176460317" sldId="267"/>
            <ac:spMk id="2" creationId="{D6F34741-E9D8-4BE2-8C3B-90CCFE2F3A68}"/>
          </ac:spMkLst>
        </pc:spChg>
        <pc:picChg chg="add del mod">
          <ac:chgData name="Наталья Григорьева" userId="6b3d66586622d7eb" providerId="LiveId" clId="{1120CB1E-42E2-469C-A1B4-D04DCDA23FC2}" dt="2024-03-28T04:45:23.148" v="227"/>
          <ac:picMkLst>
            <pc:docMk/>
            <pc:sldMk cId="1176460317" sldId="267"/>
            <ac:picMk id="3" creationId="{0B6749FB-86E8-4E48-84AB-2E2416CDFB47}"/>
          </ac:picMkLst>
        </pc:picChg>
        <pc:picChg chg="add mod">
          <ac:chgData name="Наталья Григорьева" userId="6b3d66586622d7eb" providerId="LiveId" clId="{1120CB1E-42E2-469C-A1B4-D04DCDA23FC2}" dt="2024-03-28T04:45:38.893" v="230" actId="14100"/>
          <ac:picMkLst>
            <pc:docMk/>
            <pc:sldMk cId="1176460317" sldId="267"/>
            <ac:picMk id="5" creationId="{EC28CBE4-CBAF-4831-A06A-10F8BB26399D}"/>
          </ac:picMkLst>
        </pc:picChg>
        <pc:picChg chg="add mod">
          <ac:chgData name="Наталья Григорьева" userId="6b3d66586622d7eb" providerId="LiveId" clId="{1120CB1E-42E2-469C-A1B4-D04DCDA23FC2}" dt="2024-03-28T04:46:23.837" v="238" actId="14100"/>
          <ac:picMkLst>
            <pc:docMk/>
            <pc:sldMk cId="1176460317" sldId="267"/>
            <ac:picMk id="7" creationId="{A0C4D3FE-2567-496A-B126-E3121B230F6F}"/>
          </ac:picMkLst>
        </pc:picChg>
        <pc:picChg chg="add mod">
          <ac:chgData name="Наталья Григорьева" userId="6b3d66586622d7eb" providerId="LiveId" clId="{1120CB1E-42E2-469C-A1B4-D04DCDA23FC2}" dt="2024-03-28T06:01:16.835" v="478" actId="1076"/>
          <ac:picMkLst>
            <pc:docMk/>
            <pc:sldMk cId="1176460317" sldId="267"/>
            <ac:picMk id="9" creationId="{78F4409D-3880-44FC-A03B-133AAA6BC730}"/>
          </ac:picMkLst>
        </pc:picChg>
      </pc:sldChg>
      <pc:sldChg chg="addSp del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1177250944" sldId="268"/>
        </pc:sldMkLst>
        <pc:spChg chg="add mod">
          <ac:chgData name="Наталья Григорьева" userId="6b3d66586622d7eb" providerId="LiveId" clId="{1120CB1E-42E2-469C-A1B4-D04DCDA23FC2}" dt="2024-03-28T06:10:48.628" v="695" actId="2085"/>
          <ac:spMkLst>
            <pc:docMk/>
            <pc:sldMk cId="1177250944" sldId="268"/>
            <ac:spMk id="2" creationId="{4B206A3C-0E9E-41DE-A7A5-74196F20F155}"/>
          </ac:spMkLst>
        </pc:spChg>
        <pc:picChg chg="add mod">
          <ac:chgData name="Наталья Григорьева" userId="6b3d66586622d7eb" providerId="LiveId" clId="{1120CB1E-42E2-469C-A1B4-D04DCDA23FC2}" dt="2024-03-28T04:47:25.829" v="244" actId="14100"/>
          <ac:picMkLst>
            <pc:docMk/>
            <pc:sldMk cId="1177250944" sldId="268"/>
            <ac:picMk id="3" creationId="{EFB09E8B-6ACF-49DE-97B5-94F7FF7D226E}"/>
          </ac:picMkLst>
        </pc:picChg>
        <pc:picChg chg="add mod">
          <ac:chgData name="Наталья Григорьева" userId="6b3d66586622d7eb" providerId="LiveId" clId="{1120CB1E-42E2-469C-A1B4-D04DCDA23FC2}" dt="2024-03-28T06:11:14.244" v="697" actId="14100"/>
          <ac:picMkLst>
            <pc:docMk/>
            <pc:sldMk cId="1177250944" sldId="268"/>
            <ac:picMk id="5" creationId="{55DD0926-725A-44AF-B1AB-2CD61CF67096}"/>
          </ac:picMkLst>
        </pc:picChg>
        <pc:picChg chg="add del mod">
          <ac:chgData name="Наталья Григорьева" userId="6b3d66586622d7eb" providerId="LiveId" clId="{1120CB1E-42E2-469C-A1B4-D04DCDA23FC2}" dt="2024-03-28T05:20:34.634" v="299" actId="21"/>
          <ac:picMkLst>
            <pc:docMk/>
            <pc:sldMk cId="1177250944" sldId="268"/>
            <ac:picMk id="7" creationId="{0C4A2436-B5DD-4184-B77E-5E6F6EF7065C}"/>
          </ac:picMkLst>
        </pc:picChg>
        <pc:picChg chg="add mod">
          <ac:chgData name="Наталья Григорьева" userId="6b3d66586622d7eb" providerId="LiveId" clId="{1120CB1E-42E2-469C-A1B4-D04DCDA23FC2}" dt="2024-03-28T06:08:33.443" v="632" actId="1076"/>
          <ac:picMkLst>
            <pc:docMk/>
            <pc:sldMk cId="1177250944" sldId="268"/>
            <ac:picMk id="9" creationId="{553E512C-7A68-480F-8150-3E10A3BFF283}"/>
          </ac:picMkLst>
        </pc:picChg>
        <pc:picChg chg="add mod">
          <ac:chgData name="Наталья Григорьева" userId="6b3d66586622d7eb" providerId="LiveId" clId="{1120CB1E-42E2-469C-A1B4-D04DCDA23FC2}" dt="2024-03-28T06:11:06.114" v="696" actId="1076"/>
          <ac:picMkLst>
            <pc:docMk/>
            <pc:sldMk cId="1177250944" sldId="268"/>
            <ac:picMk id="11" creationId="{A34BC3CA-0212-4989-8406-E1A1134A72AD}"/>
          </ac:picMkLst>
        </pc:picChg>
      </pc:sldChg>
      <pc:sldChg chg="addSp del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3314994052" sldId="269"/>
        </pc:sldMkLst>
        <pc:spChg chg="add mod">
          <ac:chgData name="Наталья Григорьева" userId="6b3d66586622d7eb" providerId="LiveId" clId="{1120CB1E-42E2-469C-A1B4-D04DCDA23FC2}" dt="2024-03-28T06:21:26.368" v="887" actId="20577"/>
          <ac:spMkLst>
            <pc:docMk/>
            <pc:sldMk cId="3314994052" sldId="269"/>
            <ac:spMk id="2" creationId="{1871556B-AC63-4774-A6D5-39F241161C6A}"/>
          </ac:spMkLst>
        </pc:spChg>
        <pc:picChg chg="add mod">
          <ac:chgData name="Наталья Григорьева" userId="6b3d66586622d7eb" providerId="LiveId" clId="{1120CB1E-42E2-469C-A1B4-D04DCDA23FC2}" dt="2024-03-28T04:55:44.092" v="267" actId="14100"/>
          <ac:picMkLst>
            <pc:docMk/>
            <pc:sldMk cId="3314994052" sldId="269"/>
            <ac:picMk id="3" creationId="{BD283395-3B56-452F-8688-1145618FF645}"/>
          </ac:picMkLst>
        </pc:picChg>
        <pc:picChg chg="add mod">
          <ac:chgData name="Наталья Григорьева" userId="6b3d66586622d7eb" providerId="LiveId" clId="{1120CB1E-42E2-469C-A1B4-D04DCDA23FC2}" dt="2024-03-28T06:17:30.115" v="801" actId="14100"/>
          <ac:picMkLst>
            <pc:docMk/>
            <pc:sldMk cId="3314994052" sldId="269"/>
            <ac:picMk id="5" creationId="{E908B97E-1082-4BE5-8B96-D99263536377}"/>
          </ac:picMkLst>
        </pc:picChg>
        <pc:picChg chg="add mod">
          <ac:chgData name="Наталья Григорьева" userId="6b3d66586622d7eb" providerId="LiveId" clId="{1120CB1E-42E2-469C-A1B4-D04DCDA23FC2}" dt="2024-03-28T06:17:46.826" v="804" actId="14100"/>
          <ac:picMkLst>
            <pc:docMk/>
            <pc:sldMk cId="3314994052" sldId="269"/>
            <ac:picMk id="7" creationId="{4F2CA6F1-648B-4CB4-90D1-73559C486AF9}"/>
          </ac:picMkLst>
        </pc:picChg>
        <pc:picChg chg="add del">
          <ac:chgData name="Наталья Григорьева" userId="6b3d66586622d7eb" providerId="LiveId" clId="{1120CB1E-42E2-469C-A1B4-D04DCDA23FC2}" dt="2024-03-28T05:01:31.524" v="282"/>
          <ac:picMkLst>
            <pc:docMk/>
            <pc:sldMk cId="3314994052" sldId="269"/>
            <ac:picMk id="2050" creationId="{7FFCB0DA-C458-442C-BB01-3B56E90281A9}"/>
          </ac:picMkLst>
        </pc:picChg>
      </pc:sldChg>
      <pc:sldChg chg="addSp del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3206649620" sldId="270"/>
        </pc:sldMkLst>
        <pc:spChg chg="add del mod">
          <ac:chgData name="Наталья Григорьева" userId="6b3d66586622d7eb" providerId="LiveId" clId="{1120CB1E-42E2-469C-A1B4-D04DCDA23FC2}" dt="2024-03-28T06:23:38.216" v="896" actId="11529"/>
          <ac:spMkLst>
            <pc:docMk/>
            <pc:sldMk cId="3206649620" sldId="270"/>
            <ac:spMk id="2" creationId="{C9CAD38E-46E3-4A22-B8ED-1C78E8880826}"/>
          </ac:spMkLst>
        </pc:spChg>
        <pc:spChg chg="add mod">
          <ac:chgData name="Наталья Григорьева" userId="6b3d66586622d7eb" providerId="LiveId" clId="{1120CB1E-42E2-469C-A1B4-D04DCDA23FC2}" dt="2024-03-28T06:26:12.125" v="992" actId="2085"/>
          <ac:spMkLst>
            <pc:docMk/>
            <pc:sldMk cId="3206649620" sldId="270"/>
            <ac:spMk id="4" creationId="{0294552E-AC53-4078-A415-650AAE25857D}"/>
          </ac:spMkLst>
        </pc:spChg>
        <pc:picChg chg="add mod">
          <ac:chgData name="Наталья Григорьева" userId="6b3d66586622d7eb" providerId="LiveId" clId="{1120CB1E-42E2-469C-A1B4-D04DCDA23FC2}" dt="2024-03-28T05:06:36.908" v="286" actId="14100"/>
          <ac:picMkLst>
            <pc:docMk/>
            <pc:sldMk cId="3206649620" sldId="270"/>
            <ac:picMk id="3" creationId="{CE4D0B79-BC00-49BC-A716-7F5022DC3C81}"/>
          </ac:picMkLst>
        </pc:picChg>
        <pc:picChg chg="add mod">
          <ac:chgData name="Наталья Григорьева" userId="6b3d66586622d7eb" providerId="LiveId" clId="{1120CB1E-42E2-469C-A1B4-D04DCDA23FC2}" dt="2024-03-28T06:23:02.706" v="890" actId="1076"/>
          <ac:picMkLst>
            <pc:docMk/>
            <pc:sldMk cId="3206649620" sldId="270"/>
            <ac:picMk id="5" creationId="{FD8CD4E0-A12E-499D-9944-B59AF10B38DF}"/>
          </ac:picMkLst>
        </pc:picChg>
        <pc:picChg chg="add mod">
          <ac:chgData name="Наталья Григорьева" userId="6b3d66586622d7eb" providerId="LiveId" clId="{1120CB1E-42E2-469C-A1B4-D04DCDA23FC2}" dt="2024-03-28T06:26:40.986" v="996" actId="14100"/>
          <ac:picMkLst>
            <pc:docMk/>
            <pc:sldMk cId="3206649620" sldId="270"/>
            <ac:picMk id="7" creationId="{6714EF38-4A6F-47A8-BD8D-21D85D5B7D47}"/>
          </ac:picMkLst>
        </pc:picChg>
        <pc:picChg chg="add mod">
          <ac:chgData name="Наталья Григорьева" userId="6b3d66586622d7eb" providerId="LiveId" clId="{1120CB1E-42E2-469C-A1B4-D04DCDA23FC2}" dt="2024-03-28T06:26:56.474" v="1000" actId="14100"/>
          <ac:picMkLst>
            <pc:docMk/>
            <pc:sldMk cId="3206649620" sldId="270"/>
            <ac:picMk id="9" creationId="{BAC01B81-BBB6-49CB-9E9C-7FA1186DD723}"/>
          </ac:picMkLst>
        </pc:picChg>
      </pc:sldChg>
      <pc:sldChg chg="new del">
        <pc:chgData name="Наталья Григорьева" userId="6b3d66586622d7eb" providerId="LiveId" clId="{1120CB1E-42E2-469C-A1B4-D04DCDA23FC2}" dt="2024-03-28T05:22:52.467" v="305" actId="680"/>
        <pc:sldMkLst>
          <pc:docMk/>
          <pc:sldMk cId="53232770" sldId="271"/>
        </pc:sldMkLst>
      </pc:sldChg>
      <pc:sldChg chg="add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2996561594" sldId="271"/>
        </pc:sldMkLst>
        <pc:spChg chg="add mod">
          <ac:chgData name="Наталья Григорьева" userId="6b3d66586622d7eb" providerId="LiveId" clId="{1120CB1E-42E2-469C-A1B4-D04DCDA23FC2}" dt="2024-03-28T06:08:05.558" v="629" actId="2085"/>
          <ac:spMkLst>
            <pc:docMk/>
            <pc:sldMk cId="2996561594" sldId="271"/>
            <ac:spMk id="2" creationId="{28BAA667-0750-4892-BF4C-C4BAD6BF1C0E}"/>
          </ac:spMkLst>
        </pc:spChg>
        <pc:picChg chg="add mod">
          <ac:chgData name="Наталья Григорьева" userId="6b3d66586622d7eb" providerId="LiveId" clId="{1120CB1E-42E2-469C-A1B4-D04DCDA23FC2}" dt="2024-03-28T05:23:14.392" v="309" actId="14100"/>
          <ac:picMkLst>
            <pc:docMk/>
            <pc:sldMk cId="2996561594" sldId="271"/>
            <ac:picMk id="3" creationId="{1387948E-D72B-472F-8E19-3833AE2212E8}"/>
          </ac:picMkLst>
        </pc:picChg>
        <pc:picChg chg="add mod">
          <ac:chgData name="Наталья Григорьева" userId="6b3d66586622d7eb" providerId="LiveId" clId="{1120CB1E-42E2-469C-A1B4-D04DCDA23FC2}" dt="2024-03-28T05:40:29.250" v="350" actId="14100"/>
          <ac:picMkLst>
            <pc:docMk/>
            <pc:sldMk cId="2996561594" sldId="271"/>
            <ac:picMk id="5" creationId="{0EEA4601-01F2-41CD-AF3C-F46B0C516F0E}"/>
          </ac:picMkLst>
        </pc:picChg>
      </pc:sldChg>
      <pc:sldChg chg="addSp del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810099295" sldId="272"/>
        </pc:sldMkLst>
        <pc:spChg chg="add mod">
          <ac:chgData name="Наталья Григорьева" userId="6b3d66586622d7eb" providerId="LiveId" clId="{1120CB1E-42E2-469C-A1B4-D04DCDA23FC2}" dt="2024-03-28T07:28:03.308" v="1010" actId="20577"/>
          <ac:spMkLst>
            <pc:docMk/>
            <pc:sldMk cId="810099295" sldId="272"/>
            <ac:spMk id="2" creationId="{1BBA4880-D840-4764-9B41-B8880E6AC96F}"/>
          </ac:spMkLst>
        </pc:spChg>
        <pc:picChg chg="add mod">
          <ac:chgData name="Наталья Григорьева" userId="6b3d66586622d7eb" providerId="LiveId" clId="{1120CB1E-42E2-469C-A1B4-D04DCDA23FC2}" dt="2024-03-28T06:16:50.428" v="797" actId="1076"/>
          <ac:picMkLst>
            <pc:docMk/>
            <pc:sldMk cId="810099295" sldId="272"/>
            <ac:picMk id="3" creationId="{E7770B57-BE92-4751-B530-70FAA1C77FBA}"/>
          </ac:picMkLst>
        </pc:picChg>
        <pc:picChg chg="add del mod">
          <ac:chgData name="Наталья Григорьева" userId="6b3d66586622d7eb" providerId="LiveId" clId="{1120CB1E-42E2-469C-A1B4-D04DCDA23FC2}" dt="2024-03-28T07:28:16.472" v="1011" actId="21"/>
          <ac:picMkLst>
            <pc:docMk/>
            <pc:sldMk cId="810099295" sldId="272"/>
            <ac:picMk id="5" creationId="{C6E6F25A-27D5-4492-A65F-07B7E5B970E3}"/>
          </ac:picMkLst>
        </pc:picChg>
        <pc:picChg chg="add mod">
          <ac:chgData name="Наталья Григорьева" userId="6b3d66586622d7eb" providerId="LiveId" clId="{1120CB1E-42E2-469C-A1B4-D04DCDA23FC2}" dt="2024-03-28T07:28:31.378" v="1015" actId="14100"/>
          <ac:picMkLst>
            <pc:docMk/>
            <pc:sldMk cId="810099295" sldId="272"/>
            <ac:picMk id="6" creationId="{C7529D76-7508-4B9B-A1F8-4EE0A4BA735C}"/>
          </ac:picMkLst>
        </pc:picChg>
        <pc:picChg chg="add mod">
          <ac:chgData name="Наталья Григорьева" userId="6b3d66586622d7eb" providerId="LiveId" clId="{1120CB1E-42E2-469C-A1B4-D04DCDA23FC2}" dt="2024-03-28T06:11:27.315" v="698" actId="1076"/>
          <ac:picMkLst>
            <pc:docMk/>
            <pc:sldMk cId="810099295" sldId="272"/>
            <ac:picMk id="7" creationId="{578779D1-D33A-409D-8E1E-D66D54E78EB3}"/>
          </ac:picMkLst>
        </pc:picChg>
        <pc:picChg chg="add mod">
          <ac:chgData name="Наталья Григорьева" userId="6b3d66586622d7eb" providerId="LiveId" clId="{1120CB1E-42E2-469C-A1B4-D04DCDA23FC2}" dt="2024-03-28T06:11:33.011" v="700" actId="1076"/>
          <ac:picMkLst>
            <pc:docMk/>
            <pc:sldMk cId="810099295" sldId="272"/>
            <ac:picMk id="9" creationId="{B08CD56F-E36D-407E-A311-FB783A86675E}"/>
          </ac:picMkLst>
        </pc:picChg>
      </pc:sldChg>
      <pc:sldChg chg="addSp del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4259901104" sldId="273"/>
        </pc:sldMkLst>
        <pc:spChg chg="add mod">
          <ac:chgData name="Наталья Григорьева" userId="6b3d66586622d7eb" providerId="LiveId" clId="{1120CB1E-42E2-469C-A1B4-D04DCDA23FC2}" dt="2024-03-28T05:54:11.167" v="387" actId="207"/>
          <ac:spMkLst>
            <pc:docMk/>
            <pc:sldMk cId="4259901104" sldId="273"/>
            <ac:spMk id="2" creationId="{60D8B5E0-A0CC-4CC6-85FB-69E99A5022F7}"/>
          </ac:spMkLst>
        </pc:spChg>
        <pc:spChg chg="add mod">
          <ac:chgData name="Наталья Григорьева" userId="6b3d66586622d7eb" providerId="LiveId" clId="{1120CB1E-42E2-469C-A1B4-D04DCDA23FC2}" dt="2024-03-28T07:37:20.428" v="1076" actId="20577"/>
          <ac:spMkLst>
            <pc:docMk/>
            <pc:sldMk cId="4259901104" sldId="273"/>
            <ac:spMk id="4" creationId="{B873C13C-E475-4220-AF52-36FBF93F6C54}"/>
          </ac:spMkLst>
        </pc:spChg>
        <pc:picChg chg="add del mod ord">
          <ac:chgData name="Наталья Григорьева" userId="6b3d66586622d7eb" providerId="LiveId" clId="{1120CB1E-42E2-469C-A1B4-D04DCDA23FC2}" dt="2024-03-28T07:37:09.341" v="1075" actId="478"/>
          <ac:picMkLst>
            <pc:docMk/>
            <pc:sldMk cId="4259901104" sldId="273"/>
            <ac:picMk id="3" creationId="{F6F01A71-EB76-497B-A284-C6EFBCA94339}"/>
          </ac:picMkLst>
        </pc:picChg>
        <pc:picChg chg="add mod">
          <ac:chgData name="Наталья Григорьева" userId="6b3d66586622d7eb" providerId="LiveId" clId="{1120CB1E-42E2-469C-A1B4-D04DCDA23FC2}" dt="2024-04-01T04:04:12.332" v="1111" actId="14100"/>
          <ac:picMkLst>
            <pc:docMk/>
            <pc:sldMk cId="4259901104" sldId="273"/>
            <ac:picMk id="6" creationId="{0316EA5A-E26C-41BC-ACFD-33811DD4C266}"/>
          </ac:picMkLst>
        </pc:picChg>
        <pc:picChg chg="add mod">
          <ac:chgData name="Наталья Григорьева" userId="6b3d66586622d7eb" providerId="LiveId" clId="{1120CB1E-42E2-469C-A1B4-D04DCDA23FC2}" dt="2024-04-01T04:05:49.972" v="1127" actId="14100"/>
          <ac:picMkLst>
            <pc:docMk/>
            <pc:sldMk cId="4259901104" sldId="273"/>
            <ac:picMk id="8" creationId="{87C2B4E4-206C-4087-B8B7-8A3FB914253B}"/>
          </ac:picMkLst>
        </pc:picChg>
        <pc:picChg chg="add mod">
          <ac:chgData name="Наталья Григорьева" userId="6b3d66586622d7eb" providerId="LiveId" clId="{1120CB1E-42E2-469C-A1B4-D04DCDA23FC2}" dt="2024-04-01T04:05:42.715" v="1125" actId="14100"/>
          <ac:picMkLst>
            <pc:docMk/>
            <pc:sldMk cId="4259901104" sldId="273"/>
            <ac:picMk id="10" creationId="{07EA7CBE-2FCA-4747-8DBB-EF432172DA95}"/>
          </ac:picMkLst>
        </pc:picChg>
      </pc:sldChg>
      <pc:sldChg chg="addSp del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2428180079" sldId="274"/>
        </pc:sldMkLst>
        <pc:spChg chg="add mod">
          <ac:chgData name="Наталья Григорьева" userId="6b3d66586622d7eb" providerId="LiveId" clId="{1120CB1E-42E2-469C-A1B4-D04DCDA23FC2}" dt="2024-03-28T07:35:51.305" v="1070" actId="20577"/>
          <ac:spMkLst>
            <pc:docMk/>
            <pc:sldMk cId="2428180079" sldId="274"/>
            <ac:spMk id="14" creationId="{D8A3138F-92A5-4C2C-B7FA-A112E4297C65}"/>
          </ac:spMkLst>
        </pc:spChg>
        <pc:picChg chg="add mod">
          <ac:chgData name="Наталья Григорьева" userId="6b3d66586622d7eb" providerId="LiveId" clId="{1120CB1E-42E2-469C-A1B4-D04DCDA23FC2}" dt="2024-03-28T07:34:31.393" v="1057" actId="1076"/>
          <ac:picMkLst>
            <pc:docMk/>
            <pc:sldMk cId="2428180079" sldId="274"/>
            <ac:picMk id="3" creationId="{5C489CB8-2AC6-420F-A327-99A47943BCFA}"/>
          </ac:picMkLst>
        </pc:picChg>
        <pc:picChg chg="add del mod">
          <ac:chgData name="Наталья Григорьева" userId="6b3d66586622d7eb" providerId="LiveId" clId="{1120CB1E-42E2-469C-A1B4-D04DCDA23FC2}" dt="2024-03-28T07:29:57.512" v="1021" actId="21"/>
          <ac:picMkLst>
            <pc:docMk/>
            <pc:sldMk cId="2428180079" sldId="274"/>
            <ac:picMk id="5" creationId="{EC231BCC-FAB0-4F72-A803-E7738A3C23F7}"/>
          </ac:picMkLst>
        </pc:picChg>
        <pc:picChg chg="add mod">
          <ac:chgData name="Наталья Григорьева" userId="6b3d66586622d7eb" providerId="LiveId" clId="{1120CB1E-42E2-469C-A1B4-D04DCDA23FC2}" dt="2024-03-28T07:33:18.721" v="1048" actId="14100"/>
          <ac:picMkLst>
            <pc:docMk/>
            <pc:sldMk cId="2428180079" sldId="274"/>
            <ac:picMk id="7" creationId="{28E4F006-48BA-4840-B300-EF3FE8EF155A}"/>
          </ac:picMkLst>
        </pc:picChg>
        <pc:picChg chg="add mod">
          <ac:chgData name="Наталья Григорьева" userId="6b3d66586622d7eb" providerId="LiveId" clId="{1120CB1E-42E2-469C-A1B4-D04DCDA23FC2}" dt="2024-03-28T07:36:10.785" v="1072" actId="1076"/>
          <ac:picMkLst>
            <pc:docMk/>
            <pc:sldMk cId="2428180079" sldId="274"/>
            <ac:picMk id="9" creationId="{AD53A2E3-A4F2-4A3A-9A2D-C9EAA3CB065C}"/>
          </ac:picMkLst>
        </pc:picChg>
        <pc:picChg chg="add mod">
          <ac:chgData name="Наталья Григорьева" userId="6b3d66586622d7eb" providerId="LiveId" clId="{1120CB1E-42E2-469C-A1B4-D04DCDA23FC2}" dt="2024-03-28T07:33:11.697" v="1046" actId="1076"/>
          <ac:picMkLst>
            <pc:docMk/>
            <pc:sldMk cId="2428180079" sldId="274"/>
            <ac:picMk id="11" creationId="{B26AC67C-EECE-4DA8-81FB-31FDE6B2E572}"/>
          </ac:picMkLst>
        </pc:picChg>
        <pc:picChg chg="add mod">
          <ac:chgData name="Наталья Григорьева" userId="6b3d66586622d7eb" providerId="LiveId" clId="{1120CB1E-42E2-469C-A1B4-D04DCDA23FC2}" dt="2024-03-28T07:32:54.369" v="1044" actId="1076"/>
          <ac:picMkLst>
            <pc:docMk/>
            <pc:sldMk cId="2428180079" sldId="274"/>
            <ac:picMk id="13" creationId="{0C8F4A0B-9495-41C1-AEC7-A4733E6FC225}"/>
          </ac:picMkLst>
        </pc:picChg>
      </pc:sldChg>
      <pc:sldChg chg="addSp delSp modSp new mod modTransition">
        <pc:chgData name="Наталья Григорьева" userId="6b3d66586622d7eb" providerId="LiveId" clId="{1120CB1E-42E2-469C-A1B4-D04DCDA23FC2}" dt="2024-04-10T08:37:48.102" v="1145"/>
        <pc:sldMkLst>
          <pc:docMk/>
          <pc:sldMk cId="4132006009" sldId="275"/>
        </pc:sldMkLst>
        <pc:picChg chg="add del mod">
          <ac:chgData name="Наталья Григорьева" userId="6b3d66586622d7eb" providerId="LiveId" clId="{1120CB1E-42E2-469C-A1B4-D04DCDA23FC2}" dt="2024-03-28T08:11:06.855" v="1081" actId="21"/>
          <ac:picMkLst>
            <pc:docMk/>
            <pc:sldMk cId="4132006009" sldId="275"/>
            <ac:picMk id="3" creationId="{338AC333-DE98-4A99-8EFF-AF563B412387}"/>
          </ac:picMkLst>
        </pc:picChg>
        <pc:picChg chg="add mod">
          <ac:chgData name="Наталья Григорьева" userId="6b3d66586622d7eb" providerId="LiveId" clId="{1120CB1E-42E2-469C-A1B4-D04DCDA23FC2}" dt="2024-03-28T08:11:25.544" v="1084" actId="14100"/>
          <ac:picMkLst>
            <pc:docMk/>
            <pc:sldMk cId="4132006009" sldId="275"/>
            <ac:picMk id="5" creationId="{AA01DEF4-B94E-4D68-9A4D-F133AA72937F}"/>
          </ac:picMkLst>
        </pc:picChg>
      </pc:sldChg>
      <pc:sldMasterChg chg="modTransition modSldLayout">
        <pc:chgData name="Наталья Григорьева" userId="6b3d66586622d7eb" providerId="LiveId" clId="{1120CB1E-42E2-469C-A1B4-D04DCDA23FC2}" dt="2024-04-10T08:37:48.102" v="1145"/>
        <pc:sldMasterMkLst>
          <pc:docMk/>
          <pc:sldMasterMk cId="1374351398" sldId="2147483648"/>
        </pc:sldMasterMkLst>
        <pc:sldLayoutChg chg="modTransition">
          <pc:chgData name="Наталья Григорьева" userId="6b3d66586622d7eb" providerId="LiveId" clId="{1120CB1E-42E2-469C-A1B4-D04DCDA23FC2}" dt="2024-04-10T08:37:48.102" v="1145"/>
          <pc:sldLayoutMkLst>
            <pc:docMk/>
            <pc:sldMasterMk cId="1374351398" sldId="2147483648"/>
            <pc:sldLayoutMk cId="2719280" sldId="2147483649"/>
          </pc:sldLayoutMkLst>
        </pc:sldLayoutChg>
        <pc:sldLayoutChg chg="modTransition">
          <pc:chgData name="Наталья Григорьева" userId="6b3d66586622d7eb" providerId="LiveId" clId="{1120CB1E-42E2-469C-A1B4-D04DCDA23FC2}" dt="2024-04-10T08:37:48.102" v="1145"/>
          <pc:sldLayoutMkLst>
            <pc:docMk/>
            <pc:sldMasterMk cId="1374351398" sldId="2147483648"/>
            <pc:sldLayoutMk cId="645909020" sldId="2147483650"/>
          </pc:sldLayoutMkLst>
        </pc:sldLayoutChg>
        <pc:sldLayoutChg chg="modTransition">
          <pc:chgData name="Наталья Григорьева" userId="6b3d66586622d7eb" providerId="LiveId" clId="{1120CB1E-42E2-469C-A1B4-D04DCDA23FC2}" dt="2024-04-10T08:37:48.102" v="1145"/>
          <pc:sldLayoutMkLst>
            <pc:docMk/>
            <pc:sldMasterMk cId="1374351398" sldId="2147483648"/>
            <pc:sldLayoutMk cId="3759001812" sldId="2147483651"/>
          </pc:sldLayoutMkLst>
        </pc:sldLayoutChg>
        <pc:sldLayoutChg chg="modTransition">
          <pc:chgData name="Наталья Григорьева" userId="6b3d66586622d7eb" providerId="LiveId" clId="{1120CB1E-42E2-469C-A1B4-D04DCDA23FC2}" dt="2024-04-10T08:37:48.102" v="1145"/>
          <pc:sldLayoutMkLst>
            <pc:docMk/>
            <pc:sldMasterMk cId="1374351398" sldId="2147483648"/>
            <pc:sldLayoutMk cId="3862504841" sldId="2147483652"/>
          </pc:sldLayoutMkLst>
        </pc:sldLayoutChg>
        <pc:sldLayoutChg chg="modTransition">
          <pc:chgData name="Наталья Григорьева" userId="6b3d66586622d7eb" providerId="LiveId" clId="{1120CB1E-42E2-469C-A1B4-D04DCDA23FC2}" dt="2024-04-10T08:37:48.102" v="1145"/>
          <pc:sldLayoutMkLst>
            <pc:docMk/>
            <pc:sldMasterMk cId="1374351398" sldId="2147483648"/>
            <pc:sldLayoutMk cId="3251762458" sldId="2147483653"/>
          </pc:sldLayoutMkLst>
        </pc:sldLayoutChg>
        <pc:sldLayoutChg chg="modTransition">
          <pc:chgData name="Наталья Григорьева" userId="6b3d66586622d7eb" providerId="LiveId" clId="{1120CB1E-42E2-469C-A1B4-D04DCDA23FC2}" dt="2024-04-10T08:37:48.102" v="1145"/>
          <pc:sldLayoutMkLst>
            <pc:docMk/>
            <pc:sldMasterMk cId="1374351398" sldId="2147483648"/>
            <pc:sldLayoutMk cId="1223140413" sldId="2147483654"/>
          </pc:sldLayoutMkLst>
        </pc:sldLayoutChg>
        <pc:sldLayoutChg chg="modTransition">
          <pc:chgData name="Наталья Григорьева" userId="6b3d66586622d7eb" providerId="LiveId" clId="{1120CB1E-42E2-469C-A1B4-D04DCDA23FC2}" dt="2024-04-10T08:37:48.102" v="1145"/>
          <pc:sldLayoutMkLst>
            <pc:docMk/>
            <pc:sldMasterMk cId="1374351398" sldId="2147483648"/>
            <pc:sldLayoutMk cId="2924563989" sldId="2147483655"/>
          </pc:sldLayoutMkLst>
        </pc:sldLayoutChg>
        <pc:sldLayoutChg chg="modTransition">
          <pc:chgData name="Наталья Григорьева" userId="6b3d66586622d7eb" providerId="LiveId" clId="{1120CB1E-42E2-469C-A1B4-D04DCDA23FC2}" dt="2024-04-10T08:37:48.102" v="1145"/>
          <pc:sldLayoutMkLst>
            <pc:docMk/>
            <pc:sldMasterMk cId="1374351398" sldId="2147483648"/>
            <pc:sldLayoutMk cId="3151174644" sldId="2147483656"/>
          </pc:sldLayoutMkLst>
        </pc:sldLayoutChg>
        <pc:sldLayoutChg chg="modTransition">
          <pc:chgData name="Наталья Григорьева" userId="6b3d66586622d7eb" providerId="LiveId" clId="{1120CB1E-42E2-469C-A1B4-D04DCDA23FC2}" dt="2024-04-10T08:37:48.102" v="1145"/>
          <pc:sldLayoutMkLst>
            <pc:docMk/>
            <pc:sldMasterMk cId="1374351398" sldId="2147483648"/>
            <pc:sldLayoutMk cId="3154548753" sldId="2147483657"/>
          </pc:sldLayoutMkLst>
        </pc:sldLayoutChg>
        <pc:sldLayoutChg chg="modTransition">
          <pc:chgData name="Наталья Григорьева" userId="6b3d66586622d7eb" providerId="LiveId" clId="{1120CB1E-42E2-469C-A1B4-D04DCDA23FC2}" dt="2024-04-10T08:37:48.102" v="1145"/>
          <pc:sldLayoutMkLst>
            <pc:docMk/>
            <pc:sldMasterMk cId="1374351398" sldId="2147483648"/>
            <pc:sldLayoutMk cId="1338910180" sldId="2147483658"/>
          </pc:sldLayoutMkLst>
        </pc:sldLayoutChg>
        <pc:sldLayoutChg chg="modTransition">
          <pc:chgData name="Наталья Григорьева" userId="6b3d66586622d7eb" providerId="LiveId" clId="{1120CB1E-42E2-469C-A1B4-D04DCDA23FC2}" dt="2024-04-10T08:37:48.102" v="1145"/>
          <pc:sldLayoutMkLst>
            <pc:docMk/>
            <pc:sldMasterMk cId="1374351398" sldId="2147483648"/>
            <pc:sldLayoutMk cId="2101096193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5EB641F-0A9D-4664-B2FE-474151B37A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84C28160-C230-49F2-A6A7-F16EAD0AA5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FB3D5F5-7BE9-46E7-B55B-22514367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C6DD3-9122-4E91-84CD-C739B7D6B8BF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383672-4223-44FE-9798-BD79FDAAA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B67DAB8-E3AF-469B-AA33-7DD91930D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AB3DF-4518-4A4E-A8D2-13B05C6E0F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9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8EAFED7-1704-416D-B318-117D6C3F3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2675F85-B842-4B35-BCC5-7307E8F718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D4B2A4D-3BC5-48D7-948F-2B6A9FF3E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C6DD3-9122-4E91-84CD-C739B7D6B8BF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F828571-39B8-4E16-BE04-36C9D23CD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CA1EB42-00BA-4D59-B586-1C4ACF180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AB3DF-4518-4A4E-A8D2-13B05C6E0F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5909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EB92D4-674F-443C-AC4E-DFBF595AF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8397E2B-1F3F-46FC-A09B-19D7865157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1440FCF-8F24-41B5-ACFE-0216C9EB7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C6DD3-9122-4E91-84CD-C739B7D6B8BF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BACD825-A99E-453B-9C50-A7F0EAE84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3EEDAB6-871A-4674-B61B-664C85290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AB3DF-4518-4A4E-A8D2-13B05C6E0F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9001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3BA818-6245-45CE-A347-54309BE40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BF263C8-F2A8-4D40-8AAD-E450A5E24D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D77CBE6B-90AA-4DA6-91DC-C1A813EC4E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BE3F4E5-2DC2-4773-908D-86906676E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C6DD3-9122-4E91-84CD-C739B7D6B8BF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BF05581-AF84-4153-AE6A-165A584E8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B63C11E-45EC-46ED-86EB-75110A0C1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AB3DF-4518-4A4E-A8D2-13B05C6E0F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2504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5E465-A80F-4282-9126-828DD58F7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7810181-4B73-4F62-8ED2-ED3574422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3EED7064-767F-4C3A-BA0F-5FE1FB327A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27C1F66E-2D5F-4C87-A46C-A5096E4EF1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71E3009F-DCF7-4270-98DD-16D69E8027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192B488C-20E6-4D5E-BB68-C5D51B628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C6DD3-9122-4E91-84CD-C739B7D6B8BF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D0FD601F-4880-4EEB-B16E-D7A909B61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638A86F1-722A-4899-9291-1246001DF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AB3DF-4518-4A4E-A8D2-13B05C6E0F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1762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DDE4343-8E35-422C-A3E9-6DE25B4A8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07AEE5BF-3ACA-41C1-B7BB-EBE529289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C6DD3-9122-4E91-84CD-C739B7D6B8BF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C82D13A0-896E-4767-8BDE-1947F1FDD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8E0DB653-3912-4745-ADA3-B9991C91E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AB3DF-4518-4A4E-A8D2-13B05C6E0F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314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75BE2593-D01D-4044-8D62-6DA52CC3C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C6DD3-9122-4E91-84CD-C739B7D6B8BF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FD42DAD4-1B74-4FD3-93FE-B5D040F61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B50E863-56BD-43E4-B2A0-FA9CA23EE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AB3DF-4518-4A4E-A8D2-13B05C6E0F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4563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953827E-50D4-4101-B827-494AA8736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9DA983F-E9AC-4EFC-8FD7-9A849E1FD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D6E63E8-C691-48FC-8F04-781418FE68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14C5F1D-FB7F-464E-AE31-F07DB2F5C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C6DD3-9122-4E91-84CD-C739B7D6B8BF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47045CD-46A9-41C9-A0AF-2E513F3F7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7235F1D-55E4-4028-9213-529DEEA56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AB3DF-4518-4A4E-A8D2-13B05C6E0F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1174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F234F7A-1CFB-49CF-8B93-6F8437E65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E9749B39-46C9-4D6B-8E37-47D62998C6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049BF9F-5C66-4684-8C32-A0A9836B8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0851CD0-0D6B-43DD-9B4A-BEE3E82B6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C6DD3-9122-4E91-84CD-C739B7D6B8BF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4EE6D1C-4FFA-4D05-9483-96F4C4AEF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E37156F-2809-430D-B237-358211719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AB3DF-4518-4A4E-A8D2-13B05C6E0F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4548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5D5C3A3-DBC4-46F1-8F0D-839376414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C03408A9-B5AC-4429-B6BB-C963B0FAD6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681BF64-48D6-43D1-B0E3-C3157B399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C6DD3-9122-4E91-84CD-C739B7D6B8BF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5BE5A3B-3952-4A1B-8FF6-4AE503BFD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E751672-726E-4F19-95DA-4E891DF23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AB3DF-4518-4A4E-A8D2-13B05C6E0F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8910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666A782C-A507-4406-9DFB-08A2AC0C62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68246014-BC52-40AF-91D3-A8D53C7DE5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A39D9E1-033D-4F91-B1F7-6F4EC9E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C6DD3-9122-4E91-84CD-C739B7D6B8BF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1B519B-6B98-4204-9128-64D15482A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9A16384-9F36-4049-BD05-739D020E3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AB3DF-4518-4A4E-A8D2-13B05C6E0F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1096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6977448-165C-43C4-AF11-772122124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91B194E-654D-4BD6-B820-3437595BB5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B75B200-7498-4328-B67F-870777BD1E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C6DD3-9122-4E91-84CD-C739B7D6B8BF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E262FA3-031D-43BC-B3AE-27D6482FD6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47302E2-1357-45AC-9E7A-FE820FA9A4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AB3DF-4518-4A4E-A8D2-13B05C6E0F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4351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1E6B591D-3227-4EFC-A0EA-5DDFC58B7D1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7512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214B131-0E97-4F2A-AA67-A5C5213929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2926080"/>
            <a:ext cx="12192000" cy="9784079"/>
          </a:xfrm>
        </p:spPr>
        <p:txBody>
          <a:bodyPr>
            <a:normAutofit/>
          </a:bodyPr>
          <a:lstStyle/>
          <a:p>
            <a:r>
              <a:rPr lang="ru-RU" sz="2800" b="1" dirty="0"/>
              <a:t>Муниципальное бюджетное дошкольное образовательное учреждение</a:t>
            </a:r>
            <a:br>
              <a:rPr lang="ru-RU" sz="2800" b="1" dirty="0"/>
            </a:br>
            <a:r>
              <a:rPr lang="ru-RU" sz="2800" b="1" dirty="0"/>
              <a:t> Филиал </a:t>
            </a:r>
            <a:r>
              <a:rPr lang="ru-RU" sz="2800" b="1" dirty="0" err="1"/>
              <a:t>Криулинский</a:t>
            </a:r>
            <a:r>
              <a:rPr lang="ru-RU" sz="2800" b="1" dirty="0"/>
              <a:t> детский сад №3 </a:t>
            </a:r>
            <a:r>
              <a:rPr lang="ru-RU" sz="2800" b="1" dirty="0" err="1"/>
              <a:t>Саранинский</a:t>
            </a:r>
            <a:r>
              <a:rPr lang="ru-RU" sz="2800" b="1" dirty="0"/>
              <a:t> детский сад</a:t>
            </a:r>
            <a:br>
              <a:rPr lang="ru-RU" sz="2800" b="1" dirty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/>
              <a:t>Проект</a:t>
            </a:r>
            <a:br>
              <a:rPr lang="ru-RU" sz="2800" b="1" dirty="0"/>
            </a:br>
            <a:r>
              <a:rPr lang="ru-RU" sz="2800" b="1" dirty="0"/>
              <a:t>для детей старшего дошкольного возраста (5-6 лет)</a:t>
            </a:r>
            <a:br>
              <a:rPr lang="ru-RU" sz="2800" b="1" dirty="0"/>
            </a:br>
            <a:r>
              <a:rPr lang="ru-RU" sz="2800" b="1" dirty="0"/>
              <a:t>на тему «Моя семья!»</a:t>
            </a:r>
            <a:br>
              <a:rPr lang="ru-RU" sz="2800" b="1" dirty="0"/>
            </a:br>
            <a:r>
              <a:rPr lang="ru-RU" sz="2800" b="1" dirty="0"/>
              <a:t> </a:t>
            </a:r>
            <a:br>
              <a:rPr lang="ru-RU" sz="2800" b="1" dirty="0"/>
            </a:br>
            <a:r>
              <a:rPr lang="ru-RU" sz="2800" b="1" dirty="0"/>
              <a:t> </a:t>
            </a:r>
            <a:br>
              <a:rPr lang="ru-RU" sz="2800" b="1" dirty="0"/>
            </a:br>
            <a:r>
              <a:rPr lang="ru-RU" sz="2800" b="1" dirty="0"/>
              <a:t> </a:t>
            </a:r>
            <a:br>
              <a:rPr lang="ru-RU" sz="2800" b="1" dirty="0"/>
            </a:br>
            <a:r>
              <a:rPr lang="ru-RU" sz="2800" b="1" dirty="0"/>
              <a:t>Разработали воспитатели </a:t>
            </a:r>
            <a:br>
              <a:rPr lang="ru-RU" sz="2800" b="1" dirty="0"/>
            </a:br>
            <a:r>
              <a:rPr lang="ru-RU" sz="2800" b="1" dirty="0"/>
              <a:t>Григорьева Н.Н.</a:t>
            </a:r>
            <a:br>
              <a:rPr lang="ru-RU" sz="2800" b="1" dirty="0"/>
            </a:br>
            <a:r>
              <a:rPr lang="ru-RU" sz="2800" b="1" dirty="0"/>
              <a:t>Нефедова Н.В.</a:t>
            </a:r>
            <a:br>
              <a:rPr lang="ru-RU" sz="2800" b="1" dirty="0"/>
            </a:b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xmlns="" val="1704085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10691">
        <p14:reveal/>
      </p:transition>
    </mc:Choice>
    <mc:Fallback>
      <p:transition spd="slow" advClick="0" advTm="10691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4ADA6F8-8176-4BCE-B62D-374E67476A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8177BBA0-8BFD-4ACE-A30D-41B81D06DCD4}"/>
              </a:ext>
            </a:extLst>
          </p:cNvPr>
          <p:cNvSpPr/>
          <p:nvPr/>
        </p:nvSpPr>
        <p:spPr>
          <a:xfrm>
            <a:off x="2743200" y="1700065"/>
            <a:ext cx="8069580" cy="3524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Пояснительная записка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«Главный смысл и цель семейной жизни – воспитание детей. Главная школа воспитания детей – это взаимоотношения мужа и жены, отца и матери».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r">
              <a:spcAft>
                <a:spcPts val="0"/>
              </a:spcAft>
            </a:pPr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В. А. Сухомлинский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Семья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-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это первый социальный институт, с которым ребенок встречается в жизни, частью которого является. Семья занимает центральное место в воспитании ребёнка, играет основную роль в формировании мировоззрения, нравственных норм поведения, чувств, социально-нравственного облика и позиции малыша,</a:t>
            </a:r>
            <a:r>
              <a:rPr lang="ru-RU" sz="20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приобщает его к окружающей жизни.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367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D9E47F4-2D4F-4712-9C0C-1EE5A31D7F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72FA4CC-3448-4DA5-BCB7-90A2D6DCD496}"/>
              </a:ext>
            </a:extLst>
          </p:cNvPr>
          <p:cNvSpPr/>
          <p:nvPr/>
        </p:nvSpPr>
        <p:spPr>
          <a:xfrm>
            <a:off x="3048000" y="1859340"/>
            <a:ext cx="67360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Семья и детский сад – два общественных института, которые стоят у истоков нашего будущего, но зачастую не всегда им хватает взаимопонимания, такта, терпения, чтобы услышать и понять друг друга.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Непонимание между семьёй и детским садом всей тяжестью ложится на ребенка. Не секрет, что многие родители интересуются только питанием ребенка, считают, что детский сад – место, где только присматривают за детьми, пока родители на работе. И мы, педагоги, очень часто испытываем большие трудности в общении с родителями по этой причине.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203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F7C8170-DB97-47F9-9FF0-19933F7393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1E5FDCB2-7C64-4AB3-9F0A-C96CA216979B}"/>
              </a:ext>
            </a:extLst>
          </p:cNvPr>
          <p:cNvSpPr/>
          <p:nvPr/>
        </p:nvSpPr>
        <p:spPr>
          <a:xfrm>
            <a:off x="2670048" y="2136339"/>
            <a:ext cx="76078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Но часто родители перекладывают ответственность не только за образование, но и за воспитание детей на государственные учреждения: детские сады, школы, дополнительные центры развития.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Вот почему проблема сохранения семейных ценностей, возрождения семейных традиций становится актуальной и определяется той огромной ролью, которую играет семья и семейные традиции в развитии и формировании социально-нравственной культуры ребёнка. 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866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FDE0644-63D4-4B7E-858F-4EC06AC91086}"/>
              </a:ext>
            </a:extLst>
          </p:cNvPr>
          <p:cNvSpPr/>
          <p:nvPr/>
        </p:nvSpPr>
        <p:spPr>
          <a:xfrm>
            <a:off x="3048000" y="1827889"/>
            <a:ext cx="6096000" cy="320222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семье воспитание детей должно строиться на любви, опыте, традициях, личном примере из детства родных и близких.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Каждая семья интересна по-своему; у каждой – свои традиции: встречать гостей, организовывать труд и отдых, проводить семейные торжества. Семьи</a:t>
            </a: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отличаются друг от друга привычками, укладом, обычаями, атмосферой. Там, где родители в семье уделяют большое внимание формированию традиций и обычаев семьи, дети более уверенно входят в мир взрослых.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связи с этим были поставлены следующие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цели и задачи.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61B9F1B-ACB2-46EE-BFEF-8D15F51CFA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8181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A53D1F6-0C95-416A-A005-C3A51C2E9D21}"/>
              </a:ext>
            </a:extLst>
          </p:cNvPr>
          <p:cNvSpPr/>
          <p:nvPr/>
        </p:nvSpPr>
        <p:spPr>
          <a:xfrm>
            <a:off x="3048000" y="1533866"/>
            <a:ext cx="6096000" cy="379026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Совершенствовать качество работы детского сада при взаимодействии с родителями.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Формировать у детей представление о семье, о нравственном отношении к семейным традициям, расширять знания о ближнем окружении, учить разбираться в родственных связях.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Развивать творческие способности родителей и детей в процессе совместной деятельности.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Воспитывать у детей любовь и уважение к членам семьи, показать ценность семьи для каждого человека и проявлять заботу о родных людях.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C3C53C1-08F9-41C3-8DD1-9C7CBBA209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222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2CCC7331-DCD6-4545-8AF1-42A65A67035C}"/>
              </a:ext>
            </a:extLst>
          </p:cNvPr>
          <p:cNvSpPr/>
          <p:nvPr/>
        </p:nvSpPr>
        <p:spPr>
          <a:xfrm>
            <a:off x="3048000" y="844542"/>
            <a:ext cx="7650480" cy="45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Принципы построения проекта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доступность;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систематичность;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индивидуальный подход;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практичность.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Название проекта: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«Моя семья».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Предметная область: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познавательное развитие, речевое развитие, художественно-эстетическое развитие.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 проекта: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интегрированный: игровой, творческий, практический.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Срок реализации: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долгосрочный, сентябрь 2023 г. - май 2024 г.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Участники проекта: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воспитанники старшей группы (5-6 лет);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 ДОУ инструктор по физической культуре;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родители воспитанников.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88DF0FC-960A-4F73-8BFD-C43B39C88F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6922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CD536A4-8BD2-4D5C-A95F-6116283774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82880" y="0"/>
            <a:ext cx="12374879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E5478D5-FC71-4CF9-A04A-3FEF6594744F}"/>
              </a:ext>
            </a:extLst>
          </p:cNvPr>
          <p:cNvSpPr/>
          <p:nvPr/>
        </p:nvSpPr>
        <p:spPr>
          <a:xfrm>
            <a:off x="1664208" y="603504"/>
            <a:ext cx="10076688" cy="555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Новизна: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организация нетрадиционных форм работы с родителями через «Утренний круг» проекты, праздники, выставки, конкурсы, походы.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Предполагаемый результат: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Дети: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больше узнают о своей семье: членах семьи, традициях, совместных праздниках, жизни бабушек и дедушек; сформируется чувство уважения к своей семье;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смогут организовать сюжетно-ролевые игры на основе имеющихся знаний о семье;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смогут поддерживать беседу, высказывать свою точку зрения.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Родители: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повысится интерес родителей к данной теме;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полученные знания, будут активно использоваться в играх и занятиях, беседах с детьми дома;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активно примут участие в совместных мероприятиях с детьми и педагогами.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Педагоги: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между педагогами и родителями наладится успешное взаимодействие, которое позволит оказывать друг другу необходимую поддержку в развитии и воспитании ребёнка, установится эмоциональный контакт с детьми и продуктивное сотрудничество с родителями;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процессе работы над проектом воспитатели ближе познакомятся с семьями воспитанников, с их семейными традициями, особенностями семейного воспитания.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1667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6B6D9D2-FCF0-440A-809D-D7A8F3EC0A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02FDACB6-1D92-4855-9C14-137AFC1A9F05}"/>
              </a:ext>
            </a:extLst>
          </p:cNvPr>
          <p:cNvSpPr/>
          <p:nvPr/>
        </p:nvSpPr>
        <p:spPr>
          <a:xfrm>
            <a:off x="676656" y="-876023"/>
            <a:ext cx="11155680" cy="6892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Реализация этапов проекта: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Подготовительный: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выбор темы, постановка цели и задач;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подбор литературы по теме;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подбор дидактических игр и пособий по теме «Семья»;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знакомство родителей воспитанников с реализуемым проектом и привлечение их к работе по насыщению предметно-развивающей среды в группе и ДОУ;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пополнение РППС дидактическими пособиями и развивающими играми, иллюстрированным материалом, атрибутами для игровой, театрализованной деятельности по теме «Семья»;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опрос детей «Что я знаю о семье?».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22860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Основной: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систематическое проведение запланированной работы с детьми в разных режимных моментах (проведение бесед, дидактические и развивающие игры на занятиях и в свободной деятельности);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внедрение в воспитательно-образовательный процесс эффективных методов и приемов по расширению знаний дошкольников о семье, её происхождении;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совместное изготовление родителей с детьми сюжетно - ролевых игр «Семья», «Больница», «Магазин», «Библиотека», « Старинная изба»;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разработка и накопление методических материалов, разработка рекомендаций по проблеме;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подготовка  консультативного материала для родителей.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1265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A696EA7B-85B0-4FE1-A35A-493CA570F4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5760" y="0"/>
            <a:ext cx="12557759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EC90270-0470-4635-89F2-D8BCC8ABB7FB}"/>
              </a:ext>
            </a:extLst>
          </p:cNvPr>
          <p:cNvSpPr/>
          <p:nvPr/>
        </p:nvSpPr>
        <p:spPr>
          <a:xfrm>
            <a:off x="2560320" y="1609344"/>
            <a:ext cx="8613648" cy="35346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3.Заключительный.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подведение итогов работы по проекту;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проведение совместно с инструктором по физической культуре развлечения «Ану ко девочки!», с инструктором по физической культуре «Богатырские состязания», Дня именинников и чаепития с родителями.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Продукт проекта: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Альбом, газета «Детский сад, семья и я – мои самые лучшие друзья!».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Перспективный план работы.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Картотека консультаций для родителей.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Дидактические игры и пособия, изготовленные родителями воспитанников и педагогами, способствующие познавательной активности  детей.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6270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6F735065-4B98-4D5B-B948-18D5C8BA5F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EA7784E-DC7A-4540-8FA9-B3871B7CB3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784" y="2505456"/>
            <a:ext cx="3950207" cy="435254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8619C9A5-596A-4E30-88DA-B6482F2D85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7922" y="1700784"/>
            <a:ext cx="2881454" cy="27432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283391ED-1408-43F5-8306-36F5C3C0126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09289" y="1828800"/>
            <a:ext cx="3124200" cy="3145536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F06BDA9-DF50-4642-B287-66D31AFF0253}"/>
              </a:ext>
            </a:extLst>
          </p:cNvPr>
          <p:cNvSpPr/>
          <p:nvPr/>
        </p:nvSpPr>
        <p:spPr>
          <a:xfrm>
            <a:off x="4608576" y="164592"/>
            <a:ext cx="6016752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Семейные рецепты!</a:t>
            </a:r>
          </a:p>
        </p:txBody>
      </p:sp>
    </p:spTree>
    <p:extLst>
      <p:ext uri="{BB962C8B-B14F-4D97-AF65-F5344CB8AC3E}">
        <p14:creationId xmlns:p14="http://schemas.microsoft.com/office/powerpoint/2010/main" xmlns="" val="3375062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C28CBE4-CBAF-4831-A06A-10F8BB26399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0C4D3FE-2567-496A-B126-E3121B230F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6304" y="2267712"/>
            <a:ext cx="3797045" cy="437083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78F4409D-3880-44FC-A03B-133AAA6BC7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51797" y="2756376"/>
            <a:ext cx="6871014" cy="410162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D6F34741-E9D8-4BE2-8C3B-90CCFE2F3A68}"/>
              </a:ext>
            </a:extLst>
          </p:cNvPr>
          <p:cNvSpPr/>
          <p:nvPr/>
        </p:nvSpPr>
        <p:spPr>
          <a:xfrm>
            <a:off x="4572000" y="244332"/>
            <a:ext cx="6272784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«Старинная изба!»</a:t>
            </a:r>
          </a:p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Совместная работа педагоги родители!</a:t>
            </a:r>
          </a:p>
        </p:txBody>
      </p:sp>
    </p:spTree>
    <p:extLst>
      <p:ext uri="{BB962C8B-B14F-4D97-AF65-F5344CB8AC3E}">
        <p14:creationId xmlns:p14="http://schemas.microsoft.com/office/powerpoint/2010/main" xmlns="" val="1176460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387948E-D72B-472F-8E19-3833AE2212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EEA4601-01F2-41CD-AF3C-F46B0C516F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761" y="1938528"/>
            <a:ext cx="6958863" cy="4791456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28BAA667-0750-4892-BF4C-C4BAD6BF1C0E}"/>
              </a:ext>
            </a:extLst>
          </p:cNvPr>
          <p:cNvSpPr/>
          <p:nvPr/>
        </p:nvSpPr>
        <p:spPr>
          <a:xfrm>
            <a:off x="4919472" y="301752"/>
            <a:ext cx="6803135" cy="1335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«Библиотека своими руками! Делимся книгами!»</a:t>
            </a:r>
          </a:p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Педагоги, родители.</a:t>
            </a:r>
          </a:p>
        </p:txBody>
      </p:sp>
    </p:spTree>
    <p:extLst>
      <p:ext uri="{BB962C8B-B14F-4D97-AF65-F5344CB8AC3E}">
        <p14:creationId xmlns:p14="http://schemas.microsoft.com/office/powerpoint/2010/main" xmlns="" val="2996561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FB09E8B-6ACF-49DE-97B5-94F7FF7D22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51792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5DD0926-725A-44AF-B1AB-2CD61CF670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581275"/>
            <a:ext cx="3749040" cy="418528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53E512C-7A68-480F-8150-3E10A3BFF28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1376" y="2581275"/>
            <a:ext cx="3749040" cy="427672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A34BC3CA-0212-4989-8406-E1A1134A72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91854" y="2581275"/>
            <a:ext cx="4059938" cy="4276725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B206A3C-0E9E-41DE-A7A5-74196F20F155}"/>
              </a:ext>
            </a:extLst>
          </p:cNvPr>
          <p:cNvSpPr/>
          <p:nvPr/>
        </p:nvSpPr>
        <p:spPr>
          <a:xfrm>
            <a:off x="4809744" y="376238"/>
            <a:ext cx="6528816" cy="13428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Игры, картотеки!</a:t>
            </a:r>
          </a:p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Совместная работа родителей и детей.</a:t>
            </a:r>
          </a:p>
        </p:txBody>
      </p:sp>
    </p:spTree>
    <p:extLst>
      <p:ext uri="{BB962C8B-B14F-4D97-AF65-F5344CB8AC3E}">
        <p14:creationId xmlns:p14="http://schemas.microsoft.com/office/powerpoint/2010/main" xmlns="" val="1177250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7770B57-BE92-4751-B530-70FAA1C77F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41148"/>
            <a:ext cx="12192000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78779D1-D33A-409D-8E1E-D66D54E78E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5146" y="2788920"/>
            <a:ext cx="3913632" cy="395020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B08CD56F-E36D-407E-A311-FB783A8667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78438" y="312963"/>
            <a:ext cx="3328416" cy="3984717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1BBA4880-D840-4764-9B41-B8880E6AC96F}"/>
              </a:ext>
            </a:extLst>
          </p:cNvPr>
          <p:cNvSpPr/>
          <p:nvPr/>
        </p:nvSpPr>
        <p:spPr>
          <a:xfrm>
            <a:off x="4663440" y="118872"/>
            <a:ext cx="3829851" cy="21488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«Отдыхаем всей семьей» - проект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7529D76-7508-4B9B-A1F8-4EE0A4BA735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3924" y="2832135"/>
            <a:ext cx="3328417" cy="398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0099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BD283395-3B56-452F-8688-1145618FF6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908B97E-1082-4BE5-8B96-D9926353637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2604472"/>
            <a:ext cx="5931409" cy="422393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F2CA6F1-648B-4CB4-90D1-73559C486AF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2608" y="2604472"/>
            <a:ext cx="5212080" cy="4223935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1871556B-AC63-4774-A6D5-39F241161C6A}"/>
              </a:ext>
            </a:extLst>
          </p:cNvPr>
          <p:cNvSpPr/>
          <p:nvPr/>
        </p:nvSpPr>
        <p:spPr>
          <a:xfrm>
            <a:off x="5047488" y="237744"/>
            <a:ext cx="6382512" cy="17373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Рисунки детей - « Моя семья!» </a:t>
            </a:r>
          </a:p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« Здоровый образ жизни в моей семье!»</a:t>
            </a:r>
          </a:p>
        </p:txBody>
      </p:sp>
    </p:spTree>
    <p:extLst>
      <p:ext uri="{BB962C8B-B14F-4D97-AF65-F5344CB8AC3E}">
        <p14:creationId xmlns:p14="http://schemas.microsoft.com/office/powerpoint/2010/main" xmlns="" val="3314994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E4D0B79-BC00-49BC-A716-7F5022DC3C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D8CD4E0-A12E-499D-9944-B59AF10B38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61" y="2291668"/>
            <a:ext cx="2914048" cy="461391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714EF38-4A6F-47A8-BD8D-21D85D5B7D4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37346" y="2291667"/>
            <a:ext cx="2770472" cy="459012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BAC01B81-BBB6-49CB-9E9C-7FA1186DD72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51055" y="2291667"/>
            <a:ext cx="5272721" cy="456633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0294552E-AC53-4078-A415-650AAE25857D}"/>
              </a:ext>
            </a:extLst>
          </p:cNvPr>
          <p:cNvSpPr/>
          <p:nvPr/>
        </p:nvSpPr>
        <p:spPr>
          <a:xfrm>
            <a:off x="4882896" y="255222"/>
            <a:ext cx="6619494" cy="13724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Моя семья самая лучшая на свете!</a:t>
            </a:r>
          </a:p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Проект-  Родители, дети.</a:t>
            </a:r>
          </a:p>
        </p:txBody>
      </p:sp>
    </p:spTree>
    <p:extLst>
      <p:ext uri="{BB962C8B-B14F-4D97-AF65-F5344CB8AC3E}">
        <p14:creationId xmlns:p14="http://schemas.microsoft.com/office/powerpoint/2010/main" xmlns="" val="320664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C489CB8-2AC6-420F-A327-99A47943BC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3014" y="0"/>
            <a:ext cx="12377591" cy="707659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E4F006-48BA-4840-B300-EF3FE8EF15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1672" y="593217"/>
            <a:ext cx="3909568" cy="243459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D53A2E3-A4F2-4A3A-9A2D-C9EAA3CB06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5259" y="4230522"/>
            <a:ext cx="5642257" cy="284607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B26AC67C-EECE-4DA8-81FB-31FDE6B2E5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13716" y="593217"/>
            <a:ext cx="4328160" cy="243459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0C8F4A0B-9495-41C1-AEC7-A4733E6FC22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 flipV="1">
            <a:off x="7178378" y="4230522"/>
            <a:ext cx="5059680" cy="284607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D8A3138F-92A5-4C2C-B7FA-A112E4297C65}"/>
              </a:ext>
            </a:extLst>
          </p:cNvPr>
          <p:cNvSpPr/>
          <p:nvPr/>
        </p:nvSpPr>
        <p:spPr>
          <a:xfrm>
            <a:off x="2785870" y="3163824"/>
            <a:ext cx="6312973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Праздники , походы, развлечения.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28180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F6F01A71-EB76-497B-A284-C6EFBCA943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60D8B5E0-A0CC-4CC6-85FB-69E99A5022F7}"/>
              </a:ext>
            </a:extLst>
          </p:cNvPr>
          <p:cNvSpPr/>
          <p:nvPr/>
        </p:nvSpPr>
        <p:spPr>
          <a:xfrm>
            <a:off x="4828032" y="219456"/>
            <a:ext cx="6949440" cy="18105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B873C13C-E475-4220-AF52-36FBF93F6C54}"/>
              </a:ext>
            </a:extLst>
          </p:cNvPr>
          <p:cNvSpPr/>
          <p:nvPr/>
        </p:nvSpPr>
        <p:spPr>
          <a:xfrm>
            <a:off x="4828032" y="438912"/>
            <a:ext cx="6035040" cy="13533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316EA5A-E26C-41BC-ACFD-33811DD4C2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912" y="3251200"/>
            <a:ext cx="3852221" cy="338734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87C2B4E4-206C-4087-B8B7-8A3FB91425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36000" y="438912"/>
            <a:ext cx="3348736" cy="355633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07EA7CBE-2FCA-4747-8DBB-EF432172DA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74425" y="438912"/>
            <a:ext cx="4154311" cy="355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9901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A01DEF4-B94E-4D68-9A4D-F133AA7293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310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200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10691">
        <p:fade/>
      </p:transition>
    </mc:Choice>
    <mc:Fallback>
      <p:transition spd="slow" advTm="10691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570</Words>
  <Application>Microsoft Office PowerPoint</Application>
  <PresentationFormat>Произвольный</PresentationFormat>
  <Paragraphs>80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Муниципальное бюджетное дошкольное образовательное учреждение  Филиал Криулинский детский сад №3 Саранинский детский сад  Проект для детей старшего дошкольного возраста (5-6 лет) на тему «Моя семья!»       Разработали воспитатели  Григорьева Н.Н. Нефедова Н.В.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       Проект для детей старшего дошкольного возраста (5-6 лет) на тему «Моя семья»       Разработали воспитатели  Григорьева Н.Н. Нефедова Н.В. </dc:title>
  <dc:creator>Наталья Григорьева</dc:creator>
  <cp:lastModifiedBy>User</cp:lastModifiedBy>
  <cp:revision>13</cp:revision>
  <dcterms:created xsi:type="dcterms:W3CDTF">2024-03-27T08:13:23Z</dcterms:created>
  <dcterms:modified xsi:type="dcterms:W3CDTF">2024-04-11T03:19:09Z</dcterms:modified>
</cp:coreProperties>
</file>