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dirty="0" smtClean="0"/>
              <a:t>ГИМНАСТИКА С МАМОЙ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                                          </a:t>
            </a:r>
            <a:endParaRPr lang="ru-RU" dirty="0" smtClean="0"/>
          </a:p>
          <a:p>
            <a:pPr lvl="0"/>
            <a:r>
              <a:rPr lang="ru-RU" sz="1700" dirty="0" smtClean="0"/>
              <a:t>Оказать положительное воздействие на организм ребёнка, способствовать развитию его двигательного аппарата, оснастить необходимыми двигательными навыками для успешного обучения хореографическому искусству</a:t>
            </a:r>
          </a:p>
          <a:p>
            <a:pPr lvl="0"/>
            <a:r>
              <a:rPr lang="ru-RU" sz="1700" dirty="0" smtClean="0"/>
              <a:t>Доставить детям удовольствие от совместной с родителями двигательной деятельности. Укрепить дружеские отношения родителей и детей  </a:t>
            </a:r>
          </a:p>
          <a:p>
            <a:pPr lvl="0"/>
            <a:r>
              <a:rPr lang="ru-RU" sz="1700" dirty="0" smtClean="0"/>
              <a:t>Установить доверительный контакт между детьми родителями и педагогом. Дать почувствовать родителям, как их дети преодолевают все трудности в процессе обучения партерной гимнастики</a:t>
            </a:r>
          </a:p>
          <a:p>
            <a:pPr lvl="0"/>
            <a:r>
              <a:rPr lang="ru-RU" sz="1700" dirty="0" smtClean="0"/>
              <a:t>Обогатить родителей знаниями, практическими умениями в выполнении упражнений дома и разучить некоторые упражнения вместе с детьми.</a:t>
            </a:r>
          </a:p>
          <a:p>
            <a:pPr lvl="0"/>
            <a:r>
              <a:rPr lang="ru-RU" sz="1700" dirty="0" smtClean="0"/>
              <a:t>Развивать интерес и родителей и детей к совместному сотрудничеству.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Цели и задачи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C_t91KpOo6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143248"/>
            <a:ext cx="5261956" cy="2959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Наклоны корпуса вперед, в сторону. Назад.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ad_V329iezc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55569" y="1782315"/>
            <a:ext cx="5232862" cy="3923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2t2jguwqKJU (1)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500306"/>
            <a:ext cx="8046156" cy="416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Упражнения для развития </a:t>
            </a:r>
            <a:r>
              <a:rPr lang="ru-RU" sz="3200" b="1" dirty="0" err="1" smtClean="0"/>
              <a:t>выворотности</a:t>
            </a:r>
            <a:r>
              <a:rPr lang="ru-RU" sz="3200" b="1" dirty="0" smtClean="0"/>
              <a:t> ног, подвижности и гибкости коленного сустава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Упражнения для развития подвижности тазобедренных суставов и эластичности мышц бедра</a:t>
            </a:r>
            <a:endParaRPr lang="ru-RU" sz="3600" dirty="0"/>
          </a:p>
        </p:txBody>
      </p:sp>
      <p:pic>
        <p:nvPicPr>
          <p:cNvPr id="4" name="Рисунок 3" descr="C:\Users\Слава\Desktop\3TgPIbfiOR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786058"/>
            <a:ext cx="523875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s4ckFmtM60k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74272" y="1796862"/>
            <a:ext cx="5195455" cy="3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Упражнения на развитие гибкости позвоночника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dKzDjvoFC-E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20240" y="2251984"/>
            <a:ext cx="5303520" cy="298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Упражнения для укрепления мышц плеча и предплечья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Слава\Desktop\TjqLDGn-JhA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48922" y="1481138"/>
            <a:ext cx="804615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Упражнения, укрепляющие мышцы брюшного пресса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Желаем здоровья</a:t>
            </a:r>
            <a:endParaRPr lang="ru-RU" sz="5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</TotalTime>
  <Words>138</Words>
  <PresentationFormat>Экран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ГИМНАСТИКА С МАМОЙ</vt:lpstr>
      <vt:lpstr>Цели и задачи</vt:lpstr>
      <vt:lpstr>   Наклоны корпуса вперед, в сторону. Назад.      </vt:lpstr>
      <vt:lpstr>Слайд 4</vt:lpstr>
      <vt:lpstr>Упражнения для развития выворотности ног, подвижности и гибкости коленного сустава</vt:lpstr>
      <vt:lpstr>Упражнения для развития подвижности тазобедренных суставов и эластичности мышц бедра</vt:lpstr>
      <vt:lpstr>Упражнения на развитие гибкости позвоночника </vt:lpstr>
      <vt:lpstr>Упражнения для укрепления мышц плеча и предплечья  </vt:lpstr>
      <vt:lpstr>Упражнения, укрепляющие мышцы брюшного пресса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ГИМНАСТИКА С МАМОЙ</dc:title>
  <dc:creator>Дворец творчества</dc:creator>
  <cp:lastModifiedBy>Дворец творчества</cp:lastModifiedBy>
  <cp:revision>4</cp:revision>
  <dcterms:created xsi:type="dcterms:W3CDTF">2024-10-22T14:44:25Z</dcterms:created>
  <dcterms:modified xsi:type="dcterms:W3CDTF">2024-10-23T04:27:35Z</dcterms:modified>
</cp:coreProperties>
</file>