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62" r:id="rId3"/>
    <p:sldId id="269" r:id="rId4"/>
    <p:sldId id="260" r:id="rId5"/>
    <p:sldId id="263" r:id="rId6"/>
    <p:sldId id="264" r:id="rId7"/>
    <p:sldId id="265" r:id="rId8"/>
    <p:sldId id="266" r:id="rId9"/>
    <p:sldId id="267" r:id="rId10"/>
    <p:sldId id="268" r:id="rId11"/>
    <p:sldId id="270" r:id="rId12"/>
    <p:sldId id="272" r:id="rId13"/>
    <p:sldId id="271" r:id="rId14"/>
  </p:sldIdLst>
  <p:sldSz cx="9144000" cy="6858000" type="screen4x3"/>
  <p:notesSz cx="6858000" cy="9144000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74A"/>
    <a:srgbClr val="3399FF"/>
    <a:srgbClr val="666699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929F9F4-4A8F-4326-A1B4-22849713DDAB}" styleName="Темный стиль 1 - акцент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Темный стиль 1 -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Темный стиль 2 - акцент 3/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84583" autoAdjust="0"/>
  </p:normalViewPr>
  <p:slideViewPr>
    <p:cSldViewPr>
      <p:cViewPr>
        <p:scale>
          <a:sx n="68" d="100"/>
          <a:sy n="68" d="100"/>
        </p:scale>
        <p:origin x="-121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t>07.04.2021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07.04.2021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Оригинальные шаблоны для презентаций: </a:t>
            </a:r>
            <a:r>
              <a:rPr lang="ru-RU" sz="1200" dirty="0" smtClean="0">
                <a:hlinkClick r:id="rId3"/>
              </a:rPr>
              <a:t>https://presentation-creation.ru/powerpoint-templates.html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dirty="0" smtClean="0"/>
              <a:t>Бесплатно и без регистрации.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0" y="3573016"/>
            <a:ext cx="4283968" cy="1980220"/>
          </a:xfrm>
        </p:spPr>
        <p:txBody>
          <a:bodyPr/>
          <a:lstStyle>
            <a:lvl1pPr>
              <a:defRPr b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</a:t>
            </a:r>
            <a:r>
              <a:rPr lang="en-US" dirty="0" smtClean="0"/>
              <a:t> </a:t>
            </a:r>
            <a:r>
              <a:rPr lang="ru-RU" dirty="0" smtClean="0"/>
              <a:t>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627784" y="692696"/>
            <a:ext cx="6516216" cy="8829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4" name="Текст 2"/>
          <p:cNvSpPr>
            <a:spLocks noGrp="1"/>
          </p:cNvSpPr>
          <p:nvPr>
            <p:ph idx="1"/>
          </p:nvPr>
        </p:nvSpPr>
        <p:spPr>
          <a:xfrm>
            <a:off x="2843808" y="1700808"/>
            <a:ext cx="6192688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692696"/>
            <a:ext cx="6516216" cy="8829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43808" y="1700808"/>
            <a:ext cx="6192688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2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7.xml"/><Relationship Id="rId7" Type="http://schemas.openxmlformats.org/officeDocument/2006/relationships/slide" Target="slide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slide" Target="slide11.xml"/><Relationship Id="rId4" Type="http://schemas.openxmlformats.org/officeDocument/2006/relationships/slide" Target="slide8.xml"/><Relationship Id="rId9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3241" y="2132856"/>
            <a:ext cx="6340508" cy="1980220"/>
          </a:xfrm>
        </p:spPr>
        <p:txBody>
          <a:bodyPr>
            <a:noAutofit/>
          </a:bodyPr>
          <a:lstStyle/>
          <a:p>
            <a:r>
              <a:rPr lang="ru-RU" sz="4800" b="1" dirty="0" smtClean="0"/>
              <a:t>«Эмоции – это…»</a:t>
            </a:r>
            <a:endParaRPr lang="ru-RU" sz="4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23539" y="56311"/>
            <a:ext cx="7200800" cy="136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Государственное бюджетное образовательное учреждение Свердловской области  «Екатеринбургская школа-интернат №6, реализующая адаптированные основные общеобразовательные программы»</a:t>
            </a: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ea typeface="Calibri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98562" y="458112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Автор-составитель: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Педагог-психолог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Зимина Анастасия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Александровна</a:t>
            </a:r>
            <a:endParaRPr lang="ru-RU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836712"/>
            <a:ext cx="9324528" cy="88293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Эмоции – это реакция человека на различные ситуации, отражающие отношение человека к себе и окружающей среде.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type="body" idx="4294967295"/>
          </p:nvPr>
        </p:nvSpPr>
        <p:spPr>
          <a:xfrm>
            <a:off x="2951163" y="1700213"/>
            <a:ext cx="6192837" cy="460851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636912"/>
            <a:ext cx="4464496" cy="357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404664"/>
            <a:ext cx="6516216" cy="882937"/>
          </a:xfrm>
        </p:spPr>
        <p:txBody>
          <a:bodyPr/>
          <a:lstStyle/>
          <a:p>
            <a:r>
              <a:rPr lang="ru-RU" dirty="0" smtClean="0"/>
              <a:t>Открываем мир эмоций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9672" y="1196752"/>
            <a:ext cx="6192688" cy="460851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Нажми на эмоцию и узнай о ней больше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672835"/>
              </p:ext>
            </p:extLst>
          </p:nvPr>
        </p:nvGraphicFramePr>
        <p:xfrm>
          <a:off x="899592" y="2492896"/>
          <a:ext cx="7632848" cy="3024336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1908212"/>
                <a:gridCol w="1908212"/>
                <a:gridCol w="1908212"/>
                <a:gridCol w="1908212"/>
              </a:tblGrid>
              <a:tr h="1512168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hlinkClick r:id="rId2" action="ppaction://hlinksldjump"/>
                        </a:rPr>
                        <a:t>Радость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hlinkClick r:id="rId3" action="ppaction://hlinksldjump"/>
                        </a:rPr>
                        <a:t>Страх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hlinkClick r:id="rId4" action="ppaction://hlinksldjump"/>
                        </a:rPr>
                        <a:t>Удивление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hlinkClick r:id="rId5" action="ppaction://hlinksldjump"/>
                        </a:rPr>
                        <a:t>Стыд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512168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hlinkClick r:id="rId6" action="ppaction://hlinksldjump"/>
                        </a:rPr>
                        <a:t>Грусть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hlinkClick r:id="rId7" action="ppaction://hlinksldjump"/>
                        </a:rPr>
                        <a:t>Злость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hlinkClick r:id="rId8" action="ppaction://hlinksldjump"/>
                        </a:rPr>
                        <a:t>Отвращение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hlinkClick r:id="rId9" action="ppaction://hlinksldjump"/>
                        </a:rPr>
                        <a:t>Презрение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056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47664" y="332656"/>
            <a:ext cx="6516216" cy="882937"/>
          </a:xfrm>
        </p:spPr>
        <p:txBody>
          <a:bodyPr/>
          <a:lstStyle/>
          <a:p>
            <a:r>
              <a:rPr lang="ru-RU" dirty="0" smtClean="0"/>
              <a:t>Радость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type="body" idx="4294967295"/>
          </p:nvPr>
        </p:nvSpPr>
        <p:spPr>
          <a:xfrm>
            <a:off x="107504" y="1268760"/>
            <a:ext cx="4705041" cy="4608512"/>
          </a:xfrm>
        </p:spPr>
        <p:txBody>
          <a:bodyPr>
            <a:normAutofit/>
          </a:bodyPr>
          <a:lstStyle/>
          <a:p>
            <a:r>
              <a:rPr lang="ru-RU" sz="2400" dirty="0"/>
              <a:t>внутреннее чувство , удовольствия, весёлого настроения и </a:t>
            </a:r>
            <a:r>
              <a:rPr lang="ru-RU" sz="2400" dirty="0" smtClean="0"/>
              <a:t>счастья;</a:t>
            </a:r>
          </a:p>
          <a:p>
            <a:r>
              <a:rPr lang="ru-RU" sz="2400" dirty="0" smtClean="0"/>
              <a:t>это </a:t>
            </a:r>
            <a:r>
              <a:rPr lang="ru-RU" sz="2400" dirty="0"/>
              <a:t>повышенный уровень </a:t>
            </a:r>
            <a:r>
              <a:rPr lang="ru-RU" sz="2400" dirty="0" smtClean="0"/>
              <a:t>удовлетворенности;</a:t>
            </a:r>
          </a:p>
          <a:p>
            <a:r>
              <a:rPr lang="ru-RU" sz="2400" dirty="0" smtClean="0"/>
              <a:t>это </a:t>
            </a:r>
            <a:r>
              <a:rPr lang="ru-RU" sz="2400" dirty="0"/>
              <a:t>эмоциональное состояние человека, которое помогает ему быть счастливым и получать больше положительных эмоций от жизни.</a:t>
            </a:r>
            <a:endParaRPr lang="ru-RU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556792"/>
            <a:ext cx="4139952" cy="349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85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548680"/>
            <a:ext cx="6516216" cy="882937"/>
          </a:xfrm>
        </p:spPr>
        <p:txBody>
          <a:bodyPr/>
          <a:lstStyle/>
          <a:p>
            <a:r>
              <a:rPr lang="ru-RU" dirty="0" smtClean="0"/>
              <a:t>Грусть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76056" y="1628800"/>
            <a:ext cx="3672408" cy="4608512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отрицательно окрашенная </a:t>
            </a:r>
            <a:r>
              <a:rPr lang="ru-RU" dirty="0" smtClean="0"/>
              <a:t>эмоция;</a:t>
            </a:r>
          </a:p>
          <a:p>
            <a:r>
              <a:rPr lang="ru-RU" dirty="0" smtClean="0"/>
              <a:t>возникает </a:t>
            </a:r>
            <a:r>
              <a:rPr lang="ru-RU" dirty="0"/>
              <a:t>в случае значительной неудовлетворённости </a:t>
            </a:r>
            <a:r>
              <a:rPr lang="ru-RU" dirty="0" smtClean="0"/>
              <a:t>человека;</a:t>
            </a:r>
          </a:p>
          <a:p>
            <a:r>
              <a:rPr lang="ru-RU" dirty="0" smtClean="0"/>
              <a:t>понятие </a:t>
            </a:r>
            <a:r>
              <a:rPr lang="ru-RU" dirty="0"/>
              <a:t>грусти считается противоположным радости и близко по значению таким словам, как печаль, тоска, </a:t>
            </a:r>
            <a:r>
              <a:rPr lang="ru-RU" dirty="0" smtClean="0"/>
              <a:t>уныние.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44824"/>
            <a:ext cx="4680520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80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6516216" cy="882937"/>
          </a:xfrm>
        </p:spPr>
        <p:txBody>
          <a:bodyPr/>
          <a:lstStyle/>
          <a:p>
            <a:r>
              <a:rPr lang="ru-RU" dirty="0" smtClean="0"/>
              <a:t>Злость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7984" y="1700808"/>
            <a:ext cx="4176464" cy="4608512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 чувство недоброжелательности, раздражения, гнева, </a:t>
            </a:r>
            <a:r>
              <a:rPr lang="ru-RU" dirty="0" smtClean="0"/>
              <a:t>досады, ярости; </a:t>
            </a:r>
          </a:p>
          <a:p>
            <a:r>
              <a:rPr lang="ru-RU" dirty="0" smtClean="0"/>
              <a:t>это </a:t>
            </a:r>
            <a:r>
              <a:rPr lang="ru-RU" dirty="0"/>
              <a:t>чувство выражает сильную эмоцию, которая </a:t>
            </a:r>
            <a:r>
              <a:rPr lang="ru-RU" dirty="0" smtClean="0"/>
              <a:t>часто проявляется от обиды;</a:t>
            </a:r>
          </a:p>
          <a:p>
            <a:r>
              <a:rPr lang="ru-RU" dirty="0" smtClean="0"/>
              <a:t>злость </a:t>
            </a:r>
            <a:r>
              <a:rPr lang="ru-RU" dirty="0"/>
              <a:t>может возникать как реакция на ситуацию, препятствующую удовлетворению </a:t>
            </a:r>
            <a:r>
              <a:rPr lang="ru-RU" dirty="0" smtClean="0"/>
              <a:t>потребности.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6832"/>
            <a:ext cx="4499992" cy="367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71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9652" y="404664"/>
            <a:ext cx="6516216" cy="882937"/>
          </a:xfrm>
        </p:spPr>
        <p:txBody>
          <a:bodyPr/>
          <a:lstStyle/>
          <a:p>
            <a:r>
              <a:rPr lang="ru-RU" dirty="0" smtClean="0"/>
              <a:t>Страх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1268760"/>
            <a:ext cx="6192688" cy="115212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dirty="0" smtClean="0"/>
              <a:t>- это </a:t>
            </a:r>
            <a:r>
              <a:rPr lang="ru-RU" dirty="0"/>
              <a:t>отрицательная эмоция, возникающая у человека в ситуации реальной опасности.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420888"/>
            <a:ext cx="5724128" cy="3959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94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92696"/>
            <a:ext cx="6516216" cy="882937"/>
          </a:xfrm>
        </p:spPr>
        <p:txBody>
          <a:bodyPr/>
          <a:lstStyle/>
          <a:p>
            <a:r>
              <a:rPr lang="ru-RU" dirty="0" smtClean="0"/>
              <a:t>Удивление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88024" y="1700808"/>
            <a:ext cx="4248472" cy="4608512"/>
          </a:xfrm>
        </p:spPr>
        <p:txBody>
          <a:bodyPr/>
          <a:lstStyle/>
          <a:p>
            <a:r>
              <a:rPr lang="ru-RU" b="1" dirty="0" smtClean="0"/>
              <a:t>эмоция</a:t>
            </a:r>
            <a:r>
              <a:rPr lang="ru-RU" dirty="0"/>
              <a:t>, возникающая при возникновении неожиданной </a:t>
            </a:r>
            <a:r>
              <a:rPr lang="ru-RU" dirty="0" smtClean="0"/>
              <a:t>ситуации;</a:t>
            </a:r>
          </a:p>
          <a:p>
            <a:r>
              <a:rPr lang="ru-RU" dirty="0"/>
              <a:t>это самая кратковременная эмоция. Удивление возникает внезапно.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38" y="2276871"/>
            <a:ext cx="4392488" cy="292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58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20688"/>
            <a:ext cx="6516216" cy="882937"/>
          </a:xfrm>
        </p:spPr>
        <p:txBody>
          <a:bodyPr/>
          <a:lstStyle/>
          <a:p>
            <a:r>
              <a:rPr lang="ru-RU" dirty="0" smtClean="0"/>
              <a:t>Отвращение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0" y="1842265"/>
            <a:ext cx="4067944" cy="4248472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отрицательное эмоциональное состояние, вызываемое </a:t>
            </a:r>
            <a:r>
              <a:rPr lang="ru-RU" dirty="0" smtClean="0"/>
              <a:t>предметами</a:t>
            </a:r>
            <a:r>
              <a:rPr lang="ru-RU" dirty="0"/>
              <a:t>, людьми, </a:t>
            </a:r>
            <a:r>
              <a:rPr lang="ru-RU" dirty="0" smtClean="0"/>
              <a:t>обстоятельствами, </a:t>
            </a:r>
            <a:r>
              <a:rPr lang="ru-RU" dirty="0"/>
              <a:t>соприкосновение с которыми </a:t>
            </a:r>
            <a:r>
              <a:rPr lang="ru-RU" dirty="0" smtClean="0"/>
              <a:t>вызывает негативную реакцию;</a:t>
            </a:r>
          </a:p>
          <a:p>
            <a:r>
              <a:rPr lang="ru-RU" dirty="0" smtClean="0"/>
              <a:t>отвращение</a:t>
            </a:r>
            <a:r>
              <a:rPr lang="ru-RU" dirty="0"/>
              <a:t>, как и гнев, может быть направлено на себя, снижая при этом самооценку и вызывая самоосуждение.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916832"/>
            <a:ext cx="2893439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28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692696"/>
            <a:ext cx="6516216" cy="882937"/>
          </a:xfrm>
        </p:spPr>
        <p:txBody>
          <a:bodyPr/>
          <a:lstStyle/>
          <a:p>
            <a:r>
              <a:rPr lang="ru-RU" dirty="0" smtClean="0"/>
              <a:t>Презрение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700808"/>
            <a:ext cx="8496944" cy="3816424"/>
          </a:xfrm>
        </p:spPr>
        <p:txBody>
          <a:bodyPr>
            <a:normAutofit/>
          </a:bodyPr>
          <a:lstStyle/>
          <a:p>
            <a:r>
              <a:rPr lang="ru-RU" dirty="0" smtClean="0"/>
              <a:t>отрицательное </a:t>
            </a:r>
            <a:r>
              <a:rPr lang="ru-RU" dirty="0"/>
              <a:t>эмоциональное состояние, возникающее в </a:t>
            </a:r>
            <a:r>
              <a:rPr lang="ru-RU" dirty="0" smtClean="0"/>
              <a:t>отношениях </a:t>
            </a:r>
            <a:r>
              <a:rPr lang="ru-RU" dirty="0"/>
              <a:t>и порождаемое </a:t>
            </a:r>
            <a:r>
              <a:rPr lang="ru-RU" dirty="0" smtClean="0"/>
              <a:t>расхождением в </a:t>
            </a:r>
            <a:r>
              <a:rPr lang="ru-RU" dirty="0"/>
              <a:t>жизненных </a:t>
            </a:r>
            <a:r>
              <a:rPr lang="ru-RU" dirty="0" smtClean="0"/>
              <a:t>позициях, взглядах </a:t>
            </a:r>
            <a:r>
              <a:rPr lang="ru-RU" dirty="0"/>
              <a:t>и </a:t>
            </a:r>
            <a:r>
              <a:rPr lang="ru-RU" dirty="0" smtClean="0"/>
              <a:t>поведении;</a:t>
            </a:r>
          </a:p>
          <a:p>
            <a:r>
              <a:rPr lang="ru-RU" dirty="0" smtClean="0"/>
              <a:t>человек </a:t>
            </a:r>
            <a:r>
              <a:rPr lang="ru-RU" dirty="0"/>
              <a:t>враждебно относится к тому, кого он презирает.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941168"/>
            <a:ext cx="2592288" cy="1555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2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6516216" cy="882937"/>
          </a:xfrm>
        </p:spPr>
        <p:txBody>
          <a:bodyPr/>
          <a:lstStyle/>
          <a:p>
            <a:r>
              <a:rPr lang="ru-RU" dirty="0" smtClean="0"/>
              <a:t>Стыд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44824"/>
            <a:ext cx="4176464" cy="4608512"/>
          </a:xfrm>
        </p:spPr>
        <p:txBody>
          <a:bodyPr>
            <a:normAutofit/>
          </a:bodyPr>
          <a:lstStyle/>
          <a:p>
            <a:r>
              <a:rPr lang="ru-RU" dirty="0"/>
              <a:t>это эмоция, которая возникает у </a:t>
            </a:r>
            <a:r>
              <a:rPr lang="ru-RU" dirty="0" smtClean="0"/>
              <a:t>человека в следствии плохого поведения или поступка (</a:t>
            </a:r>
            <a:r>
              <a:rPr lang="ru-RU" dirty="0"/>
              <a:t>как выдуманного, так и реально существующего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461" y="2564904"/>
            <a:ext cx="4067944" cy="269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75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6516216" cy="882937"/>
          </a:xfrm>
        </p:spPr>
        <p:txBody>
          <a:bodyPr/>
          <a:lstStyle/>
          <a:p>
            <a:r>
              <a:rPr lang="ru-RU" dirty="0" smtClean="0"/>
              <a:t>И ещё эмоции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052736"/>
            <a:ext cx="5472608" cy="5522816"/>
          </a:xfrm>
        </p:spPr>
      </p:pic>
    </p:spTree>
    <p:extLst>
      <p:ext uri="{BB962C8B-B14F-4D97-AF65-F5344CB8AC3E}">
        <p14:creationId xmlns:p14="http://schemas.microsoft.com/office/powerpoint/2010/main" val="422408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844824"/>
            <a:ext cx="6516216" cy="882937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37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482193a30d8bfaede72681ddd535124205abdc3"/>
</p:tagLst>
</file>

<file path=ppt/theme/theme1.xml><?xml version="1.0" encoding="utf-8"?>
<a:theme xmlns:a="http://schemas.openxmlformats.org/drawingml/2006/main" name="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2363</TotalTime>
  <Words>312</Words>
  <Application>Microsoft Office PowerPoint</Application>
  <PresentationFormat>Экран (4:3)</PresentationFormat>
  <Paragraphs>47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«Эмоции – это…»</vt:lpstr>
      <vt:lpstr>Эмоции – это реакция человека на различные ситуации, отражающие отношение человека к себе и окружающей среде.</vt:lpstr>
      <vt:lpstr>Открываем мир эмоций</vt:lpstr>
      <vt:lpstr>Радость</vt:lpstr>
      <vt:lpstr>Грусть</vt:lpstr>
      <vt:lpstr>Злость</vt:lpstr>
      <vt:lpstr>Страх</vt:lpstr>
      <vt:lpstr>Удивление</vt:lpstr>
      <vt:lpstr>Отвращение</vt:lpstr>
      <vt:lpstr>Презрение</vt:lpstr>
      <vt:lpstr>Стыд</vt:lpstr>
      <vt:lpstr>И ещё эмоции</vt:lpstr>
      <vt:lpstr>Спасибо за внимание!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Светло-полосатый шаблон</dc:title>
  <dc:creator>obstinate</dc:creator>
  <dc:description>Шаблон презентации с сайта https://presentation-creation.ru/</dc:description>
  <cp:lastModifiedBy>Пользователь</cp:lastModifiedBy>
  <cp:revision>1051</cp:revision>
  <dcterms:created xsi:type="dcterms:W3CDTF">2018-02-25T09:09:03Z</dcterms:created>
  <dcterms:modified xsi:type="dcterms:W3CDTF">2021-04-07T08:39:17Z</dcterms:modified>
</cp:coreProperties>
</file>