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0" r:id="rId12"/>
    <p:sldId id="268" r:id="rId13"/>
    <p:sldId id="269" r:id="rId14"/>
    <p:sldId id="272" r:id="rId15"/>
    <p:sldId id="273" r:id="rId16"/>
    <p:sldId id="274" r:id="rId17"/>
    <p:sldId id="275" r:id="rId18"/>
    <p:sldId id="276" r:id="rId19"/>
    <p:sldId id="278" r:id="rId20"/>
    <p:sldId id="279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5" r:id="rId33"/>
    <p:sldId id="293" r:id="rId34"/>
    <p:sldId id="294" r:id="rId35"/>
    <p:sldId id="259" r:id="rId36"/>
    <p:sldId id="281" r:id="rId37"/>
    <p:sldId id="297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FF00"/>
    <a:srgbClr val="CC00FF"/>
    <a:srgbClr val="00FF00"/>
    <a:srgbClr val="0066FF"/>
    <a:srgbClr val="00FFFF"/>
    <a:srgbClr val="0000FF"/>
    <a:srgbClr val="FF6699"/>
    <a:srgbClr val="FFCCCC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31" autoAdjust="0"/>
    <p:restoredTop sz="94660"/>
  </p:normalViewPr>
  <p:slideViewPr>
    <p:cSldViewPr>
      <p:cViewPr>
        <p:scale>
          <a:sx n="59" d="100"/>
          <a:sy n="59" d="100"/>
        </p:scale>
        <p:origin x="-153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D0C083-BD67-4399-A103-9FB7916A9264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E9975D-F9D1-487F-BB46-141A0F6904D8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rgbClr val="FFFF00"/>
        </a:solidFill>
      </dgm:spPr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algn="ctr"/>
          <a:r>
            <a:rPr lang="ru-RU" sz="2800" b="1" cap="none" spc="0" dirty="0" smtClean="0">
              <a:ln w="11430"/>
              <a:solidFill>
                <a:srgbClr val="CC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На космических просторах</a:t>
          </a:r>
          <a:endParaRPr lang="ru-RU" sz="2800" b="1" cap="none" spc="0" dirty="0">
            <a:ln w="11430"/>
            <a:solidFill>
              <a:srgbClr val="CC00FF"/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E6B177F2-9736-422D-BABA-7E02F4A681F8}" type="parTrans" cxnId="{A6CD90D1-F55F-4A1A-817B-7E97D8CE9C77}">
      <dgm:prSet/>
      <dgm:spPr/>
      <dgm:t>
        <a:bodyPr/>
        <a:lstStyle/>
        <a:p>
          <a:endParaRPr lang="ru-RU"/>
        </a:p>
      </dgm:t>
    </dgm:pt>
    <dgm:pt modelId="{553F26E6-D8F3-4F4E-9F02-63C0D572981B}" type="sibTrans" cxnId="{A6CD90D1-F55F-4A1A-817B-7E97D8CE9C77}">
      <dgm:prSet/>
      <dgm:spPr/>
      <dgm:t>
        <a:bodyPr/>
        <a:lstStyle/>
        <a:p>
          <a:endParaRPr lang="ru-RU"/>
        </a:p>
      </dgm:t>
    </dgm:pt>
    <dgm:pt modelId="{DA0106A6-4F33-4410-859F-C2F360F2DA0C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FF3399"/>
        </a:solidFill>
      </dgm:spPr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algn="ctr"/>
          <a:r>
            <a:rPr lang="ru-RU" sz="2800" b="1" cap="none" spc="0" dirty="0" smtClean="0">
              <a:ln w="11430"/>
              <a:solidFill>
                <a:srgbClr val="00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Солнечная </a:t>
          </a:r>
          <a:r>
            <a:rPr lang="ru-RU" sz="2800" b="1" cap="none" spc="0" dirty="0" smtClean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система</a:t>
          </a:r>
          <a:endParaRPr lang="ru-RU" sz="2800" b="1" cap="none" spc="0" dirty="0">
            <a:ln w="11430"/>
            <a:solidFill>
              <a:srgbClr val="00FF00"/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C5C22A37-736A-44A6-AAEE-8B31A93A5550}" type="parTrans" cxnId="{C5CD9BC2-B233-4972-93B2-58AAE305D2CD}">
      <dgm:prSet/>
      <dgm:spPr/>
      <dgm:t>
        <a:bodyPr/>
        <a:lstStyle/>
        <a:p>
          <a:endParaRPr lang="ru-RU"/>
        </a:p>
      </dgm:t>
    </dgm:pt>
    <dgm:pt modelId="{7C9C3E3A-2710-410C-86F4-5B9691A3122E}" type="sibTrans" cxnId="{C5CD9BC2-B233-4972-93B2-58AAE305D2CD}">
      <dgm:prSet/>
      <dgm:spPr/>
      <dgm:t>
        <a:bodyPr/>
        <a:lstStyle/>
        <a:p>
          <a:endParaRPr lang="ru-RU"/>
        </a:p>
      </dgm:t>
    </dgm:pt>
    <dgm:pt modelId="{55977BA1-344A-4C2A-958F-DD642CB6BB4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CC00FF"/>
        </a:solidFill>
      </dgm:spPr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algn="ctr"/>
          <a:r>
            <a:rPr lang="ru-RU" sz="2800" b="1" cap="none" spc="0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Покорение</a:t>
          </a:r>
          <a:r>
            <a:rPr lang="ru-RU" sz="28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</a:t>
          </a:r>
          <a:r>
            <a:rPr lang="ru-RU" sz="2800" b="1" cap="none" spc="0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Космоса</a:t>
          </a:r>
          <a:endParaRPr lang="ru-RU" sz="2800" b="1" cap="none" spc="0" dirty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dgm:t>
    </dgm:pt>
    <dgm:pt modelId="{DBD41D15-CDCC-49EE-8E99-6A35BEFC332B}" type="parTrans" cxnId="{B3E23E93-19D3-4520-9C91-E518B5B83819}">
      <dgm:prSet/>
      <dgm:spPr/>
      <dgm:t>
        <a:bodyPr/>
        <a:lstStyle/>
        <a:p>
          <a:endParaRPr lang="ru-RU"/>
        </a:p>
      </dgm:t>
    </dgm:pt>
    <dgm:pt modelId="{B11CFC8D-1E0A-4B4D-9591-D86CEB0257A7}" type="sibTrans" cxnId="{B3E23E93-19D3-4520-9C91-E518B5B83819}">
      <dgm:prSet/>
      <dgm:spPr/>
      <dgm:t>
        <a:bodyPr/>
        <a:lstStyle/>
        <a:p>
          <a:endParaRPr lang="ru-RU"/>
        </a:p>
      </dgm:t>
    </dgm:pt>
    <dgm:pt modelId="{36D798D8-45AD-41AD-8D9E-FED1B8CBF51B}" type="pres">
      <dgm:prSet presAssocID="{2AD0C083-BD67-4399-A103-9FB7916A926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CB4C68-9BCA-4C70-ACEB-5AFC989327A7}" type="pres">
      <dgm:prSet presAssocID="{F7E9975D-F9D1-487F-BB46-141A0F6904D8}" presName="parentLin" presStyleCnt="0"/>
      <dgm:spPr/>
    </dgm:pt>
    <dgm:pt modelId="{FF7FA3B9-82E0-4D79-8164-E9DF31F5471B}" type="pres">
      <dgm:prSet presAssocID="{F7E9975D-F9D1-487F-BB46-141A0F6904D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08C3E43-00A2-43E2-9184-A356C7E7ED79}" type="pres">
      <dgm:prSet presAssocID="{F7E9975D-F9D1-487F-BB46-141A0F6904D8}" presName="parentText" presStyleLbl="node1" presStyleIdx="0" presStyleCnt="3" custScaleX="49890" custLinFactNeighborX="-82847" custLinFactNeighborY="43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1EDE16-2A33-4DB1-A0C4-2E8888C383C0}" type="pres">
      <dgm:prSet presAssocID="{F7E9975D-F9D1-487F-BB46-141A0F6904D8}" presName="negativeSpace" presStyleCnt="0"/>
      <dgm:spPr/>
    </dgm:pt>
    <dgm:pt modelId="{B7D82346-5636-4A0B-A69F-C812EF3263E3}" type="pres">
      <dgm:prSet presAssocID="{F7E9975D-F9D1-487F-BB46-141A0F6904D8}" presName="childText" presStyleLbl="conFgAcc1" presStyleIdx="0" presStyleCnt="3" custLinFactNeighborX="-1716" custLinFactNeighborY="-9131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970966D-8932-48CE-BFBE-BE427E7A478F}" type="pres">
      <dgm:prSet presAssocID="{553F26E6-D8F3-4F4E-9F02-63C0D572981B}" presName="spaceBetweenRectangles" presStyleCnt="0"/>
      <dgm:spPr/>
    </dgm:pt>
    <dgm:pt modelId="{4CA3C24E-C725-44D0-AE1B-822DEDD3DF2F}" type="pres">
      <dgm:prSet presAssocID="{DA0106A6-4F33-4410-859F-C2F360F2DA0C}" presName="parentLin" presStyleCnt="0"/>
      <dgm:spPr/>
    </dgm:pt>
    <dgm:pt modelId="{DD0EA4FD-7E3A-4D9E-B2BF-DBD7E6B50A06}" type="pres">
      <dgm:prSet presAssocID="{DA0106A6-4F33-4410-859F-C2F360F2DA0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6148617-27C6-44C1-9CEE-CFED61DA59AA}" type="pres">
      <dgm:prSet presAssocID="{DA0106A6-4F33-4410-859F-C2F360F2DA0C}" presName="parentText" presStyleLbl="node1" presStyleIdx="1" presStyleCnt="3" custScaleX="49474" custLinFactNeighborX="-75463" custLinFactNeighborY="-114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BA8EF-06E6-43F2-8BDD-EA7935E1FDB5}" type="pres">
      <dgm:prSet presAssocID="{DA0106A6-4F33-4410-859F-C2F360F2DA0C}" presName="negativeSpace" presStyleCnt="0"/>
      <dgm:spPr/>
    </dgm:pt>
    <dgm:pt modelId="{71472C09-980F-4835-A6E1-456A4E4D22DA}" type="pres">
      <dgm:prSet presAssocID="{DA0106A6-4F33-4410-859F-C2F360F2DA0C}" presName="childText" presStyleLbl="conFgAcc1" presStyleIdx="1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D9780EA-01BA-462E-9BC0-F23B33EC65AB}" type="pres">
      <dgm:prSet presAssocID="{7C9C3E3A-2710-410C-86F4-5B9691A3122E}" presName="spaceBetweenRectangles" presStyleCnt="0"/>
      <dgm:spPr/>
    </dgm:pt>
    <dgm:pt modelId="{CFA2FE34-E96E-43A5-AFAE-CC281153D247}" type="pres">
      <dgm:prSet presAssocID="{55977BA1-344A-4C2A-958F-DD642CB6BB43}" presName="parentLin" presStyleCnt="0"/>
      <dgm:spPr/>
    </dgm:pt>
    <dgm:pt modelId="{B0A57BFE-C758-4D13-BB4D-19F42121968A}" type="pres">
      <dgm:prSet presAssocID="{55977BA1-344A-4C2A-958F-DD642CB6BB43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B825875-A03D-4A98-A164-3C8DA83BD0F5}" type="pres">
      <dgm:prSet presAssocID="{55977BA1-344A-4C2A-958F-DD642CB6BB43}" presName="parentText" presStyleLbl="node1" presStyleIdx="2" presStyleCnt="3" custScaleX="50993" custLinFactNeighborX="-100000" custLinFactNeighborY="12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534C11-9C37-4FA6-8142-FD5A8B96941C}" type="pres">
      <dgm:prSet presAssocID="{55977BA1-344A-4C2A-958F-DD642CB6BB43}" presName="negativeSpace" presStyleCnt="0"/>
      <dgm:spPr/>
    </dgm:pt>
    <dgm:pt modelId="{769E0C76-8EBF-446E-A2F1-A38D9F9E0E55}" type="pres">
      <dgm:prSet presAssocID="{55977BA1-344A-4C2A-958F-DD642CB6BB43}" presName="childText" presStyleLbl="conFgAcc1" presStyleIdx="2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42487C9C-5DDC-4F34-8B31-3F90538F6C20}" type="presOf" srcId="{F7E9975D-F9D1-487F-BB46-141A0F6904D8}" destId="{FF7FA3B9-82E0-4D79-8164-E9DF31F5471B}" srcOrd="0" destOrd="0" presId="urn:microsoft.com/office/officeart/2005/8/layout/list1"/>
    <dgm:cxn modelId="{837925BA-EF94-4FD3-98B5-1B53CE344B28}" type="presOf" srcId="{DA0106A6-4F33-4410-859F-C2F360F2DA0C}" destId="{DD0EA4FD-7E3A-4D9E-B2BF-DBD7E6B50A06}" srcOrd="0" destOrd="0" presId="urn:microsoft.com/office/officeart/2005/8/layout/list1"/>
    <dgm:cxn modelId="{E8E53DCF-B4D7-40F7-9B44-223524819C71}" type="presOf" srcId="{DA0106A6-4F33-4410-859F-C2F360F2DA0C}" destId="{F6148617-27C6-44C1-9CEE-CFED61DA59AA}" srcOrd="1" destOrd="0" presId="urn:microsoft.com/office/officeart/2005/8/layout/list1"/>
    <dgm:cxn modelId="{A6CD90D1-F55F-4A1A-817B-7E97D8CE9C77}" srcId="{2AD0C083-BD67-4399-A103-9FB7916A9264}" destId="{F7E9975D-F9D1-487F-BB46-141A0F6904D8}" srcOrd="0" destOrd="0" parTransId="{E6B177F2-9736-422D-BABA-7E02F4A681F8}" sibTransId="{553F26E6-D8F3-4F4E-9F02-63C0D572981B}"/>
    <dgm:cxn modelId="{B3E23E93-19D3-4520-9C91-E518B5B83819}" srcId="{2AD0C083-BD67-4399-A103-9FB7916A9264}" destId="{55977BA1-344A-4C2A-958F-DD642CB6BB43}" srcOrd="2" destOrd="0" parTransId="{DBD41D15-CDCC-49EE-8E99-6A35BEFC332B}" sibTransId="{B11CFC8D-1E0A-4B4D-9591-D86CEB0257A7}"/>
    <dgm:cxn modelId="{CDF5F26A-E119-43DB-897F-04FBC7CF11EC}" type="presOf" srcId="{F7E9975D-F9D1-487F-BB46-141A0F6904D8}" destId="{608C3E43-00A2-43E2-9184-A356C7E7ED79}" srcOrd="1" destOrd="0" presId="urn:microsoft.com/office/officeart/2005/8/layout/list1"/>
    <dgm:cxn modelId="{355EE5D2-EA68-4C06-8D20-1EE9B11E65DB}" type="presOf" srcId="{2AD0C083-BD67-4399-A103-9FB7916A9264}" destId="{36D798D8-45AD-41AD-8D9E-FED1B8CBF51B}" srcOrd="0" destOrd="0" presId="urn:microsoft.com/office/officeart/2005/8/layout/list1"/>
    <dgm:cxn modelId="{2439A84C-F860-4C19-B976-FC40CB3F552E}" type="presOf" srcId="{55977BA1-344A-4C2A-958F-DD642CB6BB43}" destId="{FB825875-A03D-4A98-A164-3C8DA83BD0F5}" srcOrd="1" destOrd="0" presId="urn:microsoft.com/office/officeart/2005/8/layout/list1"/>
    <dgm:cxn modelId="{CFE7AB3E-760D-4A08-8AE4-1290328C3A34}" type="presOf" srcId="{55977BA1-344A-4C2A-958F-DD642CB6BB43}" destId="{B0A57BFE-C758-4D13-BB4D-19F42121968A}" srcOrd="0" destOrd="0" presId="urn:microsoft.com/office/officeart/2005/8/layout/list1"/>
    <dgm:cxn modelId="{C5CD9BC2-B233-4972-93B2-58AAE305D2CD}" srcId="{2AD0C083-BD67-4399-A103-9FB7916A9264}" destId="{DA0106A6-4F33-4410-859F-C2F360F2DA0C}" srcOrd="1" destOrd="0" parTransId="{C5C22A37-736A-44A6-AAEE-8B31A93A5550}" sibTransId="{7C9C3E3A-2710-410C-86F4-5B9691A3122E}"/>
    <dgm:cxn modelId="{C58B36ED-9A48-43AD-A938-B8B1C41BD1D4}" type="presParOf" srcId="{36D798D8-45AD-41AD-8D9E-FED1B8CBF51B}" destId="{51CB4C68-9BCA-4C70-ACEB-5AFC989327A7}" srcOrd="0" destOrd="0" presId="urn:microsoft.com/office/officeart/2005/8/layout/list1"/>
    <dgm:cxn modelId="{F2A8D02D-5F29-4F56-A4CA-4C674BC7EAFB}" type="presParOf" srcId="{51CB4C68-9BCA-4C70-ACEB-5AFC989327A7}" destId="{FF7FA3B9-82E0-4D79-8164-E9DF31F5471B}" srcOrd="0" destOrd="0" presId="urn:microsoft.com/office/officeart/2005/8/layout/list1"/>
    <dgm:cxn modelId="{D851C35B-CF77-47D0-BCE7-6590D14B8800}" type="presParOf" srcId="{51CB4C68-9BCA-4C70-ACEB-5AFC989327A7}" destId="{608C3E43-00A2-43E2-9184-A356C7E7ED79}" srcOrd="1" destOrd="0" presId="urn:microsoft.com/office/officeart/2005/8/layout/list1"/>
    <dgm:cxn modelId="{2E5A3552-7E5C-4631-8998-C9DE4EC4B57A}" type="presParOf" srcId="{36D798D8-45AD-41AD-8D9E-FED1B8CBF51B}" destId="{221EDE16-2A33-4DB1-A0C4-2E8888C383C0}" srcOrd="1" destOrd="0" presId="urn:microsoft.com/office/officeart/2005/8/layout/list1"/>
    <dgm:cxn modelId="{51B0A40C-0094-4377-B5CF-90975557D406}" type="presParOf" srcId="{36D798D8-45AD-41AD-8D9E-FED1B8CBF51B}" destId="{B7D82346-5636-4A0B-A69F-C812EF3263E3}" srcOrd="2" destOrd="0" presId="urn:microsoft.com/office/officeart/2005/8/layout/list1"/>
    <dgm:cxn modelId="{0EF807FD-5701-43C8-88A2-0EE05E0F7AB1}" type="presParOf" srcId="{36D798D8-45AD-41AD-8D9E-FED1B8CBF51B}" destId="{E970966D-8932-48CE-BFBE-BE427E7A478F}" srcOrd="3" destOrd="0" presId="urn:microsoft.com/office/officeart/2005/8/layout/list1"/>
    <dgm:cxn modelId="{6FD1E166-BDB6-4391-B9F2-EBF0688F4E9C}" type="presParOf" srcId="{36D798D8-45AD-41AD-8D9E-FED1B8CBF51B}" destId="{4CA3C24E-C725-44D0-AE1B-822DEDD3DF2F}" srcOrd="4" destOrd="0" presId="urn:microsoft.com/office/officeart/2005/8/layout/list1"/>
    <dgm:cxn modelId="{B020C981-58E4-49ED-9EA5-D3224FCE739E}" type="presParOf" srcId="{4CA3C24E-C725-44D0-AE1B-822DEDD3DF2F}" destId="{DD0EA4FD-7E3A-4D9E-B2BF-DBD7E6B50A06}" srcOrd="0" destOrd="0" presId="urn:microsoft.com/office/officeart/2005/8/layout/list1"/>
    <dgm:cxn modelId="{B480E9D1-B8B2-4C08-8361-36B993776809}" type="presParOf" srcId="{4CA3C24E-C725-44D0-AE1B-822DEDD3DF2F}" destId="{F6148617-27C6-44C1-9CEE-CFED61DA59AA}" srcOrd="1" destOrd="0" presId="urn:microsoft.com/office/officeart/2005/8/layout/list1"/>
    <dgm:cxn modelId="{59FFB705-4B10-45C2-805C-0C03328AD0BC}" type="presParOf" srcId="{36D798D8-45AD-41AD-8D9E-FED1B8CBF51B}" destId="{D1ABA8EF-06E6-43F2-8BDD-EA7935E1FDB5}" srcOrd="5" destOrd="0" presId="urn:microsoft.com/office/officeart/2005/8/layout/list1"/>
    <dgm:cxn modelId="{A6E19154-7F11-4AAE-AC32-62FBA90FBCDB}" type="presParOf" srcId="{36D798D8-45AD-41AD-8D9E-FED1B8CBF51B}" destId="{71472C09-980F-4835-A6E1-456A4E4D22DA}" srcOrd="6" destOrd="0" presId="urn:microsoft.com/office/officeart/2005/8/layout/list1"/>
    <dgm:cxn modelId="{BF5C27A4-3468-4DB5-ADCA-C707DBD89EC6}" type="presParOf" srcId="{36D798D8-45AD-41AD-8D9E-FED1B8CBF51B}" destId="{CD9780EA-01BA-462E-9BC0-F23B33EC65AB}" srcOrd="7" destOrd="0" presId="urn:microsoft.com/office/officeart/2005/8/layout/list1"/>
    <dgm:cxn modelId="{D6A3363A-051D-4FF8-9447-A00488559469}" type="presParOf" srcId="{36D798D8-45AD-41AD-8D9E-FED1B8CBF51B}" destId="{CFA2FE34-E96E-43A5-AFAE-CC281153D247}" srcOrd="8" destOrd="0" presId="urn:microsoft.com/office/officeart/2005/8/layout/list1"/>
    <dgm:cxn modelId="{0354D0D1-3382-44E1-BA29-972FC7837591}" type="presParOf" srcId="{CFA2FE34-E96E-43A5-AFAE-CC281153D247}" destId="{B0A57BFE-C758-4D13-BB4D-19F42121968A}" srcOrd="0" destOrd="0" presId="urn:microsoft.com/office/officeart/2005/8/layout/list1"/>
    <dgm:cxn modelId="{BD69A007-F4FB-43A2-B283-6E1A64398A9D}" type="presParOf" srcId="{CFA2FE34-E96E-43A5-AFAE-CC281153D247}" destId="{FB825875-A03D-4A98-A164-3C8DA83BD0F5}" srcOrd="1" destOrd="0" presId="urn:microsoft.com/office/officeart/2005/8/layout/list1"/>
    <dgm:cxn modelId="{E033FF3C-3964-4786-A82E-5AFC463CAF90}" type="presParOf" srcId="{36D798D8-45AD-41AD-8D9E-FED1B8CBF51B}" destId="{BA534C11-9C37-4FA6-8142-FD5A8B96941C}" srcOrd="9" destOrd="0" presId="urn:microsoft.com/office/officeart/2005/8/layout/list1"/>
    <dgm:cxn modelId="{1F6EA4E0-AA40-4FB3-971E-CE1F6F4343ED}" type="presParOf" srcId="{36D798D8-45AD-41AD-8D9E-FED1B8CBF51B}" destId="{769E0C76-8EBF-446E-A2F1-A38D9F9E0E55}" srcOrd="10" destOrd="0" presId="urn:microsoft.com/office/officeart/2005/8/layout/list1"/>
  </dgm:cxnLst>
  <dgm:bg>
    <a:blipFill>
      <a:blip xmlns:r="http://schemas.openxmlformats.org/officeDocument/2006/relationships" r:embed="rId1"/>
      <a:stretch>
        <a:fillRect/>
      </a:stretch>
    </a:blipFill>
  </dgm:bg>
  <dgm:whole>
    <a:ln>
      <a:solidFill>
        <a:schemeClr val="accent1">
          <a:lumMod val="20000"/>
          <a:lumOff val="80000"/>
        </a:schemeClr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D82346-5636-4A0B-A69F-C812EF3263E3}">
      <dsp:nvSpPr>
        <dsp:cNvPr id="0" name=""/>
        <dsp:cNvSpPr/>
      </dsp:nvSpPr>
      <dsp:spPr>
        <a:xfrm>
          <a:off x="0" y="525436"/>
          <a:ext cx="8858312" cy="882000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08C3E43-00A2-43E2-9184-A356C7E7ED79}">
      <dsp:nvSpPr>
        <dsp:cNvPr id="0" name=""/>
        <dsp:cNvSpPr/>
      </dsp:nvSpPr>
      <dsp:spPr>
        <a:xfrm>
          <a:off x="75973" y="71441"/>
          <a:ext cx="3093588" cy="1033200"/>
        </a:xfrm>
        <a:prstGeom prst="roundRect">
          <a:avLst/>
        </a:prstGeom>
        <a:solidFill>
          <a:srgbClr val="FFFF00"/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34376" tIns="0" rIns="234376" bIns="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1430"/>
              <a:solidFill>
                <a:srgbClr val="CC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На космических просторах</a:t>
          </a:r>
          <a:endParaRPr lang="ru-RU" sz="2800" b="1" kern="1200" cap="none" spc="0" dirty="0">
            <a:ln w="11430"/>
            <a:solidFill>
              <a:srgbClr val="CC00FF"/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26410" y="121878"/>
        <a:ext cx="2992714" cy="932326"/>
      </dsp:txXfrm>
    </dsp:sp>
    <dsp:sp modelId="{71472C09-980F-4835-A6E1-456A4E4D22DA}">
      <dsp:nvSpPr>
        <dsp:cNvPr id="0" name=""/>
        <dsp:cNvSpPr/>
      </dsp:nvSpPr>
      <dsp:spPr>
        <a:xfrm>
          <a:off x="0" y="2130294"/>
          <a:ext cx="8858312" cy="882000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6148617-27C6-44C1-9CEE-CFED61DA59AA}">
      <dsp:nvSpPr>
        <dsp:cNvPr id="0" name=""/>
        <dsp:cNvSpPr/>
      </dsp:nvSpPr>
      <dsp:spPr>
        <a:xfrm>
          <a:off x="108678" y="1495072"/>
          <a:ext cx="3067792" cy="1033200"/>
        </a:xfrm>
        <a:prstGeom prst="roundRect">
          <a:avLst/>
        </a:prstGeom>
        <a:solidFill>
          <a:srgbClr val="FF3399"/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34376" tIns="0" rIns="234376" bIns="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1430"/>
              <a:solidFill>
                <a:srgbClr val="00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Солнечная </a:t>
          </a:r>
          <a:r>
            <a:rPr lang="ru-RU" sz="2800" b="1" kern="1200" cap="none" spc="0" dirty="0" smtClean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система</a:t>
          </a:r>
          <a:endParaRPr lang="ru-RU" sz="2800" b="1" kern="1200" cap="none" spc="0" dirty="0">
            <a:ln w="11430"/>
            <a:solidFill>
              <a:srgbClr val="00FF00"/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59115" y="1545509"/>
        <a:ext cx="2966918" cy="932326"/>
      </dsp:txXfrm>
    </dsp:sp>
    <dsp:sp modelId="{769E0C76-8EBF-446E-A2F1-A38D9F9E0E55}">
      <dsp:nvSpPr>
        <dsp:cNvPr id="0" name=""/>
        <dsp:cNvSpPr/>
      </dsp:nvSpPr>
      <dsp:spPr>
        <a:xfrm>
          <a:off x="0" y="3717894"/>
          <a:ext cx="8858312" cy="882000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B825875-A03D-4A98-A164-3C8DA83BD0F5}">
      <dsp:nvSpPr>
        <dsp:cNvPr id="0" name=""/>
        <dsp:cNvSpPr/>
      </dsp:nvSpPr>
      <dsp:spPr>
        <a:xfrm>
          <a:off x="0" y="3214705"/>
          <a:ext cx="3161983" cy="1033200"/>
        </a:xfrm>
        <a:prstGeom prst="roundRect">
          <a:avLst/>
        </a:prstGeom>
        <a:solidFill>
          <a:srgbClr val="CC00FF"/>
        </a:soli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34376" tIns="0" rIns="234376" bIns="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Покорение</a:t>
          </a:r>
          <a:r>
            <a:rPr lang="ru-RU" sz="2800" b="1" kern="12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</a:t>
          </a:r>
          <a:r>
            <a:rPr lang="ru-RU" sz="2800" b="1" kern="1200" cap="none" spc="0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Космоса</a:t>
          </a:r>
          <a:endParaRPr lang="ru-RU" sz="2800" b="1" kern="1200" cap="none" spc="0" dirty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dsp:txBody>
      <dsp:txXfrm>
        <a:off x="50437" y="3265142"/>
        <a:ext cx="3061109" cy="932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95448F-25A6-4D7F-8079-BF4342BF8032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4151E-4AF2-4565-B1AE-801A263443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506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4151E-4AF2-4565-B1AE-801A263443A9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258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64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306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608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630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349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979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34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55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720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222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0919B-4AC2-40E9-95E9-CAC63FE869AD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C0424-B32B-4FE5-B70F-562AD6D720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552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slide" Target="slide32.xml"/><Relationship Id="rId4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10.xml"/><Relationship Id="rId18" Type="http://schemas.openxmlformats.org/officeDocument/2006/relationships/slide" Target="slide16.xml"/><Relationship Id="rId3" Type="http://schemas.openxmlformats.org/officeDocument/2006/relationships/diagramData" Target="../diagrams/data1.xml"/><Relationship Id="rId21" Type="http://schemas.openxmlformats.org/officeDocument/2006/relationships/slide" Target="slide8.xml"/><Relationship Id="rId7" Type="http://schemas.microsoft.com/office/2007/relationships/diagramDrawing" Target="../diagrams/drawing1.xml"/><Relationship Id="rId12" Type="http://schemas.openxmlformats.org/officeDocument/2006/relationships/slide" Target="slide14.xml"/><Relationship Id="rId17" Type="http://schemas.openxmlformats.org/officeDocument/2006/relationships/slide" Target="slide15.xml"/><Relationship Id="rId2" Type="http://schemas.openxmlformats.org/officeDocument/2006/relationships/image" Target="../media/image1.jpg"/><Relationship Id="rId16" Type="http://schemas.openxmlformats.org/officeDocument/2006/relationships/slide" Target="slide9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slide" Target="slide6.xml"/><Relationship Id="rId5" Type="http://schemas.openxmlformats.org/officeDocument/2006/relationships/diagramQuickStyle" Target="../diagrams/quickStyle1.xml"/><Relationship Id="rId15" Type="http://schemas.openxmlformats.org/officeDocument/2006/relationships/slide" Target="slide12.xml"/><Relationship Id="rId23" Type="http://schemas.openxmlformats.org/officeDocument/2006/relationships/slide" Target="slide18.xml"/><Relationship Id="rId10" Type="http://schemas.openxmlformats.org/officeDocument/2006/relationships/slide" Target="slide7.xml"/><Relationship Id="rId19" Type="http://schemas.openxmlformats.org/officeDocument/2006/relationships/slide" Target="slide17.xml"/><Relationship Id="rId4" Type="http://schemas.openxmlformats.org/officeDocument/2006/relationships/diagramLayout" Target="../diagrams/layout1.xml"/><Relationship Id="rId9" Type="http://schemas.openxmlformats.org/officeDocument/2006/relationships/slide" Target="slide5.xml"/><Relationship Id="rId14" Type="http://schemas.openxmlformats.org/officeDocument/2006/relationships/slide" Target="slide11.xml"/><Relationship Id="rId22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18" Type="http://schemas.openxmlformats.org/officeDocument/2006/relationships/slide" Target="slide24.xml"/><Relationship Id="rId26" Type="http://schemas.openxmlformats.org/officeDocument/2006/relationships/slide" Target="slide2.xml"/><Relationship Id="rId3" Type="http://schemas.openxmlformats.org/officeDocument/2006/relationships/image" Target="../media/image28.jpeg"/><Relationship Id="rId21" Type="http://schemas.openxmlformats.org/officeDocument/2006/relationships/slide" Target="slide26.xml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17" Type="http://schemas.openxmlformats.org/officeDocument/2006/relationships/slide" Target="slide21.xml"/><Relationship Id="rId25" Type="http://schemas.openxmlformats.org/officeDocument/2006/relationships/slide" Target="slide31.xml"/><Relationship Id="rId2" Type="http://schemas.openxmlformats.org/officeDocument/2006/relationships/image" Target="../media/image2.png"/><Relationship Id="rId16" Type="http://schemas.openxmlformats.org/officeDocument/2006/relationships/slide" Target="slide23.xml"/><Relationship Id="rId20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24" Type="http://schemas.openxmlformats.org/officeDocument/2006/relationships/slide" Target="slide28.xml"/><Relationship Id="rId5" Type="http://schemas.openxmlformats.org/officeDocument/2006/relationships/image" Target="../media/image30.jpeg"/><Relationship Id="rId15" Type="http://schemas.openxmlformats.org/officeDocument/2006/relationships/slide" Target="slide22.xml"/><Relationship Id="rId23" Type="http://schemas.openxmlformats.org/officeDocument/2006/relationships/slide" Target="slide30.xml"/><Relationship Id="rId10" Type="http://schemas.openxmlformats.org/officeDocument/2006/relationships/image" Target="../media/image35.jpeg"/><Relationship Id="rId19" Type="http://schemas.openxmlformats.org/officeDocument/2006/relationships/slide" Target="slide25.xml"/><Relationship Id="rId4" Type="http://schemas.openxmlformats.org/officeDocument/2006/relationships/image" Target="../media/image29.jpeg"/><Relationship Id="rId9" Type="http://schemas.openxmlformats.org/officeDocument/2006/relationships/image" Target="../media/image34.jpeg"/><Relationship Id="rId14" Type="http://schemas.openxmlformats.org/officeDocument/2006/relationships/slide" Target="slide20.xml"/><Relationship Id="rId22" Type="http://schemas.openxmlformats.org/officeDocument/2006/relationships/slide" Target="slide29.xml"/><Relationship Id="rId27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19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8.png"/><Relationship Id="rId4" Type="http://schemas.openxmlformats.org/officeDocument/2006/relationships/slide" Target="slide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8.png"/><Relationship Id="rId4" Type="http://schemas.openxmlformats.org/officeDocument/2006/relationships/slide" Target="slide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8.png"/><Relationship Id="rId4" Type="http://schemas.openxmlformats.org/officeDocument/2006/relationships/slide" Target="slide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8.png"/><Relationship Id="rId4" Type="http://schemas.openxmlformats.org/officeDocument/2006/relationships/slide" Target="slide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333v.ru/uploads/85/851c046e0833562b4d73ee80bf6dcfaf.jpg" TargetMode="External"/><Relationship Id="rId13" Type="http://schemas.openxmlformats.org/officeDocument/2006/relationships/hyperlink" Target="http://images.newsflow24.com/491/491708/pluto-sweats-and-5-other-things-you-didnt-know-about-the-dwarf-planet_1.jpg" TargetMode="External"/><Relationship Id="rId3" Type="http://schemas.openxmlformats.org/officeDocument/2006/relationships/hyperlink" Target="http://boombob.ru/img/picture/Jun/22/0cbae9d18e2caa4eb224903e32c0c523/8.jpg" TargetMode="External"/><Relationship Id="rId7" Type="http://schemas.openxmlformats.org/officeDocument/2006/relationships/hyperlink" Target="http://wallpapercave.com/wp/qLJaiRO.jpg" TargetMode="External"/><Relationship Id="rId12" Type="http://schemas.openxmlformats.org/officeDocument/2006/relationships/hyperlink" Target="http://in-space.ru/wp-content/uploads/2016/10/uranus-1024x658.jpg" TargetMode="External"/><Relationship Id="rId17" Type="http://schemas.openxmlformats.org/officeDocument/2006/relationships/hyperlink" Target="http://inapcache.boston.com/universal/site_graphics/blogs/bigpicture/apollo_07_15/a28_11405903.jpg" TargetMode="External"/><Relationship Id="rId2" Type="http://schemas.openxmlformats.org/officeDocument/2006/relationships/hyperlink" Target="http://clipart-library.com/images/pi5rLq7BT.gif" TargetMode="External"/><Relationship Id="rId16" Type="http://schemas.openxmlformats.org/officeDocument/2006/relationships/hyperlink" Target="http://cdn01.ru/files/users/images/fb/bf/fbbfd38bf318a38052653ac7cc306bcf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amki-vsem.ru/fon/sinij-fon54.jpg" TargetMode="External"/><Relationship Id="rId11" Type="http://schemas.openxmlformats.org/officeDocument/2006/relationships/hyperlink" Target="http://images.forwallpaper.com/files/images/7/7ace/7ace1b7b/40328/fiery-sun.jpg" TargetMode="External"/><Relationship Id="rId5" Type="http://schemas.openxmlformats.org/officeDocument/2006/relationships/hyperlink" Target="http://forum.materinstvo.ru/uploads/journals/1301687740/j56918_1301832804.png" TargetMode="External"/><Relationship Id="rId15" Type="http://schemas.openxmlformats.org/officeDocument/2006/relationships/hyperlink" Target="http://nenuda.ru/nuda/194/193401/193401_html_m709d43ab.png" TargetMode="External"/><Relationship Id="rId10" Type="http://schemas.openxmlformats.org/officeDocument/2006/relationships/hyperlink" Target="http://333v.ru/uploads/9b/9b9b1511bf9a7f6d5345c25c37479257.jpg" TargetMode="External"/><Relationship Id="rId4" Type="http://schemas.openxmlformats.org/officeDocument/2006/relationships/hyperlink" Target="http://gigabaza.ru/images/88/174930/7968e876.png" TargetMode="External"/><Relationship Id="rId9" Type="http://schemas.openxmlformats.org/officeDocument/2006/relationships/hyperlink" Target="http://fatosdesconhecidos.com.br/wp-content/uploads/2014/09/379.jpg" TargetMode="External"/><Relationship Id="rId14" Type="http://schemas.openxmlformats.org/officeDocument/2006/relationships/hyperlink" Target="http://mkrf.ru/upload/iblock/8af/8af942d50239ebb72fa2bb33fb6aa1ca.jpg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static.freepik.com/darmowe-zdjecie/3-gwiazdki_21078755.jpg" TargetMode="External"/><Relationship Id="rId13" Type="http://schemas.openxmlformats.org/officeDocument/2006/relationships/hyperlink" Target="http://ardexpert.ru/uploads/images/825/12-2016/acd1431505ab0a85676e9574b637334d.jpg" TargetMode="External"/><Relationship Id="rId18" Type="http://schemas.openxmlformats.org/officeDocument/2006/relationships/hyperlink" Target="http://www.npp-zvezda.ru/sites/default/files/uploads/product_images/orlan-mk_2.jpg" TargetMode="External"/><Relationship Id="rId3" Type="http://schemas.openxmlformats.org/officeDocument/2006/relationships/hyperlink" Target="http://spacereal.ru/wp-content/uploads/2011/02/Laika.jpg" TargetMode="External"/><Relationship Id="rId7" Type="http://schemas.openxmlformats.org/officeDocument/2006/relationships/hyperlink" Target="https://yt3.ggpht.com/-Lu4SCqIv-7A/AAAAAAAAAAI/AAAAAAAAAAA/viOm--vhehA/s900-c-k-no-rj-c0xffffff/photo.jpg" TargetMode="External"/><Relationship Id="rId12" Type="http://schemas.openxmlformats.org/officeDocument/2006/relationships/hyperlink" Target="http://ruwest.ru/upload/iblock/406/406e689d58657b7964607c0067b71ffc.jpg" TargetMode="External"/><Relationship Id="rId17" Type="http://schemas.openxmlformats.org/officeDocument/2006/relationships/hyperlink" Target="http://img.gizmag.com/top-five-astronomical-objects-new-telescope-22.jpg?fit=crop&amp;h=594&amp;w=1060&amp;s=b595c7f9c85254591a1102d0f61977bb" TargetMode="External"/><Relationship Id="rId2" Type="http://schemas.openxmlformats.org/officeDocument/2006/relationships/hyperlink" Target="http://www.colors.life/upload/blogs/0a/cd/0acd9a267ab74a9e91a11683ad960cbd_RSZ_690.jpeg" TargetMode="External"/><Relationship Id="rId16" Type="http://schemas.openxmlformats.org/officeDocument/2006/relationships/hyperlink" Target="http://img11.nnm.me/1/c/a/8/6/f3fc96b7fa6948af2ee2405a292_prev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arm9.staticflickr.com/8056/8128717369_c163a8645b.jpg" TargetMode="External"/><Relationship Id="rId11" Type="http://schemas.openxmlformats.org/officeDocument/2006/relationships/hyperlink" Target="http://ic.pics.livejournal.com/grareporter/57387578/611417/611417_900.jpg" TargetMode="External"/><Relationship Id="rId5" Type="http://schemas.openxmlformats.org/officeDocument/2006/relationships/hyperlink" Target="http://www.sanirane.com/Resource/storage/editor/images/1088093n.jpg" TargetMode="External"/><Relationship Id="rId15" Type="http://schemas.openxmlformats.org/officeDocument/2006/relationships/hyperlink" Target="http://img-5.photosight.ru/266/5585078_large.jpg" TargetMode="External"/><Relationship Id="rId10" Type="http://schemas.openxmlformats.org/officeDocument/2006/relationships/hyperlink" Target="http://images.aif.ru/002/880/b07b6f6c2daed63f86a1a00cc74421a7.jpg" TargetMode="External"/><Relationship Id="rId4" Type="http://schemas.openxmlformats.org/officeDocument/2006/relationships/hyperlink" Target="http://ramki-vsem.ru/fon/sinij-fon54.jpg" TargetMode="External"/><Relationship Id="rId9" Type="http://schemas.openxmlformats.org/officeDocument/2006/relationships/hyperlink" Target="http://s019.radikal.ru/i622/1204/13/3e088c95fb40.jpg" TargetMode="External"/><Relationship Id="rId14" Type="http://schemas.openxmlformats.org/officeDocument/2006/relationships/hyperlink" Target="http://www.consul.ru/files/products/Shturmanskie2609_370_5_126.jpg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bucharsky.ru/UserFiles/photos/93cc2144f5.jpg" TargetMode="External"/><Relationship Id="rId2" Type="http://schemas.openxmlformats.org/officeDocument/2006/relationships/hyperlink" Target="https://img.fonwall.ru/o/yr/lunohod-sssr-luna-zemly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ch2090uv.mskobr.ru/images/4927327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527" y="5136"/>
            <a:ext cx="931189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988841"/>
            <a:ext cx="4176464" cy="1728192"/>
          </a:xfrm>
        </p:spPr>
        <p:txBody>
          <a:bodyPr>
            <a:noAutofit/>
          </a:bodyPr>
          <a:lstStyle/>
          <a:p>
            <a:r>
              <a:rPr lang="ru-RU" sz="4000" dirty="0" err="1">
                <a:ln w="18415" cmpd="sng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</a:t>
            </a:r>
            <a:r>
              <a:rPr lang="ru-RU" sz="4000" dirty="0" err="1" smtClean="0">
                <a:ln w="18415" cmpd="sng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вест</a:t>
            </a:r>
            <a:r>
              <a:rPr lang="ru-RU" sz="4000" dirty="0" smtClean="0">
                <a:ln w="18415" cmpd="sng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4000" dirty="0" smtClean="0">
                <a:ln w="18415" cmpd="sng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игра</a:t>
            </a:r>
            <a:br>
              <a:rPr lang="ru-RU" sz="4000" dirty="0" smtClean="0">
                <a:ln w="18415" cmpd="sng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4000" dirty="0" smtClean="0">
                <a:ln w="18415" cmpd="sng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«Мир Космоса»</a:t>
            </a:r>
            <a:endParaRPr lang="ru-RU" sz="4000" dirty="0">
              <a:ln w="18415" cmpd="sng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25144"/>
            <a:ext cx="6400800" cy="113823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Педагог дополнительного образования</a:t>
            </a:r>
          </a:p>
          <a:p>
            <a:pPr algn="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Селезнёва Д.С.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4956" y="6426024"/>
            <a:ext cx="2023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Прокопьевский</a:t>
            </a:r>
            <a:r>
              <a:rPr lang="ru-RU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ГО</a:t>
            </a:r>
            <a:endParaRPr lang="ru-RU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214422"/>
            <a:ext cx="7658096" cy="1143000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5400" b="1" cap="all" dirty="0" smtClean="0">
                <a:ln>
                  <a:solidFill>
                    <a:srgbClr val="FF3399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КВЕСТ</a:t>
            </a:r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</a:t>
            </a:r>
            <a:r>
              <a:rPr lang="ru-RU" sz="5400" b="1" cap="all" dirty="0" smtClean="0">
                <a:ln>
                  <a:solidFill>
                    <a:srgbClr val="FF3399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ИГРА</a:t>
            </a:r>
            <a:endParaRPr lang="ru-RU" sz="5400" b="1" cap="all" dirty="0">
              <a:ln>
                <a:solidFill>
                  <a:srgbClr val="FF3399"/>
                </a:solidFill>
              </a:ln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101" y="2998310"/>
            <a:ext cx="5643602" cy="3071834"/>
          </a:xfrm>
          <a:noFill/>
        </p:spPr>
        <p:txBody>
          <a:bodyPr>
            <a:normAutofit/>
          </a:bodyPr>
          <a:lstStyle/>
          <a:p>
            <a:pPr>
              <a:buBlip>
                <a:blip r:embed="rId3"/>
              </a:buBlip>
            </a:pP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hlinkClick r:id="" action="ppaction://hlinkshowjump?jump=nextslide"/>
              </a:rPr>
              <a:t>Первый </a:t>
            </a: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hlinkClick r:id="" action="ppaction://hlinkshowjump?jump=nextslide"/>
              </a:rPr>
              <a:t>тур</a:t>
            </a:r>
            <a:endParaRPr lang="ru-RU" sz="40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>
              <a:buBlip>
                <a:blip r:embed="rId3"/>
              </a:buBlip>
            </a:pP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hlinkClick r:id="rId4" action="ppaction://hlinksldjump"/>
              </a:rPr>
              <a:t>Второй </a:t>
            </a: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hlinkClick r:id="rId4" action="ppaction://hlinksldjump"/>
              </a:rPr>
              <a:t>тур</a:t>
            </a:r>
            <a:endParaRPr lang="ru-RU" sz="40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>
              <a:buBlip>
                <a:blip r:embed="rId3"/>
              </a:buBlip>
            </a:pP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hlinkClick r:id="rId5" action="ppaction://hlinksldjump"/>
              </a:rPr>
              <a:t>Финальный </a:t>
            </a:r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hlinkClick r:id="rId5" action="ppaction://hlinksldjump"/>
              </a:rPr>
              <a:t>тур</a:t>
            </a:r>
            <a:endParaRPr lang="ru-RU" sz="40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>
              <a:buBlip>
                <a:blip r:embed="rId3"/>
              </a:buBlip>
            </a:pPr>
            <a:endParaRPr lang="ru-RU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Пользователь\Рабочий стол\СВОЯ ИГРА Мир Космоса\ракета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381138">
            <a:off x="285720" y="785794"/>
            <a:ext cx="2860306" cy="2000264"/>
          </a:xfrm>
          <a:prstGeom prst="rect">
            <a:avLst/>
          </a:prstGeom>
          <a:noFill/>
        </p:spPr>
      </p:pic>
      <p:pic>
        <p:nvPicPr>
          <p:cNvPr id="4" name="Picture 2" descr="C:\Documents and Settings\Пользователь\Рабочий стол\СВОЯ ИГРА Мир Космоса\комета с звездами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177989">
            <a:off x="6452279" y="148923"/>
            <a:ext cx="2388874" cy="1756582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1" r="46642"/>
          <a:stretch/>
        </p:blipFill>
        <p:spPr>
          <a:xfrm>
            <a:off x="3933954" y="1785926"/>
            <a:ext cx="5210627" cy="4996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ПЕРВЫЙ ТУР</a:t>
            </a:r>
            <a:endParaRPr lang="ru-RU" b="1" dirty="0">
              <a:ln w="11430"/>
              <a:solidFill>
                <a:srgbClr val="FF66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566790"/>
              </p:ext>
            </p:extLst>
          </p:nvPr>
        </p:nvGraphicFramePr>
        <p:xfrm>
          <a:off x="142844" y="1285860"/>
          <a:ext cx="8858312" cy="4625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10-конечная звезда 5"/>
          <p:cNvSpPr/>
          <p:nvPr/>
        </p:nvSpPr>
        <p:spPr>
          <a:xfrm>
            <a:off x="3428992" y="1428736"/>
            <a:ext cx="900000" cy="900000"/>
          </a:xfrm>
          <a:prstGeom prst="star10">
            <a:avLst/>
          </a:prstGeom>
          <a:solidFill>
            <a:srgbClr val="CC00FF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C00FF"/>
                </a:solidFill>
                <a:hlinkClick r:id="rId8" action="ppaction://hlinksldjump"/>
              </a:rPr>
              <a:t>10</a:t>
            </a:r>
            <a:endParaRPr lang="ru-RU" sz="2500" b="1" dirty="0">
              <a:solidFill>
                <a:srgbClr val="CC00FF"/>
              </a:solidFill>
            </a:endParaRPr>
          </a:p>
        </p:txBody>
      </p:sp>
      <p:sp>
        <p:nvSpPr>
          <p:cNvPr id="7" name="10-конечная звезда 6"/>
          <p:cNvSpPr/>
          <p:nvPr/>
        </p:nvSpPr>
        <p:spPr>
          <a:xfrm>
            <a:off x="4572000" y="1428736"/>
            <a:ext cx="900000" cy="900000"/>
          </a:xfrm>
          <a:prstGeom prst="star10">
            <a:avLst/>
          </a:prstGeom>
          <a:solidFill>
            <a:srgbClr val="CC00FF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9" action="ppaction://hlinksldjump"/>
              </a:rPr>
              <a:t>20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8" name="10-конечная звезда 7"/>
          <p:cNvSpPr/>
          <p:nvPr/>
        </p:nvSpPr>
        <p:spPr>
          <a:xfrm>
            <a:off x="6786578" y="1428736"/>
            <a:ext cx="900000" cy="900000"/>
          </a:xfrm>
          <a:prstGeom prst="star10">
            <a:avLst/>
          </a:prstGeom>
          <a:solidFill>
            <a:srgbClr val="CC00FF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0" action="ppaction://hlinksldjump"/>
              </a:rPr>
              <a:t>40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9" name="10-конечная звезда 8"/>
          <p:cNvSpPr/>
          <p:nvPr/>
        </p:nvSpPr>
        <p:spPr>
          <a:xfrm>
            <a:off x="5715008" y="1428736"/>
            <a:ext cx="900000" cy="900000"/>
          </a:xfrm>
          <a:prstGeom prst="star10">
            <a:avLst/>
          </a:prstGeom>
          <a:solidFill>
            <a:srgbClr val="CC00FF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1" action="ppaction://hlinksldjump"/>
              </a:rPr>
              <a:t>30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0" name="10-конечная звезда 9">
            <a:hlinkClick r:id="rId12" action="ppaction://hlinksldjump"/>
          </p:cNvPr>
          <p:cNvSpPr/>
          <p:nvPr/>
        </p:nvSpPr>
        <p:spPr>
          <a:xfrm>
            <a:off x="3428992" y="4643446"/>
            <a:ext cx="900000" cy="900000"/>
          </a:xfrm>
          <a:prstGeom prst="star10">
            <a:avLst/>
          </a:prstGeom>
          <a:solidFill>
            <a:srgbClr val="FFFF00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2" action="ppaction://hlinksldjump"/>
              </a:rPr>
              <a:t>10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1" name="10-конечная звезда 10"/>
          <p:cNvSpPr/>
          <p:nvPr/>
        </p:nvSpPr>
        <p:spPr>
          <a:xfrm>
            <a:off x="4572000" y="3000372"/>
            <a:ext cx="900000" cy="900000"/>
          </a:xfrm>
          <a:prstGeom prst="star10">
            <a:avLst/>
          </a:prstGeom>
          <a:solidFill>
            <a:srgbClr val="00FF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3" action="ppaction://hlinksldjump"/>
              </a:rPr>
              <a:t>20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2" name="10-конечная звезда 11"/>
          <p:cNvSpPr/>
          <p:nvPr/>
        </p:nvSpPr>
        <p:spPr>
          <a:xfrm>
            <a:off x="5715008" y="3000372"/>
            <a:ext cx="900000" cy="900000"/>
          </a:xfrm>
          <a:prstGeom prst="star10">
            <a:avLst/>
          </a:prstGeom>
          <a:solidFill>
            <a:srgbClr val="00FF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4" action="ppaction://hlinksldjump"/>
              </a:rPr>
              <a:t>30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3" name="10-конечная звезда 12"/>
          <p:cNvSpPr/>
          <p:nvPr/>
        </p:nvSpPr>
        <p:spPr>
          <a:xfrm>
            <a:off x="6858016" y="3000372"/>
            <a:ext cx="900000" cy="900000"/>
          </a:xfrm>
          <a:prstGeom prst="star10">
            <a:avLst/>
          </a:prstGeom>
          <a:solidFill>
            <a:srgbClr val="00FF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5" action="ppaction://hlinksldjump"/>
              </a:rPr>
              <a:t>40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4" name="10-конечная звезда 13">
            <a:hlinkClick r:id="rId16" action="ppaction://hlinksldjump"/>
          </p:cNvPr>
          <p:cNvSpPr/>
          <p:nvPr/>
        </p:nvSpPr>
        <p:spPr>
          <a:xfrm>
            <a:off x="3428992" y="3000372"/>
            <a:ext cx="900000" cy="900000"/>
          </a:xfrm>
          <a:prstGeom prst="star10">
            <a:avLst/>
          </a:prstGeom>
          <a:solidFill>
            <a:srgbClr val="00FF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6" action="ppaction://hlinksldjump"/>
              </a:rPr>
              <a:t>10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5" name="10-конечная звезда 14"/>
          <p:cNvSpPr/>
          <p:nvPr/>
        </p:nvSpPr>
        <p:spPr>
          <a:xfrm>
            <a:off x="4643438" y="4643446"/>
            <a:ext cx="900000" cy="900000"/>
          </a:xfrm>
          <a:prstGeom prst="star10">
            <a:avLst/>
          </a:prstGeom>
          <a:solidFill>
            <a:srgbClr val="FFFF00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7" action="ppaction://hlinksldjump"/>
              </a:rPr>
              <a:t>20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6" name="10-конечная звезда 15"/>
          <p:cNvSpPr/>
          <p:nvPr/>
        </p:nvSpPr>
        <p:spPr>
          <a:xfrm>
            <a:off x="5786446" y="4643446"/>
            <a:ext cx="900000" cy="900000"/>
          </a:xfrm>
          <a:prstGeom prst="star10">
            <a:avLst/>
          </a:prstGeom>
          <a:solidFill>
            <a:srgbClr val="FFFF00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8" action="ppaction://hlinksldjump"/>
              </a:rPr>
              <a:t>30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7" name="10-конечная звезда 16"/>
          <p:cNvSpPr/>
          <p:nvPr/>
        </p:nvSpPr>
        <p:spPr>
          <a:xfrm>
            <a:off x="6929454" y="4643446"/>
            <a:ext cx="900000" cy="900000"/>
          </a:xfrm>
          <a:prstGeom prst="star10">
            <a:avLst/>
          </a:prstGeom>
          <a:solidFill>
            <a:srgbClr val="FFFF00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19" action="ppaction://hlinksldjump"/>
              </a:rPr>
              <a:t>40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18" name="Управляющая кнопка: настраиваемая 17">
            <a:hlinkClick r:id="" action="ppaction://hlinkshowjump?jump=previousslide" highlightClick="1"/>
          </p:cNvPr>
          <p:cNvSpPr/>
          <p:nvPr/>
        </p:nvSpPr>
        <p:spPr>
          <a:xfrm>
            <a:off x="500034" y="6000768"/>
            <a:ext cx="687590" cy="613788"/>
          </a:xfrm>
          <a:prstGeom prst="actionButtonBlank">
            <a:avLst/>
          </a:prstGeom>
          <a:blipFill>
            <a:blip r:embed="rId20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10-конечная звезда 18"/>
          <p:cNvSpPr/>
          <p:nvPr/>
        </p:nvSpPr>
        <p:spPr>
          <a:xfrm>
            <a:off x="7929586" y="1428736"/>
            <a:ext cx="900000" cy="900000"/>
          </a:xfrm>
          <a:prstGeom prst="star10">
            <a:avLst/>
          </a:prstGeom>
          <a:solidFill>
            <a:srgbClr val="CC00FF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21" action="ppaction://hlinksldjump"/>
              </a:rPr>
              <a:t>50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20" name="10-конечная звезда 19">
            <a:hlinkClick r:id="rId22" action="ppaction://hlinksldjump"/>
          </p:cNvPr>
          <p:cNvSpPr/>
          <p:nvPr/>
        </p:nvSpPr>
        <p:spPr>
          <a:xfrm>
            <a:off x="7929586" y="3000372"/>
            <a:ext cx="900000" cy="900000"/>
          </a:xfrm>
          <a:prstGeom prst="star10">
            <a:avLst/>
          </a:prstGeom>
          <a:solidFill>
            <a:srgbClr val="00FF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22" action="ppaction://hlinksldjump"/>
              </a:rPr>
              <a:t>50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21" name="10-конечная звезда 20"/>
          <p:cNvSpPr/>
          <p:nvPr/>
        </p:nvSpPr>
        <p:spPr>
          <a:xfrm>
            <a:off x="8086724" y="4643446"/>
            <a:ext cx="900000" cy="900000"/>
          </a:xfrm>
          <a:prstGeom prst="star10">
            <a:avLst/>
          </a:prstGeom>
          <a:solidFill>
            <a:srgbClr val="FFFF00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hlinkClick r:id="rId23" action="ppaction://hlinksldjump"/>
              </a:rPr>
              <a:t>50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61435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Как называют гигантские пылающие шары?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687590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00034" y="2214554"/>
            <a:ext cx="8229600" cy="614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ЗВЁЗДЫ.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Documents and Settings\Пользователь\Рабочий стол\СВОЯ ИГРА Мир Космоса\звезды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31916" y="2928934"/>
            <a:ext cx="6273810" cy="35290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683"/>
            <a:ext cx="9144000" cy="64952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61435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b="1" dirty="0" smtClean="0"/>
              <a:t>Звёздная система, гигантское скопление звезд.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0" name="Picture 2" descr="C:\Documents and Settings\Пользователь\Рабочий стол\СВОЯ ИГРА Мир Космоса\галактика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00166" y="2928934"/>
            <a:ext cx="6349728" cy="3571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71472" y="2214554"/>
            <a:ext cx="8229600" cy="614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ГАЛАКТИКА.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49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54291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b="1" dirty="0" smtClean="0"/>
              <a:t>Как называется звезда с «хвостом»?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4" name="Picture 2" descr="C:\Documents and Settings\Пользователь\Рабочий стол\СВОЯ ИГРА Мир Космоса\комета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2857496"/>
            <a:ext cx="6473431" cy="3643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71472" y="2214554"/>
            <a:ext cx="8229600" cy="5429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КОМЕТА.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49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61435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b="1" dirty="0" smtClean="0"/>
              <a:t>В каком созвездии находится Полярная звезда?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00034" y="2071678"/>
            <a:ext cx="8229600" cy="614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В МАЛОЙ МЕДВЕДИЦЕ.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 descr="C:\Documents and Settings\Пользователь\Рабочий стол\СВОЯ ИГРА Мир Космоса\полярная звезда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928794" y="2643182"/>
            <a:ext cx="5357850" cy="40183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0"/>
            <a:ext cx="9144000" cy="685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 от  Учёного  Кота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3643314"/>
            <a:ext cx="6643734" cy="6857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b="1" dirty="0" smtClean="0"/>
              <a:t>Наука о космических телах.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571472" y="4500570"/>
            <a:ext cx="8229600" cy="68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АСТРОНОМИЯ.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2500" r="98088">
                        <a14:foregroundMark x1="58235" y1="27794" x2="51029" y2="395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052736"/>
            <a:ext cx="2447342" cy="24473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542916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/>
              <a:t>Ученые считали, что на этой планете есть жизнь.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428596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642910" y="2143116"/>
            <a:ext cx="8229600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Ответ:   МАРС.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pic>
        <p:nvPicPr>
          <p:cNvPr id="5122" name="Picture 2" descr="C:\Documents and Settings\Пользователь\Рабочий стол\СВОЯ ИГРА Мир Космоса\марс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71604" y="2786058"/>
            <a:ext cx="6232413" cy="3506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681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/>
              <a:t>Огромное раскаленное космическое тело.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458" name="Picture 2" descr="http://images.forwallpaper.com/files/images/7/7ace/7ace1b7b/40328/fiery-sun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214413" y="2604900"/>
            <a:ext cx="6929487" cy="38959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00034" y="2000240"/>
            <a:ext cx="8229600" cy="5429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  СОЛНЦЕ.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386"/>
            <a:ext cx="9144000" cy="64952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 от   Учёного  Кота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143380"/>
            <a:ext cx="8229600" cy="61435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/>
              <a:t>Сколько планет в Солнечной системе?</a:t>
            </a:r>
            <a:r>
              <a:rPr lang="ru-RU" dirty="0" smtClean="0"/>
              <a:t> </a:t>
            </a:r>
            <a:r>
              <a:rPr lang="ru-RU" b="1" dirty="0" smtClean="0"/>
              <a:t>Назовите их.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642910" y="1643050"/>
            <a:ext cx="8229600" cy="614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 9 планет.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5" name="Picture 1" descr="C:\Documents and Settings\Пользователь\Рабочий стол\СВОЯ ИГРА Мир Космоса\планеты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071538" y="2428868"/>
            <a:ext cx="7500990" cy="40484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78" y="987425"/>
            <a:ext cx="2444750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3" grpId="1" uiExpand="1" build="p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1440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571505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/>
              <a:t>У этой планеты 17 спутников.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428596" y="5929330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433" name="Picture 1" descr="C:\Documents and Settings\Пользователь\Рабочий стол\СВОЯ ИГРА Мир Космоса\сатурн 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85918" y="2714620"/>
            <a:ext cx="5857916" cy="3763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71472" y="2143116"/>
            <a:ext cx="8229600" cy="5715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  САТУРН.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1440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100013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Назовите самую удаленную от Солнца и самую холодную планету Солнечной системы</a:t>
            </a:r>
            <a:r>
              <a:rPr lang="ru-RU" b="1" i="1" dirty="0" smtClean="0"/>
              <a:t>.</a:t>
            </a:r>
            <a:r>
              <a:rPr lang="ru-RU" i="1" dirty="0" smtClean="0"/>
              <a:t>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4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71472" y="2500306"/>
            <a:ext cx="8229600" cy="5715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  ПЛУТОН.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09" name="Picture 1" descr="C:\Documents and Settings\Пользователь\Рабочий стол\СВОЯ ИГРА Мир Космоса\плутон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071670" y="3071810"/>
            <a:ext cx="4786346" cy="3484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1440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92869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Русский учёный, основоположник теоретической космонавтики.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57158" y="3214686"/>
            <a:ext cx="4786346" cy="2857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 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ЦИОЛКОВСКИЙ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Константин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Эдуардович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  </a:t>
            </a:r>
            <a:endParaRPr lang="ru-RU" sz="3200" b="1" dirty="0" smtClean="0">
              <a:solidFill>
                <a:srgbClr val="C00000"/>
              </a:solidFill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40" name="Picture 4" descr="http://nenuda.ru/nuda/194/193401/193401_html_m709d43ab.pn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106919" y="2140557"/>
            <a:ext cx="3308690" cy="471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386"/>
            <a:ext cx="9144000" cy="64952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   от  Учёного  Кота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286124"/>
            <a:ext cx="8229600" cy="1143009"/>
          </a:xfr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b="1" dirty="0" smtClean="0"/>
              <a:t>Кто из героев древних мифов впервые преодолел силу земного притяжения и полетел?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313" name="Picture 1" descr="C:\Documents and Settings\Пользователь\Рабочий стол\СВОЯ ИГРА Мир Космоса\икар и дедал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285852" y="1428736"/>
            <a:ext cx="3587097" cy="47281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500562" y="3357562"/>
            <a:ext cx="4086196" cy="13573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ИКАР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574" y="912812"/>
            <a:ext cx="2444750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3" grpId="1" build="p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1440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928695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Кто стал первым человеком, ступившим на поверхность Луны?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290" name="Picture 2" descr="http://inapcache.boston.com/universal/site_graphics/blogs/bigpicture/apollo_07_15/a28_11405903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72066" y="2129599"/>
            <a:ext cx="2857520" cy="45565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714348" y="3000372"/>
            <a:ext cx="4572032" cy="19288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u="sng" dirty="0" smtClean="0">
                <a:solidFill>
                  <a:srgbClr val="C00000"/>
                </a:solidFill>
              </a:rPr>
              <a:t>Ответ: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3200" b="1" dirty="0" smtClean="0">
                <a:solidFill>
                  <a:srgbClr val="C00000"/>
                </a:solidFill>
              </a:rPr>
              <a:t>НИЛ АРМСТРОНГ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sng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1440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http://www.colors.life/upload/blogs/0a/cd/0acd9a267ab74a9e91a11683ad960cbd_RSZ_690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28662" y="2357430"/>
            <a:ext cx="5245152" cy="3952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11144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Как звали собак, которые первыми побывали в космосе и вернулись живыми?</a:t>
            </a:r>
            <a:endParaRPr lang="ru-RU" dirty="0"/>
          </a:p>
        </p:txBody>
      </p:sp>
      <p:sp>
        <p:nvSpPr>
          <p:cNvPr id="4" name="Управляющая кнопка: настраиваемая 3">
            <a:hlinkClick r:id="rId4" action="ppaction://hlinksldjump" highlightClick="1"/>
          </p:cNvPr>
          <p:cNvSpPr/>
          <p:nvPr/>
        </p:nvSpPr>
        <p:spPr>
          <a:xfrm>
            <a:off x="428596" y="6072206"/>
            <a:ext cx="571504" cy="613788"/>
          </a:xfrm>
          <a:prstGeom prst="actionButtonBlank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357950" y="2786058"/>
            <a:ext cx="2514560" cy="3357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БЕЛКА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СТРЕЛКА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1440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643314"/>
            <a:ext cx="3000396" cy="20002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u="sng" dirty="0" smtClean="0">
                <a:solidFill>
                  <a:srgbClr val="C00000"/>
                </a:solidFill>
              </a:rPr>
              <a:t>Ответ: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ЛАЙКА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42" name="Picture 2" descr="http://spacereal.ru/wp-content/uploads/2011/02/Laika.jpg"/>
          <p:cNvPicPr>
            <a:picLocks noChangeAspect="1" noChangeArrowheads="1"/>
          </p:cNvPicPr>
          <p:nvPr/>
        </p:nvPicPr>
        <p:blipFill>
          <a:blip r:embed="rId5"/>
          <a:srcRect r="8929"/>
          <a:stretch>
            <a:fillRect/>
          </a:stretch>
        </p:blipFill>
        <p:spPr bwMode="auto">
          <a:xfrm flipH="1">
            <a:off x="3500430" y="2428868"/>
            <a:ext cx="5000628" cy="4118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80996" y="1366822"/>
            <a:ext cx="8229600" cy="92869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советский спутник запустили через месяц после первого, на борту его находилась… (кто?)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14393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ВТОРОЙ ТУР  </a:t>
            </a:r>
            <a:br>
              <a:rPr lang="ru-RU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«Полетели»  </a:t>
            </a:r>
            <a:endParaRPr lang="ru-RU" dirty="0"/>
          </a:p>
        </p:txBody>
      </p:sp>
      <p:pic>
        <p:nvPicPr>
          <p:cNvPr id="1027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4929174"/>
            <a:ext cx="1928826" cy="1928826"/>
          </a:xfrm>
          <a:prstGeom prst="rect">
            <a:avLst/>
          </a:prstGeom>
          <a:noFill/>
        </p:spPr>
      </p:pic>
      <p:pic>
        <p:nvPicPr>
          <p:cNvPr id="9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4929198"/>
            <a:ext cx="1714512" cy="1714512"/>
          </a:xfrm>
          <a:prstGeom prst="rect">
            <a:avLst/>
          </a:prstGeom>
          <a:noFill/>
        </p:spPr>
      </p:pic>
      <p:pic>
        <p:nvPicPr>
          <p:cNvPr id="10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2071678"/>
            <a:ext cx="1357322" cy="1357322"/>
          </a:xfrm>
          <a:prstGeom prst="rect">
            <a:avLst/>
          </a:prstGeom>
          <a:noFill/>
        </p:spPr>
      </p:pic>
      <p:pic>
        <p:nvPicPr>
          <p:cNvPr id="11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1857364"/>
            <a:ext cx="1928826" cy="1928826"/>
          </a:xfrm>
          <a:prstGeom prst="rect">
            <a:avLst/>
          </a:prstGeom>
          <a:noFill/>
        </p:spPr>
      </p:pic>
      <p:pic>
        <p:nvPicPr>
          <p:cNvPr id="1028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2643182"/>
            <a:ext cx="2000264" cy="2000264"/>
          </a:xfrm>
          <a:prstGeom prst="rect">
            <a:avLst/>
          </a:prstGeom>
          <a:noFill/>
        </p:spPr>
      </p:pic>
      <p:pic>
        <p:nvPicPr>
          <p:cNvPr id="14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4" y="3143248"/>
            <a:ext cx="1947896" cy="1947896"/>
          </a:xfrm>
          <a:prstGeom prst="rect">
            <a:avLst/>
          </a:prstGeom>
          <a:noFill/>
        </p:spPr>
      </p:pic>
      <p:pic>
        <p:nvPicPr>
          <p:cNvPr id="15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4572008"/>
            <a:ext cx="1928826" cy="1928826"/>
          </a:xfrm>
          <a:prstGeom prst="rect">
            <a:avLst/>
          </a:prstGeom>
          <a:noFill/>
        </p:spPr>
      </p:pic>
      <p:pic>
        <p:nvPicPr>
          <p:cNvPr id="19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3500438"/>
            <a:ext cx="1774027" cy="1571636"/>
          </a:xfrm>
          <a:prstGeom prst="rect">
            <a:avLst/>
          </a:prstGeom>
          <a:noFill/>
        </p:spPr>
      </p:pic>
      <p:pic>
        <p:nvPicPr>
          <p:cNvPr id="20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1857364"/>
            <a:ext cx="1650634" cy="1595434"/>
          </a:xfrm>
          <a:prstGeom prst="rect">
            <a:avLst/>
          </a:prstGeom>
          <a:noFill/>
        </p:spPr>
      </p:pic>
      <p:pic>
        <p:nvPicPr>
          <p:cNvPr id="22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49730" y="3500438"/>
            <a:ext cx="1756670" cy="1714512"/>
          </a:xfrm>
          <a:prstGeom prst="rect">
            <a:avLst/>
          </a:prstGeom>
          <a:noFill/>
        </p:spPr>
      </p:pic>
      <p:pic>
        <p:nvPicPr>
          <p:cNvPr id="17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15206" y="571480"/>
            <a:ext cx="1624003" cy="1624003"/>
          </a:xfrm>
          <a:prstGeom prst="rect">
            <a:avLst/>
          </a:prstGeom>
          <a:noFill/>
        </p:spPr>
      </p:pic>
      <p:pic>
        <p:nvPicPr>
          <p:cNvPr id="1029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928670"/>
            <a:ext cx="1704770" cy="150019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785786" y="1214422"/>
            <a:ext cx="10715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4" action="ppaction://hlinksldjump"/>
              </a:rPr>
              <a:t>10</a:t>
            </a:r>
            <a:endParaRPr lang="ru-RU" sz="5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57488" y="392906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5" action="ppaction://hlinksldjump"/>
              </a:rPr>
              <a:t>30</a:t>
            </a:r>
            <a:endParaRPr lang="ru-RU" sz="5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29124" y="2285992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6" action="ppaction://hlinksldjump"/>
              </a:rPr>
              <a:t>40</a:t>
            </a:r>
            <a:endParaRPr lang="ru-RU" sz="5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86644" y="3929066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7" action="ppaction://hlinksldjump"/>
              </a:rPr>
              <a:t>20</a:t>
            </a:r>
            <a:endParaRPr lang="ru-RU" sz="5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5786" y="321468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8" action="ppaction://hlinksldjump"/>
              </a:rPr>
              <a:t>10</a:t>
            </a:r>
            <a:endParaRPr lang="ru-RU" sz="5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4942" y="3714752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9" action="ppaction://hlinksldjump"/>
              </a:rPr>
              <a:t>20</a:t>
            </a:r>
            <a:endParaRPr lang="ru-RU" sz="5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72396" y="1000108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0" action="ppaction://hlinksldjump"/>
              </a:rPr>
              <a:t>40</a:t>
            </a:r>
            <a:endParaRPr lang="ru-RU" sz="5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29388" y="5072074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1" action="ppaction://hlinksldjump"/>
              </a:rPr>
              <a:t>30</a:t>
            </a:r>
            <a:endParaRPr lang="ru-RU" sz="5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1538" y="5286388"/>
            <a:ext cx="1428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2" action="ppaction://hlinksldjump"/>
              </a:rPr>
              <a:t>20</a:t>
            </a:r>
            <a:endParaRPr lang="ru-RU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214810" y="5214950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3" action="ppaction://hlinksldjump"/>
              </a:rPr>
              <a:t>30</a:t>
            </a:r>
            <a:endParaRPr lang="ru-RU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29388" y="2285992"/>
            <a:ext cx="11430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4" action="ppaction://hlinksldjump"/>
              </a:rPr>
              <a:t>10</a:t>
            </a:r>
            <a:endParaRPr lang="ru-RU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357422" y="2285992"/>
            <a:ext cx="121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5" action="ppaction://hlinksldjump"/>
              </a:rPr>
              <a:t>40</a:t>
            </a:r>
            <a:endParaRPr lang="ru-RU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Управляющая кнопка: настраиваемая 39">
            <a:hlinkClick r:id="rId26" action="ppaction://hlinksldjump" highlightClick="1"/>
          </p:cNvPr>
          <p:cNvSpPr/>
          <p:nvPr/>
        </p:nvSpPr>
        <p:spPr>
          <a:xfrm>
            <a:off x="285720" y="5929330"/>
            <a:ext cx="571504" cy="613788"/>
          </a:xfrm>
          <a:prstGeom prst="actionButtonBlank">
            <a:avLst/>
          </a:prstGeom>
          <a:blipFill>
            <a:blip r:embed="rId27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785794"/>
            <a:ext cx="2029489" cy="178595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14348" y="1285860"/>
            <a:ext cx="13573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6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714356"/>
            <a:ext cx="5857916" cy="2246769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Кто сказал слова: “Облетев Землю в корабле-спутнике, я увидел, как прекрасна наша планета. Люди, будем хранить, и преумножать эту красоту, а не разрушать ее”. </a:t>
            </a:r>
            <a:endParaRPr lang="ru-RU" sz="2800" dirty="0"/>
          </a:p>
        </p:txBody>
      </p:sp>
      <p:pic>
        <p:nvPicPr>
          <p:cNvPr id="8194" name="Picture 2" descr="http://s019.radikal.ru/i622/1204/13/3e088c95fb4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28992" y="3071810"/>
            <a:ext cx="4500594" cy="337544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14348" y="3857628"/>
            <a:ext cx="2357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Гагарин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Юрий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Алексеевич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Управляющая кнопка: настраиваемая 11">
            <a:hlinkClick r:id="rId5" action="ppaction://hlinksldjump" highlightClick="1"/>
          </p:cNvPr>
          <p:cNvSpPr/>
          <p:nvPr/>
        </p:nvSpPr>
        <p:spPr>
          <a:xfrm>
            <a:off x="500034" y="6000768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714356"/>
            <a:ext cx="2029489" cy="185738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1214422"/>
            <a:ext cx="10001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6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1736" y="1214422"/>
            <a:ext cx="5857916" cy="954107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Она была первой женщиной-космонавтом</a:t>
            </a:r>
            <a:r>
              <a:rPr lang="ru-RU" sz="2800" dirty="0" smtClean="0"/>
              <a:t> </a:t>
            </a:r>
            <a:r>
              <a:rPr lang="ru-RU" sz="2800" b="1" dirty="0" smtClean="0"/>
              <a:t>с</a:t>
            </a:r>
            <a:r>
              <a:rPr lang="ru-RU" sz="2800" dirty="0" smtClean="0"/>
              <a:t> </a:t>
            </a:r>
            <a:r>
              <a:rPr lang="ru-RU" sz="2800" b="1" dirty="0" smtClean="0"/>
              <a:t>позывным «Чайка».</a:t>
            </a:r>
            <a:endParaRPr lang="ru-RU" sz="2800" dirty="0"/>
          </a:p>
        </p:txBody>
      </p:sp>
      <p:pic>
        <p:nvPicPr>
          <p:cNvPr id="5122" name="Picture 2" descr="http://images.aif.ru/002/880/b07b6f6c2daed63f86a1a00cc74421a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2357430"/>
            <a:ext cx="4953034" cy="37147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58" y="3500438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Терешкова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Валентина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Владимировна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настраиваемая 6">
            <a:hlinkClick r:id="rId5" action="ppaction://hlinksldjump" highlightClick="1"/>
          </p:cNvPr>
          <p:cNvSpPr/>
          <p:nvPr/>
        </p:nvSpPr>
        <p:spPr>
          <a:xfrm>
            <a:off x="357158" y="5715016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785794"/>
            <a:ext cx="2029489" cy="17859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1142984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ru-RU" sz="72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1736" y="1357298"/>
            <a:ext cx="5857916" cy="954107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Назовите самую первую женщину, вышедшую в космос в скафандре.</a:t>
            </a:r>
            <a:endParaRPr lang="ru-RU" sz="2800" dirty="0"/>
          </a:p>
        </p:txBody>
      </p:sp>
      <p:pic>
        <p:nvPicPr>
          <p:cNvPr id="4098" name="Picture 2" descr="http://ic.pics.livejournal.com/grareporter/57387578/611417/611417_90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43240" y="2714620"/>
            <a:ext cx="5214946" cy="315214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14348" y="3357562"/>
            <a:ext cx="2286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Савицкая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Светлана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Евгеньевна</a:t>
            </a:r>
          </a:p>
        </p:txBody>
      </p:sp>
      <p:sp>
        <p:nvSpPr>
          <p:cNvPr id="7" name="Управляющая кнопка: настраиваемая 6">
            <a:hlinkClick r:id="rId5" action="ppaction://hlinksldjump" highlightClick="1"/>
          </p:cNvPr>
          <p:cNvSpPr/>
          <p:nvPr/>
        </p:nvSpPr>
        <p:spPr>
          <a:xfrm>
            <a:off x="357158" y="5786454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 descr="C:\Documents and Settings\Пользователь\Рабочий стол\СВОЯ ИГРА Мир Космоса\сверкающ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785794"/>
            <a:ext cx="2029489" cy="17859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1214422"/>
            <a:ext cx="11208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72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14612" y="785794"/>
            <a:ext cx="5857916" cy="18158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Назовите первого космонавта, вышедшего в открытый космос. Он известен своими космическими пейзажами.</a:t>
            </a:r>
            <a:endParaRPr lang="ru-RU" sz="2800" dirty="0"/>
          </a:p>
        </p:txBody>
      </p:sp>
      <p:pic>
        <p:nvPicPr>
          <p:cNvPr id="3074" name="Picture 2" descr="http://ruwest.ru/upload/iblock/406/406e689d58657b7964607c0067b71ffc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28926" y="2857496"/>
            <a:ext cx="5648284" cy="376175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642910" y="3429000"/>
            <a:ext cx="2214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Леонов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Алексей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Архипович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настраиваемая 7">
            <a:hlinkClick r:id="rId5" action="ppaction://hlinksldjump" highlightClick="1"/>
          </p:cNvPr>
          <p:cNvSpPr/>
          <p:nvPr/>
        </p:nvSpPr>
        <p:spPr>
          <a:xfrm>
            <a:off x="285720" y="5786454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571480"/>
            <a:ext cx="2286016" cy="2286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1214422"/>
            <a:ext cx="11208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7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928670"/>
            <a:ext cx="5857916" cy="1384995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Место, где готовят к полету в космос и откуда запускают космические ракеты и аппараты.</a:t>
            </a:r>
            <a:endParaRPr lang="ru-RU" sz="2800" dirty="0"/>
          </a:p>
        </p:txBody>
      </p:sp>
      <p:pic>
        <p:nvPicPr>
          <p:cNvPr id="2050" name="Picture 2" descr="http://ardexpert.ru/uploads/images/825/12-2016/acd1431505ab0a85676e9574b637334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488" y="2714620"/>
            <a:ext cx="5715039" cy="321471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28596" y="4143380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КОСМОДРОМ</a:t>
            </a:r>
            <a:endParaRPr lang="ru-RU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настраиваемая 7">
            <a:hlinkClick r:id="rId5" action="ppaction://hlinksldjump" highlightClick="1"/>
          </p:cNvPr>
          <p:cNvSpPr/>
          <p:nvPr/>
        </p:nvSpPr>
        <p:spPr>
          <a:xfrm>
            <a:off x="428596" y="5786454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571480"/>
            <a:ext cx="2286016" cy="2286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1214422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7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1142984"/>
            <a:ext cx="5857916" cy="954107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Сколько минут пробыл Ю. Гагарин в космосе?</a:t>
            </a:r>
            <a:endParaRPr lang="ru-RU" sz="2800" dirty="0"/>
          </a:p>
        </p:txBody>
      </p:sp>
      <p:pic>
        <p:nvPicPr>
          <p:cNvPr id="46082" name="Picture 2" descr="http://www.consul.ru/files/products/Shturmanskie2609_370_5_126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2214554"/>
            <a:ext cx="2199410" cy="421481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28728" y="3214686"/>
            <a:ext cx="3143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Длительность полёта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 минут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 час 48 минут)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настраиваемая 6">
            <a:hlinkClick r:id="rId5" action="ppaction://hlinksldjump" highlightClick="1"/>
          </p:cNvPr>
          <p:cNvSpPr/>
          <p:nvPr/>
        </p:nvSpPr>
        <p:spPr>
          <a:xfrm>
            <a:off x="357158" y="5786454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571480"/>
            <a:ext cx="2286016" cy="2286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1214422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ru-RU" sz="7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928670"/>
            <a:ext cx="5643602" cy="1384995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Назовите самый первый пилотируемый космический корабль.</a:t>
            </a:r>
            <a:endParaRPr lang="ru-RU" sz="2800" dirty="0"/>
          </a:p>
        </p:txBody>
      </p:sp>
      <p:pic>
        <p:nvPicPr>
          <p:cNvPr id="45058" name="Picture 2" descr="http://img-5.photosight.ru/266/5585078_larg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66581" y="2643182"/>
            <a:ext cx="5383082" cy="35719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28596" y="3929066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«Восток – 1»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настраиваемая 6">
            <a:hlinkClick r:id="rId5" action="ppaction://hlinksldjump" highlightClick="1"/>
          </p:cNvPr>
          <p:cNvSpPr/>
          <p:nvPr/>
        </p:nvSpPr>
        <p:spPr>
          <a:xfrm>
            <a:off x="357158" y="5715016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 descr="C:\Documents and Settings\Пользователь\Рабочий стол\СВОЯ ИГРА Мир Космоса\зелена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571480"/>
            <a:ext cx="2286016" cy="2286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1214422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7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14612" y="1500174"/>
            <a:ext cx="5857916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Как назывался первый космодром?</a:t>
            </a:r>
            <a:endParaRPr lang="ru-RU" sz="2800" dirty="0"/>
          </a:p>
        </p:txBody>
      </p:sp>
      <p:pic>
        <p:nvPicPr>
          <p:cNvPr id="44034" name="Picture 2" descr="http://img11.nnm.me/1/c/a/8/6/f3fc96b7fa6948af2ee2405a292_prev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786050" y="2428868"/>
            <a:ext cx="5619750" cy="37433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58" y="4286256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Байконур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настраиваемая 6">
            <a:hlinkClick r:id="rId5" action="ppaction://hlinksldjump" highlightClick="1"/>
          </p:cNvPr>
          <p:cNvSpPr/>
          <p:nvPr/>
        </p:nvSpPr>
        <p:spPr>
          <a:xfrm>
            <a:off x="428596" y="5715016"/>
            <a:ext cx="571504" cy="613788"/>
          </a:xfrm>
          <a:prstGeom prst="actionButtonBlank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500042"/>
            <a:ext cx="2214578" cy="221457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928670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928670"/>
            <a:ext cx="5643602" cy="1384995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Астрономический прибор для наблюдения за небесными телами.</a:t>
            </a:r>
            <a:endParaRPr lang="ru-RU" sz="2800" dirty="0"/>
          </a:p>
        </p:txBody>
      </p:sp>
      <p:sp>
        <p:nvSpPr>
          <p:cNvPr id="5" name="Управляющая кнопка: настраиваемая 4">
            <a:hlinkClick r:id="rId4" action="ppaction://hlinksldjump" highlightClick="1"/>
          </p:cNvPr>
          <p:cNvSpPr/>
          <p:nvPr/>
        </p:nvSpPr>
        <p:spPr>
          <a:xfrm>
            <a:off x="357158" y="5786454"/>
            <a:ext cx="571504" cy="613788"/>
          </a:xfrm>
          <a:prstGeom prst="actionButtonBlank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  <p:pic>
        <p:nvPicPr>
          <p:cNvPr id="53250" name="Picture 2" descr="http://img.gizmag.com/top-five-astronomical-objects-new-telescope-22.jpg?fit=crop&amp;h=594&amp;w=1060&amp;s=b595c7f9c85254591a1102d0f61977bb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3000372"/>
            <a:ext cx="5864168" cy="32861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392906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ТЕЛЕСКОП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500042"/>
            <a:ext cx="2214578" cy="221457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1000108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настраиваемая 3">
            <a:hlinkClick r:id="rId4" action="ppaction://hlinksldjump" highlightClick="1"/>
          </p:cNvPr>
          <p:cNvSpPr/>
          <p:nvPr/>
        </p:nvSpPr>
        <p:spPr>
          <a:xfrm>
            <a:off x="357158" y="5715016"/>
            <a:ext cx="571504" cy="613788"/>
          </a:xfrm>
          <a:prstGeom prst="actionButtonBlank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786050" y="1071546"/>
            <a:ext cx="5643602" cy="954107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Как называется костюм у космонавта?</a:t>
            </a:r>
            <a:endParaRPr lang="ru-RU" sz="2800" dirty="0"/>
          </a:p>
        </p:txBody>
      </p:sp>
      <p:pic>
        <p:nvPicPr>
          <p:cNvPr id="52226" name="Picture 2" descr="http://www.npp-zvezda.ru/sites/default/files/uploads/product_images/orlan-mk_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4071934" y="2214554"/>
            <a:ext cx="3554546" cy="4045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928662" y="3286124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СКАФАНДР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500042"/>
            <a:ext cx="2214578" cy="221457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1000108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ru-RU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настраиваемая 3">
            <a:hlinkClick r:id="rId4" action="ppaction://hlinksldjump" highlightClick="1"/>
          </p:cNvPr>
          <p:cNvSpPr/>
          <p:nvPr/>
        </p:nvSpPr>
        <p:spPr>
          <a:xfrm>
            <a:off x="285720" y="5786454"/>
            <a:ext cx="571504" cy="613788"/>
          </a:xfrm>
          <a:prstGeom prst="actionButtonBlank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86050" y="928670"/>
            <a:ext cx="5643602" cy="1815882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Как назывался самоходный аппарат, совершивший путешествие по поверхности Луны?</a:t>
            </a:r>
            <a:r>
              <a:rPr lang="ru-RU" sz="2800" dirty="0" smtClean="0"/>
              <a:t> </a:t>
            </a:r>
            <a:endParaRPr lang="ru-RU" sz="2800" dirty="0"/>
          </a:p>
        </p:txBody>
      </p:sp>
      <p:sp>
        <p:nvSpPr>
          <p:cNvPr id="51202" name="AutoShape 2" descr="https://img.fonwall.ru/o/yr/lunohod-sssr-luna-zeml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04" name="AutoShape 4" descr="https://img.fonwall.ru/o/yr/lunohod-sssr-luna-zeml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06" name="AutoShape 6" descr="https://img.fonwall.ru/o/yr/lunohod-sssr-luna-zeml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07" name="Picture 7" descr="C:\Documents and Settings\Пользователь\Рабочий стол\СВОЯ ИГРА Мир Космоса\луноход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2891855" y="3071810"/>
            <a:ext cx="5640111" cy="328614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00034" y="3786190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ЛУНОХОД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 descr="C:\Documents and Settings\Пользователь\Рабочий стол\СВОЯ ИГРА Мир Космоса\синяя звезда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500042"/>
            <a:ext cx="2214578" cy="221457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1000108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настраиваемая 3">
            <a:hlinkClick r:id="rId4" action="ppaction://hlinksldjump" highlightClick="1"/>
          </p:cNvPr>
          <p:cNvSpPr/>
          <p:nvPr/>
        </p:nvSpPr>
        <p:spPr>
          <a:xfrm>
            <a:off x="357158" y="5715016"/>
            <a:ext cx="571504" cy="613788"/>
          </a:xfrm>
          <a:prstGeom prst="actionButtonBlank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786050" y="1142984"/>
            <a:ext cx="5643602" cy="954107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Почему космонавты не едят ложками?</a:t>
            </a:r>
            <a:endParaRPr lang="ru-RU" sz="2800" dirty="0"/>
          </a:p>
        </p:txBody>
      </p:sp>
      <p:pic>
        <p:nvPicPr>
          <p:cNvPr id="50178" name="Picture 2" descr="http://ribalych.ru/wp-content/uploads/2015/06/200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488" y="2786058"/>
            <a:ext cx="5643553" cy="317449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3929066"/>
            <a:ext cx="3071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НЕВЕСОМОСТЬ</a:t>
            </a:r>
            <a:endParaRPr lang="ru-RU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/>
          <a:lstStyle/>
          <a:p>
            <a:r>
              <a:rPr lang="ru-RU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ФИНАЛЬНЫЙ ТУР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143248"/>
            <a:ext cx="8229600" cy="2643206"/>
          </a:xfr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b="1" dirty="0" smtClean="0"/>
              <a:t>Чьи это слова: </a:t>
            </a:r>
          </a:p>
          <a:p>
            <a:pPr algn="ctr">
              <a:buNone/>
            </a:pPr>
            <a:r>
              <a:rPr lang="ru-RU" b="1" dirty="0" smtClean="0"/>
              <a:t>«Я верю, что многие из нас </a:t>
            </a:r>
          </a:p>
          <a:p>
            <a:pPr algn="ctr">
              <a:buNone/>
            </a:pPr>
            <a:r>
              <a:rPr lang="ru-RU" b="1" dirty="0" smtClean="0"/>
              <a:t>будут свидетелями </a:t>
            </a:r>
          </a:p>
          <a:p>
            <a:pPr algn="ctr">
              <a:buNone/>
            </a:pPr>
            <a:r>
              <a:rPr lang="ru-RU" b="1" dirty="0" smtClean="0"/>
              <a:t>первого </a:t>
            </a:r>
          </a:p>
          <a:p>
            <a:pPr algn="ctr">
              <a:buNone/>
            </a:pPr>
            <a:r>
              <a:rPr lang="ru-RU" b="1" dirty="0" smtClean="0"/>
              <a:t>заатмосферного путешествия»? </a:t>
            </a:r>
            <a:endParaRPr lang="ru-RU" b="1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643042" y="1928802"/>
            <a:ext cx="55721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 w="11430"/>
                <a:solidFill>
                  <a:srgbClr val="CC00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Вопрос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CC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500034" y="571480"/>
            <a:ext cx="8229600" cy="5715040"/>
          </a:xfrm>
          <a:prstGeom prst="rect">
            <a:avLst/>
          </a:prstGeom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/>
              <a:t>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«Я верю, что многие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из нас будут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свидетелями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первого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заатмосферного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путешествия».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3200" b="1" dirty="0" smtClean="0"/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К.Э. Циолковский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Documents and Settings\Пользователь\Рабочий стол\СВОЯ ИГРА Мир Космоса\циолковсий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928670"/>
            <a:ext cx="3768323" cy="5024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r>
              <a:rPr lang="ru-RU" b="1" dirty="0" smtClean="0">
                <a:ln w="11430"/>
                <a:solidFill>
                  <a:srgbClr val="0066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ПОДВЕДЕНИЕ   ИТОГОВ</a:t>
            </a:r>
            <a:endParaRPr lang="ru-RU" dirty="0">
              <a:solidFill>
                <a:srgbClr val="0066FF"/>
              </a:solidFill>
            </a:endParaRPr>
          </a:p>
        </p:txBody>
      </p:sp>
      <p:pic>
        <p:nvPicPr>
          <p:cNvPr id="5" name="Picture 2" descr="C:\Documents and Settings\Пользователь\Рабочий стол\СВОЯ ИГРА Мир Космоса\веселая ракета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2143116"/>
            <a:ext cx="5715040" cy="3741603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71472" y="5214950"/>
            <a:ext cx="8229600" cy="1000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ВСЕМ    УСПЕХОВ!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7341E-7 L 0.90434 -0.67283 " pathEditMode="fixed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200" y="-336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000660"/>
          </a:xfrm>
        </p:spPr>
        <p:txBody>
          <a:bodyPr>
            <a:noAutofit/>
          </a:bodyPr>
          <a:lstStyle/>
          <a:p>
            <a:pPr marL="176213" indent="-176213"/>
            <a:r>
              <a:rPr lang="ru-RU" sz="1500" u="sng" dirty="0">
                <a:hlinkClick r:id="rId2"/>
              </a:rPr>
              <a:t>http://clipart-library.com/images/pi5rLq7BT.gif</a:t>
            </a:r>
            <a:r>
              <a:rPr lang="ru-RU" sz="1500" dirty="0"/>
              <a:t>   рамка </a:t>
            </a:r>
            <a:r>
              <a:rPr lang="ru-RU" sz="1500" dirty="0" smtClean="0"/>
              <a:t>1</a:t>
            </a:r>
          </a:p>
          <a:p>
            <a:pPr marL="176213" indent="-176213"/>
            <a:r>
              <a:rPr lang="ru-RU" sz="1500" u="sng" dirty="0">
                <a:hlinkClick r:id="rId3"/>
              </a:rPr>
              <a:t>http://boombob.ru/img/picture/Jun/22/0cbae9d18e2caa4eb224903e32c0c523/8.jpg</a:t>
            </a:r>
            <a:r>
              <a:rPr lang="ru-RU" sz="1500" dirty="0"/>
              <a:t>    </a:t>
            </a:r>
            <a:r>
              <a:rPr lang="ru-RU" sz="1500" dirty="0" smtClean="0"/>
              <a:t>фон2</a:t>
            </a:r>
          </a:p>
          <a:p>
            <a:pPr marL="176213" indent="-176213"/>
            <a:r>
              <a:rPr lang="ru-RU" sz="1500" u="sng" dirty="0">
                <a:hlinkClick r:id="rId4"/>
              </a:rPr>
              <a:t>http://gigabaza.ru/images/88/174930/7968e876.png</a:t>
            </a:r>
            <a:r>
              <a:rPr lang="ru-RU" sz="1500" dirty="0"/>
              <a:t>  </a:t>
            </a:r>
            <a:r>
              <a:rPr lang="ru-RU" sz="1500" dirty="0" smtClean="0"/>
              <a:t>ракета</a:t>
            </a:r>
          </a:p>
          <a:p>
            <a:pPr marL="176213" indent="-176213"/>
            <a:r>
              <a:rPr lang="ru-RU" sz="1500" u="sng" dirty="0">
                <a:hlinkClick r:id="rId5"/>
              </a:rPr>
              <a:t>http://forum.materinstvo.ru/uploads/journals/1301687740/j56918_1301832804.png</a:t>
            </a:r>
            <a:r>
              <a:rPr lang="ru-RU" sz="1500" dirty="0"/>
              <a:t>   космонавт </a:t>
            </a:r>
            <a:r>
              <a:rPr lang="ru-RU" sz="1500" dirty="0" smtClean="0"/>
              <a:t>1</a:t>
            </a:r>
          </a:p>
          <a:p>
            <a:pPr marL="176213" indent="-176213"/>
            <a:r>
              <a:rPr lang="ru-RU" sz="1500" u="sng" dirty="0">
                <a:hlinkClick r:id="rId6"/>
              </a:rPr>
              <a:t>http://ramki-vsem.ru/fon/sinij-fon54.jpg</a:t>
            </a:r>
            <a:r>
              <a:rPr lang="ru-RU" sz="1500" dirty="0"/>
              <a:t>   голубая </a:t>
            </a:r>
            <a:r>
              <a:rPr lang="ru-RU" sz="1500" dirty="0" smtClean="0"/>
              <a:t>россыпь</a:t>
            </a:r>
          </a:p>
          <a:p>
            <a:pPr marL="176213" indent="-176213"/>
            <a:r>
              <a:rPr lang="ru-RU" sz="1500" u="sng" dirty="0" smtClean="0">
                <a:hlinkClick r:id="rId7"/>
              </a:rPr>
              <a:t>http://wallpapercave.com/wp/qLJaiRO.jpg</a:t>
            </a:r>
            <a:r>
              <a:rPr lang="ru-RU" sz="1500" dirty="0" smtClean="0"/>
              <a:t>    кот</a:t>
            </a:r>
          </a:p>
          <a:p>
            <a:pPr marL="176213" indent="-176213"/>
            <a:r>
              <a:rPr lang="ru-RU" sz="1500" u="sng" dirty="0" smtClean="0">
                <a:hlinkClick r:id="rId8"/>
              </a:rPr>
              <a:t>http://333v.ru/uploads/85/851c046e0833562b4d73ee80bf6dcfaf.jpg</a:t>
            </a:r>
            <a:r>
              <a:rPr lang="ru-RU" sz="1500" dirty="0" smtClean="0"/>
              <a:t>    галактика</a:t>
            </a:r>
          </a:p>
          <a:p>
            <a:pPr marL="176213" indent="-176213"/>
            <a:r>
              <a:rPr lang="ru-RU" sz="1500" u="sng" dirty="0" smtClean="0">
                <a:hlinkClick r:id="rId9"/>
              </a:rPr>
              <a:t>http://fatosdesconhecidos.com.br/wp-content/uploads/2014/09/379.jpg</a:t>
            </a:r>
            <a:r>
              <a:rPr lang="ru-RU" sz="1500" dirty="0" smtClean="0"/>
              <a:t>   комета1</a:t>
            </a:r>
          </a:p>
          <a:p>
            <a:pPr marL="176213" indent="-176213"/>
            <a:r>
              <a:rPr lang="ru-RU" sz="1500" u="sng" dirty="0" smtClean="0">
                <a:hlinkClick r:id="rId10"/>
              </a:rPr>
              <a:t>http://333v.ru/uploads/9b/9b9b1511bf9a7f6d5345c25c37479257.jpg</a:t>
            </a:r>
            <a:r>
              <a:rPr lang="ru-RU" sz="1500" dirty="0" smtClean="0"/>
              <a:t>    марс</a:t>
            </a:r>
          </a:p>
          <a:p>
            <a:pPr marL="176213" indent="-176213"/>
            <a:r>
              <a:rPr lang="ru-RU" sz="1500" u="sng" dirty="0" smtClean="0">
                <a:hlinkClick r:id="rId11"/>
              </a:rPr>
              <a:t>http://images.forwallpaper.com/files/images/7/7ace/7ace1b7b/40328/fiery-sun.jpg</a:t>
            </a:r>
            <a:r>
              <a:rPr lang="ru-RU" sz="1500" dirty="0" smtClean="0"/>
              <a:t>  солнце 1</a:t>
            </a:r>
          </a:p>
          <a:p>
            <a:pPr marL="176213" indent="-176213"/>
            <a:r>
              <a:rPr lang="ru-RU" sz="1500" u="sng" dirty="0" smtClean="0">
                <a:hlinkClick r:id="rId12"/>
              </a:rPr>
              <a:t>http://in-space.ru/wp-content/uploads/2016/10/uranus-1024x658.jpg</a:t>
            </a:r>
            <a:r>
              <a:rPr lang="ru-RU" sz="1500" dirty="0" smtClean="0"/>
              <a:t>  </a:t>
            </a:r>
            <a:r>
              <a:rPr lang="ru-RU" sz="1500" dirty="0" err="1" smtClean="0"/>
              <a:t>сатурн</a:t>
            </a:r>
            <a:r>
              <a:rPr lang="ru-RU" sz="1500" dirty="0" smtClean="0"/>
              <a:t> 1</a:t>
            </a:r>
          </a:p>
          <a:p>
            <a:pPr marL="176213" indent="-176213"/>
            <a:r>
              <a:rPr lang="ru-RU" sz="1500" u="sng" dirty="0" smtClean="0">
                <a:hlinkClick r:id="rId13"/>
              </a:rPr>
              <a:t>http://images.newsflow24.com/491/491708/pluto-sweats-and-5-other-things-you-didnt-know-about-the-dwarf-planet_1.jpg</a:t>
            </a:r>
            <a:r>
              <a:rPr lang="ru-RU" sz="1500" dirty="0" smtClean="0"/>
              <a:t>    </a:t>
            </a:r>
            <a:r>
              <a:rPr lang="ru-RU" sz="1500" dirty="0" err="1" smtClean="0"/>
              <a:t>плутон</a:t>
            </a:r>
            <a:endParaRPr lang="ru-RU" sz="1500" dirty="0" smtClean="0"/>
          </a:p>
          <a:p>
            <a:pPr marL="176213" indent="-176213"/>
            <a:r>
              <a:rPr lang="en-US" sz="1500" dirty="0" smtClean="0">
                <a:hlinkClick r:id="rId14"/>
              </a:rPr>
              <a:t>http://mkrf.ru/upload/iblock/8af/8af942d50239ebb72fa2bb33fb6aa1ca.jpg</a:t>
            </a:r>
            <a:r>
              <a:rPr lang="ru-RU" sz="1500" dirty="0" smtClean="0"/>
              <a:t>  </a:t>
            </a:r>
            <a:r>
              <a:rPr lang="ru-RU" sz="1500" dirty="0" err="1" smtClean="0"/>
              <a:t>музпауза</a:t>
            </a:r>
            <a:endParaRPr lang="ru-RU" sz="1500" dirty="0" smtClean="0"/>
          </a:p>
          <a:p>
            <a:pPr marL="176213" indent="-176213"/>
            <a:r>
              <a:rPr lang="en-US" sz="1500" dirty="0" smtClean="0">
                <a:hlinkClick r:id="rId15"/>
              </a:rPr>
              <a:t>http://nenuda.ru/nuda/194/193401/193401_html_m709d43ab.png</a:t>
            </a:r>
            <a:r>
              <a:rPr lang="ru-RU" sz="1500" dirty="0" smtClean="0"/>
              <a:t>   </a:t>
            </a:r>
            <a:r>
              <a:rPr lang="ru-RU" sz="1500" dirty="0" err="1" smtClean="0"/>
              <a:t>циолковский</a:t>
            </a:r>
            <a:endParaRPr lang="ru-RU" sz="1500" dirty="0" smtClean="0"/>
          </a:p>
          <a:p>
            <a:pPr marL="176213" indent="-176213"/>
            <a:r>
              <a:rPr lang="ru-RU" sz="1400" u="sng" dirty="0" smtClean="0">
                <a:hlinkClick r:id="rId16"/>
              </a:rPr>
              <a:t>http://cdn01.ru/files/users/images/fb/bf/fbbfd38bf318a38052653ac7cc306bcf.jpg</a:t>
            </a:r>
            <a:r>
              <a:rPr lang="ru-RU" sz="1400" dirty="0" smtClean="0"/>
              <a:t>   </a:t>
            </a:r>
            <a:r>
              <a:rPr lang="ru-RU" sz="1400" dirty="0" err="1" smtClean="0"/>
              <a:t>икар</a:t>
            </a:r>
            <a:r>
              <a:rPr lang="ru-RU" sz="1400" dirty="0" smtClean="0"/>
              <a:t> и </a:t>
            </a:r>
            <a:r>
              <a:rPr lang="ru-RU" sz="1400" dirty="0" err="1" smtClean="0"/>
              <a:t>дедал</a:t>
            </a:r>
            <a:endParaRPr lang="ru-RU" sz="1400" dirty="0" smtClean="0"/>
          </a:p>
          <a:p>
            <a:pPr marL="176213" indent="-176213"/>
            <a:r>
              <a:rPr lang="ru-RU" sz="1400" u="sng" dirty="0" smtClean="0">
                <a:hlinkClick r:id="rId17"/>
              </a:rPr>
              <a:t>http://inapcache.boston.com/universal/site_graphics/blogs/bigpicture/apollo_07_15/a28_11405903.jpg</a:t>
            </a:r>
            <a:r>
              <a:rPr lang="ru-RU" sz="1400" dirty="0" smtClean="0"/>
              <a:t>   на луне</a:t>
            </a:r>
          </a:p>
          <a:p>
            <a:pPr marL="176213" indent="-176213"/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r>
              <a:rPr lang="ru-RU" sz="1400" dirty="0" smtClean="0"/>
              <a:t> </a:t>
            </a:r>
            <a:endParaRPr lang="ru-RU" sz="1400" dirty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000660"/>
          </a:xfrm>
        </p:spPr>
        <p:txBody>
          <a:bodyPr>
            <a:noAutofit/>
          </a:bodyPr>
          <a:lstStyle/>
          <a:p>
            <a:pPr marL="176213" indent="-176213"/>
            <a:r>
              <a:rPr lang="ru-RU" sz="1400" u="sng" dirty="0" smtClean="0">
                <a:hlinkClick r:id="rId2"/>
              </a:rPr>
              <a:t>http://www.colors.life/upload/blogs/0a/cd/0acd9a267ab74a9e91a11683ad960cbd_RSZ_690.jpeg</a:t>
            </a:r>
            <a:r>
              <a:rPr lang="ru-RU" sz="1400" dirty="0" smtClean="0"/>
              <a:t>   белка и стрелка</a:t>
            </a:r>
          </a:p>
          <a:p>
            <a:pPr marL="176213" indent="-176213"/>
            <a:r>
              <a:rPr lang="ru-RU" sz="1400" u="sng" dirty="0" smtClean="0">
                <a:hlinkClick r:id="rId3"/>
              </a:rPr>
              <a:t>http://spacereal.ru/wp-content/uploads/2011/02/Laika.jpg</a:t>
            </a:r>
            <a:r>
              <a:rPr lang="ru-RU" sz="1400" dirty="0" smtClean="0"/>
              <a:t>  лайка</a:t>
            </a:r>
          </a:p>
          <a:p>
            <a:pPr marL="176213" indent="-176213"/>
            <a:r>
              <a:rPr lang="ru-RU" sz="1400" u="sng" dirty="0" smtClean="0">
                <a:hlinkClick r:id="rId4"/>
              </a:rPr>
              <a:t>http://ramki-vsem.ru/fon/sinij-fon54.jpg</a:t>
            </a:r>
            <a:r>
              <a:rPr lang="ru-RU" sz="1400" dirty="0" smtClean="0"/>
              <a:t>   голубая россыпь</a:t>
            </a:r>
          </a:p>
          <a:p>
            <a:pPr marL="176213" indent="-176213"/>
            <a:r>
              <a:rPr lang="ru-RU" sz="1400" u="sng" dirty="0" smtClean="0">
                <a:hlinkClick r:id="rId5"/>
              </a:rPr>
              <a:t>http://www.sanirane.com/Resource/storage/editor/images/1088093n.jpg</a:t>
            </a:r>
            <a:r>
              <a:rPr lang="ru-RU" sz="1400" dirty="0" smtClean="0"/>
              <a:t>    зелёная кнопка 1</a:t>
            </a:r>
          </a:p>
          <a:p>
            <a:pPr marL="176213" indent="-176213"/>
            <a:r>
              <a:rPr lang="ru-RU" sz="1400" u="sng" dirty="0" smtClean="0">
                <a:hlinkClick r:id="rId6"/>
              </a:rPr>
              <a:t>https://farm9.staticflickr.com/8056/8128717369_c163a8645b.jpg</a:t>
            </a:r>
            <a:r>
              <a:rPr lang="ru-RU" sz="1400" dirty="0" smtClean="0"/>
              <a:t>    сверкающая звезда</a:t>
            </a:r>
          </a:p>
          <a:p>
            <a:pPr marL="176213" indent="-176213"/>
            <a:r>
              <a:rPr lang="ru-RU" sz="1400" u="sng" dirty="0" smtClean="0">
                <a:hlinkClick r:id="rId7"/>
              </a:rPr>
              <a:t>https://yt3.ggpht.com/-Lu4SCqIv-7A/AAAAAAAAAAI/AAAAAAAAAAA/viOm--vhehA/s900-c-k-no-rj-c0xffffff/photo.jpg</a:t>
            </a:r>
            <a:r>
              <a:rPr lang="ru-RU" sz="1400" dirty="0" smtClean="0"/>
              <a:t>    синяя звезда</a:t>
            </a:r>
          </a:p>
          <a:p>
            <a:pPr marL="176213" indent="-176213"/>
            <a:r>
              <a:rPr lang="ru-RU" sz="1400" u="sng" dirty="0" smtClean="0">
                <a:hlinkClick r:id="rId8"/>
              </a:rPr>
              <a:t>http://static.freepik.com/darmowe-zdjecie/3-gwiazdki_21078755.jpg</a:t>
            </a:r>
            <a:r>
              <a:rPr lang="ru-RU" sz="1400" dirty="0" smtClean="0"/>
              <a:t>   зеленая звезда</a:t>
            </a:r>
          </a:p>
          <a:p>
            <a:pPr marL="176213" indent="-176213"/>
            <a:r>
              <a:rPr lang="ru-RU" sz="1400" u="sng" dirty="0" smtClean="0">
                <a:hlinkClick r:id="rId9"/>
              </a:rPr>
              <a:t>http://s019.radikal.ru/i622/1204/13/3e088c95fb40.jpg</a:t>
            </a:r>
            <a:r>
              <a:rPr lang="ru-RU" sz="1400" dirty="0" smtClean="0"/>
              <a:t>    </a:t>
            </a:r>
            <a:r>
              <a:rPr lang="ru-RU" sz="1400" dirty="0" err="1" smtClean="0"/>
              <a:t>гагарин</a:t>
            </a:r>
            <a:endParaRPr lang="ru-RU" sz="1400" dirty="0" smtClean="0"/>
          </a:p>
          <a:p>
            <a:pPr marL="176213" indent="-176213"/>
            <a:r>
              <a:rPr lang="ru-RU" sz="1400" u="sng" dirty="0" smtClean="0">
                <a:hlinkClick r:id="rId10"/>
              </a:rPr>
              <a:t>http://images.aif.ru/002/880/b07b6f6c2daed63f86a1a00cc74421a7.jpg</a:t>
            </a:r>
            <a:r>
              <a:rPr lang="ru-RU" sz="1400" dirty="0" smtClean="0"/>
              <a:t>  </a:t>
            </a:r>
            <a:r>
              <a:rPr lang="ru-RU" sz="1400" dirty="0" err="1" smtClean="0"/>
              <a:t>терешкова</a:t>
            </a:r>
            <a:endParaRPr lang="ru-RU" sz="1400" dirty="0" smtClean="0"/>
          </a:p>
          <a:p>
            <a:pPr marL="176213" indent="-176213"/>
            <a:r>
              <a:rPr lang="ru-RU" sz="1400" u="sng" dirty="0" smtClean="0">
                <a:hlinkClick r:id="rId11"/>
              </a:rPr>
              <a:t>http://ic.pics.livejournal.com/grareporter/57387578/611417/611417_900.jpg</a:t>
            </a:r>
            <a:r>
              <a:rPr lang="ru-RU" sz="1400" dirty="0" smtClean="0"/>
              <a:t>   </a:t>
            </a:r>
            <a:r>
              <a:rPr lang="ru-RU" sz="1400" dirty="0" err="1" smtClean="0"/>
              <a:t>савицкая</a:t>
            </a:r>
            <a:endParaRPr lang="ru-RU" sz="1400" dirty="0" smtClean="0"/>
          </a:p>
          <a:p>
            <a:pPr marL="176213" indent="-176213"/>
            <a:r>
              <a:rPr lang="ru-RU" sz="1400" u="sng" dirty="0" smtClean="0">
                <a:hlinkClick r:id="rId12"/>
              </a:rPr>
              <a:t>http://ruwest.ru/upload/iblock/406/406e689d58657b7964607c0067b71ffc.jpg</a:t>
            </a:r>
            <a:r>
              <a:rPr lang="ru-RU" sz="1400" dirty="0" smtClean="0"/>
              <a:t>   </a:t>
            </a:r>
            <a:r>
              <a:rPr lang="ru-RU" sz="1400" dirty="0" err="1" smtClean="0"/>
              <a:t>леонов</a:t>
            </a:r>
            <a:r>
              <a:rPr lang="ru-RU" sz="1400" dirty="0" smtClean="0"/>
              <a:t> 2</a:t>
            </a:r>
          </a:p>
          <a:p>
            <a:pPr marL="176213" indent="-176213"/>
            <a:r>
              <a:rPr lang="ru-RU" sz="1400" u="sng" dirty="0" smtClean="0">
                <a:hlinkClick r:id="rId13"/>
              </a:rPr>
              <a:t>http://ardexpert.ru/uploads/images/825/12-2016/acd1431505ab0a85676e9574b637334d.jpg</a:t>
            </a:r>
            <a:r>
              <a:rPr lang="ru-RU" sz="1400" dirty="0" smtClean="0"/>
              <a:t>  космодром</a:t>
            </a:r>
          </a:p>
          <a:p>
            <a:pPr marL="176213" indent="-176213"/>
            <a:r>
              <a:rPr lang="ru-RU" sz="1400" u="sng" dirty="0" smtClean="0">
                <a:hlinkClick r:id="rId14"/>
              </a:rPr>
              <a:t>http://www.consul.ru/files/products/Shturmanskie2609_370_5_126.jpg</a:t>
            </a:r>
            <a:r>
              <a:rPr lang="ru-RU" sz="1400" dirty="0" smtClean="0"/>
              <a:t>   часы</a:t>
            </a:r>
          </a:p>
          <a:p>
            <a:pPr marL="176213" indent="-176213"/>
            <a:r>
              <a:rPr lang="ru-RU" sz="1400" u="sng" dirty="0" smtClean="0">
                <a:hlinkClick r:id="rId15"/>
              </a:rPr>
              <a:t>http://img-5.photosight.ru/266/5585078_large.jpg</a:t>
            </a:r>
            <a:r>
              <a:rPr lang="ru-RU" sz="1400" dirty="0" smtClean="0"/>
              <a:t>   восток1</a:t>
            </a:r>
          </a:p>
          <a:p>
            <a:pPr marL="176213" indent="-176213"/>
            <a:r>
              <a:rPr lang="ru-RU" sz="1400" u="sng" dirty="0" smtClean="0">
                <a:hlinkClick r:id="rId16"/>
              </a:rPr>
              <a:t>http://img11.nnm.me/1/c/a/8/6/f3fc96b7fa6948af2ee2405a292_prev.jpg</a:t>
            </a:r>
            <a:r>
              <a:rPr lang="ru-RU" sz="1400" dirty="0" smtClean="0"/>
              <a:t>  </a:t>
            </a:r>
            <a:r>
              <a:rPr lang="ru-RU" sz="1400" dirty="0" err="1" smtClean="0"/>
              <a:t>байконур</a:t>
            </a:r>
            <a:endParaRPr lang="ru-RU" sz="1400" dirty="0" smtClean="0"/>
          </a:p>
          <a:p>
            <a:pPr marL="176213" indent="-176213"/>
            <a:r>
              <a:rPr lang="ru-RU" sz="1400" u="sng" dirty="0" smtClean="0">
                <a:hlinkClick r:id="rId17"/>
              </a:rPr>
              <a:t>http://img.gizmag.com/top-five-astronomical-objects-new-telescope-22.jpg?fit=crop&amp;h=594&amp;w=1060&amp;s=b595c7f9c85254591a1102d0f61977bb</a:t>
            </a:r>
            <a:r>
              <a:rPr lang="ru-RU" sz="1400" dirty="0" smtClean="0"/>
              <a:t>   телескоп</a:t>
            </a:r>
          </a:p>
          <a:p>
            <a:pPr marL="176213" indent="-176213"/>
            <a:r>
              <a:rPr lang="ru-RU" sz="1400" u="sng" dirty="0" smtClean="0">
                <a:hlinkClick r:id="rId18"/>
              </a:rPr>
              <a:t>http://www.npp-zvezda.ru/sites/default/files/uploads/product_images/orlan-mk_2.jpg</a:t>
            </a:r>
            <a:r>
              <a:rPr lang="ru-RU" sz="1400" dirty="0" smtClean="0"/>
              <a:t>   скафандр</a:t>
            </a:r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>
              <a:buNone/>
            </a:pPr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r>
              <a:rPr lang="ru-RU" sz="1400" dirty="0" smtClean="0"/>
              <a:t> </a:t>
            </a:r>
            <a:endParaRPr lang="ru-RU" sz="1400" dirty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000660"/>
          </a:xfrm>
        </p:spPr>
        <p:txBody>
          <a:bodyPr>
            <a:noAutofit/>
          </a:bodyPr>
          <a:lstStyle/>
          <a:p>
            <a:pPr marL="176213" indent="-176213"/>
            <a:r>
              <a:rPr lang="ru-RU" sz="1400" u="sng" dirty="0" smtClean="0">
                <a:hlinkClick r:id="rId2"/>
              </a:rPr>
              <a:t>https://img.fonwall.ru/o/yr/lunohod-sssr-luna-zemlya.jpg</a:t>
            </a:r>
            <a:r>
              <a:rPr lang="ru-RU" sz="1400" dirty="0" smtClean="0"/>
              <a:t>     луноход</a:t>
            </a:r>
          </a:p>
          <a:p>
            <a:pPr marL="176213" indent="-176213"/>
            <a:r>
              <a:rPr lang="ru-RU" sz="1400" u="sng" dirty="0" smtClean="0">
                <a:hlinkClick r:id="rId3"/>
              </a:rPr>
              <a:t>http://bucharsky.ru/UserFiles/photos/93cc2144f5.jpg</a:t>
            </a:r>
            <a:r>
              <a:rPr lang="ru-RU" sz="1400" dirty="0" smtClean="0"/>
              <a:t>   </a:t>
            </a:r>
            <a:r>
              <a:rPr lang="ru-RU" sz="1400" dirty="0" err="1" smtClean="0"/>
              <a:t>циолковский</a:t>
            </a:r>
            <a:r>
              <a:rPr lang="ru-RU" sz="1400" dirty="0" smtClean="0"/>
              <a:t> 2</a:t>
            </a:r>
          </a:p>
          <a:p>
            <a:pPr marL="176213" indent="-176213"/>
            <a:r>
              <a:rPr lang="ru-RU" sz="1400" u="sng" dirty="0" smtClean="0">
                <a:hlinkClick r:id="rId4"/>
              </a:rPr>
              <a:t>http://sch2090uv.mskobr.ru/images/4927327.png</a:t>
            </a:r>
            <a:r>
              <a:rPr lang="ru-RU" sz="1400" dirty="0" smtClean="0"/>
              <a:t>    веселая ракета</a:t>
            </a:r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>
              <a:buNone/>
            </a:pPr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 marL="176213" indent="-176213"/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r>
              <a:rPr lang="ru-RU" sz="1400" dirty="0" smtClean="0"/>
              <a:t> </a:t>
            </a:r>
            <a:endParaRPr lang="ru-RU" sz="1400" dirty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594</TotalTime>
  <Words>664</Words>
  <Application>Microsoft Office PowerPoint</Application>
  <PresentationFormat>Экран (4:3)</PresentationFormat>
  <Paragraphs>240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Тема1</vt:lpstr>
      <vt:lpstr>Квест игра «Мир Космоса»</vt:lpstr>
      <vt:lpstr>КВЕСТ ИГРА</vt:lpstr>
      <vt:lpstr>ПЕРВЫЙ ТУР</vt:lpstr>
      <vt:lpstr>Вопрос</vt:lpstr>
      <vt:lpstr>Вопрос</vt:lpstr>
      <vt:lpstr>Вопрос</vt:lpstr>
      <vt:lpstr>Вопрос</vt:lpstr>
      <vt:lpstr>Вопрос  от  Учёного  Кота</vt:lpstr>
      <vt:lpstr>Вопрос</vt:lpstr>
      <vt:lpstr>Вопрос</vt:lpstr>
      <vt:lpstr>Вопрос  от   Учёного  Кота</vt:lpstr>
      <vt:lpstr>Вопрос</vt:lpstr>
      <vt:lpstr>Вопрос</vt:lpstr>
      <vt:lpstr>Вопрос</vt:lpstr>
      <vt:lpstr>Вопрос   от  Учёного  Кота  </vt:lpstr>
      <vt:lpstr>Вопрос</vt:lpstr>
      <vt:lpstr>Вопрос</vt:lpstr>
      <vt:lpstr>Вопрос</vt:lpstr>
      <vt:lpstr>ВТОРОЙ ТУР   «Полетели»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ФИНАЛЬНЫЙ ТУР</vt:lpstr>
      <vt:lpstr>Презентация PowerPoint</vt:lpstr>
      <vt:lpstr>ПОДВЕДЕНИЕ   ИТОГОВ</vt:lpstr>
      <vt:lpstr>Источники</vt:lpstr>
      <vt:lpstr>Источники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 «Мир Космоса»</dc:title>
  <dc:creator> </dc:creator>
  <cp:lastModifiedBy>zz</cp:lastModifiedBy>
  <cp:revision>148</cp:revision>
  <dcterms:created xsi:type="dcterms:W3CDTF">2017-03-26T10:12:32Z</dcterms:created>
  <dcterms:modified xsi:type="dcterms:W3CDTF">2023-03-30T13:51:46Z</dcterms:modified>
</cp:coreProperties>
</file>